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306" r:id="rId5"/>
    <p:sldId id="257" r:id="rId6"/>
    <p:sldId id="387" r:id="rId7"/>
    <p:sldId id="388" r:id="rId8"/>
    <p:sldId id="390" r:id="rId9"/>
    <p:sldId id="399" r:id="rId10"/>
    <p:sldId id="393" r:id="rId11"/>
    <p:sldId id="333" r:id="rId12"/>
    <p:sldId id="391" r:id="rId13"/>
    <p:sldId id="394" r:id="rId14"/>
    <p:sldId id="307" r:id="rId15"/>
    <p:sldId id="400" r:id="rId16"/>
    <p:sldId id="270" r:id="rId17"/>
    <p:sldId id="271" r:id="rId18"/>
    <p:sldId id="404" r:id="rId19"/>
    <p:sldId id="273" r:id="rId20"/>
    <p:sldId id="309" r:id="rId21"/>
    <p:sldId id="258" r:id="rId22"/>
    <p:sldId id="396" r:id="rId23"/>
    <p:sldId id="395" r:id="rId24"/>
    <p:sldId id="308" r:id="rId25"/>
    <p:sldId id="397" r:id="rId26"/>
    <p:sldId id="401" r:id="rId27"/>
    <p:sldId id="403" r:id="rId28"/>
    <p:sldId id="413" r:id="rId29"/>
    <p:sldId id="339" r:id="rId30"/>
    <p:sldId id="345" r:id="rId31"/>
    <p:sldId id="406" r:id="rId32"/>
    <p:sldId id="335" r:id="rId33"/>
    <p:sldId id="405" r:id="rId34"/>
    <p:sldId id="338" r:id="rId35"/>
    <p:sldId id="342" r:id="rId36"/>
    <p:sldId id="409" r:id="rId37"/>
    <p:sldId id="410" r:id="rId38"/>
    <p:sldId id="412" r:id="rId39"/>
    <p:sldId id="408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6D3CE-7222-4111-995F-27B5B4E15BF4}" v="15964" dt="2021-09-13T22:44:48.7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b5d796b8-faf8-45bc-8977-c0a3a7f8afae" providerId="ADAL" clId="{5546D3CE-7222-4111-995F-27B5B4E15BF4}"/>
    <pc:docChg chg="undo custSel addSld delSld modSld sldOrd">
      <pc:chgData name=" " userId="b5d796b8-faf8-45bc-8977-c0a3a7f8afae" providerId="ADAL" clId="{5546D3CE-7222-4111-995F-27B5B4E15BF4}" dt="2021-09-13T22:44:48.762" v="15935" actId="14100"/>
      <pc:docMkLst>
        <pc:docMk/>
      </pc:docMkLst>
      <pc:sldChg chg="modSp">
        <pc:chgData name=" " userId="b5d796b8-faf8-45bc-8977-c0a3a7f8afae" providerId="ADAL" clId="{5546D3CE-7222-4111-995F-27B5B4E15BF4}" dt="2021-09-10T22:53:27.401" v="9056" actId="255"/>
        <pc:sldMkLst>
          <pc:docMk/>
          <pc:sldMk cId="3675681014" sldId="257"/>
        </pc:sldMkLst>
        <pc:spChg chg="mod">
          <ac:chgData name=" " userId="b5d796b8-faf8-45bc-8977-c0a3a7f8afae" providerId="ADAL" clId="{5546D3CE-7222-4111-995F-27B5B4E15BF4}" dt="2021-09-10T22:53:27.401" v="9056" actId="255"/>
          <ac:spMkLst>
            <pc:docMk/>
            <pc:sldMk cId="3675681014" sldId="257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0T20:10:27.674" v="6351" actId="255"/>
          <ac:spMkLst>
            <pc:docMk/>
            <pc:sldMk cId="3675681014" sldId="257"/>
            <ac:spMk id="3" creationId="{00000000-0000-0000-0000-000000000000}"/>
          </ac:spMkLst>
        </pc:spChg>
      </pc:sldChg>
      <pc:sldChg chg="modSp ord">
        <pc:chgData name=" " userId="b5d796b8-faf8-45bc-8977-c0a3a7f8afae" providerId="ADAL" clId="{5546D3CE-7222-4111-995F-27B5B4E15BF4}" dt="2021-09-08T22:28:38.373" v="2251"/>
        <pc:sldMkLst>
          <pc:docMk/>
          <pc:sldMk cId="2588923718" sldId="258"/>
        </pc:sldMkLst>
        <pc:spChg chg="mod">
          <ac:chgData name=" " userId="b5d796b8-faf8-45bc-8977-c0a3a7f8afae" providerId="ADAL" clId="{5546D3CE-7222-4111-995F-27B5B4E15BF4}" dt="2021-09-08T20:07:20.777" v="58" actId="20577"/>
          <ac:spMkLst>
            <pc:docMk/>
            <pc:sldMk cId="2588923718" sldId="258"/>
            <ac:spMk id="3" creationId="{00000000-0000-0000-0000-000000000000}"/>
          </ac:spMkLst>
        </pc:spChg>
      </pc:sldChg>
      <pc:sldChg chg="delSp modSp add">
        <pc:chgData name=" " userId="b5d796b8-faf8-45bc-8977-c0a3a7f8afae" providerId="ADAL" clId="{5546D3CE-7222-4111-995F-27B5B4E15BF4}" dt="2021-09-10T22:27:39.165" v="7803" actId="20577"/>
        <pc:sldMkLst>
          <pc:docMk/>
          <pc:sldMk cId="2560003491" sldId="270"/>
        </pc:sldMkLst>
        <pc:spChg chg="mod">
          <ac:chgData name=" " userId="b5d796b8-faf8-45bc-8977-c0a3a7f8afae" providerId="ADAL" clId="{5546D3CE-7222-4111-995F-27B5B4E15BF4}" dt="2021-09-10T22:26:19.046" v="7770"/>
          <ac:spMkLst>
            <pc:docMk/>
            <pc:sldMk cId="2560003491" sldId="270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0T22:27:39.165" v="7803" actId="20577"/>
          <ac:spMkLst>
            <pc:docMk/>
            <pc:sldMk cId="2560003491" sldId="270"/>
            <ac:spMk id="3" creationId="{00000000-0000-0000-0000-000000000000}"/>
          </ac:spMkLst>
        </pc:spChg>
        <pc:picChg chg="del">
          <ac:chgData name=" " userId="b5d796b8-faf8-45bc-8977-c0a3a7f8afae" providerId="ADAL" clId="{5546D3CE-7222-4111-995F-27B5B4E15BF4}" dt="2021-09-10T22:26:31.249" v="7771" actId="478"/>
          <ac:picMkLst>
            <pc:docMk/>
            <pc:sldMk cId="2560003491" sldId="270"/>
            <ac:picMk id="2050" creationId="{00000000-0000-0000-0000-000000000000}"/>
          </ac:picMkLst>
        </pc:picChg>
      </pc:sldChg>
      <pc:sldChg chg="addSp delSp modSp add">
        <pc:chgData name=" " userId="b5d796b8-faf8-45bc-8977-c0a3a7f8afae" providerId="ADAL" clId="{5546D3CE-7222-4111-995F-27B5B4E15BF4}" dt="2021-09-10T22:51:29.614" v="9047" actId="14100"/>
        <pc:sldMkLst>
          <pc:docMk/>
          <pc:sldMk cId="3945666974" sldId="271"/>
        </pc:sldMkLst>
        <pc:spChg chg="mod">
          <ac:chgData name=" " userId="b5d796b8-faf8-45bc-8977-c0a3a7f8afae" providerId="ADAL" clId="{5546D3CE-7222-4111-995F-27B5B4E15BF4}" dt="2021-09-10T22:28:04.275" v="7804"/>
          <ac:spMkLst>
            <pc:docMk/>
            <pc:sldMk cId="3945666974" sldId="271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0T22:51:29.614" v="9047" actId="14100"/>
          <ac:spMkLst>
            <pc:docMk/>
            <pc:sldMk cId="3945666974" sldId="271"/>
            <ac:spMk id="3" creationId="{00000000-0000-0000-0000-000000000000}"/>
          </ac:spMkLst>
        </pc:spChg>
        <pc:spChg chg="add del mod">
          <ac:chgData name=" " userId="b5d796b8-faf8-45bc-8977-c0a3a7f8afae" providerId="ADAL" clId="{5546D3CE-7222-4111-995F-27B5B4E15BF4}" dt="2021-09-10T22:49:39.106" v="9016"/>
          <ac:spMkLst>
            <pc:docMk/>
            <pc:sldMk cId="3945666974" sldId="271"/>
            <ac:spMk id="4" creationId="{6932446F-9862-4E96-B629-DCFD3162DA8F}"/>
          </ac:spMkLst>
        </pc:spChg>
        <pc:spChg chg="del">
          <ac:chgData name=" " userId="b5d796b8-faf8-45bc-8977-c0a3a7f8afae" providerId="ADAL" clId="{5546D3CE-7222-4111-995F-27B5B4E15BF4}" dt="2021-09-10T22:44:17.187" v="8824" actId="478"/>
          <ac:spMkLst>
            <pc:docMk/>
            <pc:sldMk cId="3945666974" sldId="271"/>
            <ac:spMk id="5" creationId="{00000000-0000-0000-0000-000000000000}"/>
          </ac:spMkLst>
        </pc:spChg>
        <pc:spChg chg="add mod">
          <ac:chgData name=" " userId="b5d796b8-faf8-45bc-8977-c0a3a7f8afae" providerId="ADAL" clId="{5546D3CE-7222-4111-995F-27B5B4E15BF4}" dt="2021-09-10T22:50:55.411" v="9044" actId="20577"/>
          <ac:spMkLst>
            <pc:docMk/>
            <pc:sldMk cId="3945666974" sldId="271"/>
            <ac:spMk id="7" creationId="{ED8FB6EE-3A4A-4C94-A4A3-CA88FB9CD74A}"/>
          </ac:spMkLst>
        </pc:spChg>
        <pc:picChg chg="add mod">
          <ac:chgData name=" " userId="b5d796b8-faf8-45bc-8977-c0a3a7f8afae" providerId="ADAL" clId="{5546D3CE-7222-4111-995F-27B5B4E15BF4}" dt="2021-09-10T22:50:21.107" v="9031" actId="1035"/>
          <ac:picMkLst>
            <pc:docMk/>
            <pc:sldMk cId="3945666974" sldId="271"/>
            <ac:picMk id="6" creationId="{3D10D11B-8337-4421-B05A-245032DED979}"/>
          </ac:picMkLst>
        </pc:picChg>
        <pc:picChg chg="del">
          <ac:chgData name=" " userId="b5d796b8-faf8-45bc-8977-c0a3a7f8afae" providerId="ADAL" clId="{5546D3CE-7222-4111-995F-27B5B4E15BF4}" dt="2021-09-10T22:28:16.412" v="7806" actId="478"/>
          <ac:picMkLst>
            <pc:docMk/>
            <pc:sldMk cId="3945666974" sldId="271"/>
            <ac:picMk id="6146" creationId="{00000000-0000-0000-0000-000000000000}"/>
          </ac:picMkLst>
        </pc:picChg>
      </pc:sldChg>
      <pc:sldChg chg="delSp modSp add">
        <pc:chgData name=" " userId="b5d796b8-faf8-45bc-8977-c0a3a7f8afae" providerId="ADAL" clId="{5546D3CE-7222-4111-995F-27B5B4E15BF4}" dt="2021-09-10T22:33:05.053" v="8000" actId="255"/>
        <pc:sldMkLst>
          <pc:docMk/>
          <pc:sldMk cId="3551752519" sldId="273"/>
        </pc:sldMkLst>
        <pc:spChg chg="mod">
          <ac:chgData name=" " userId="b5d796b8-faf8-45bc-8977-c0a3a7f8afae" providerId="ADAL" clId="{5546D3CE-7222-4111-995F-27B5B4E15BF4}" dt="2021-09-10T22:32:53.930" v="7999"/>
          <ac:spMkLst>
            <pc:docMk/>
            <pc:sldMk cId="3551752519" sldId="273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0T22:33:05.053" v="8000" actId="255"/>
          <ac:spMkLst>
            <pc:docMk/>
            <pc:sldMk cId="3551752519" sldId="273"/>
            <ac:spMk id="4" creationId="{00000000-0000-0000-0000-000000000000}"/>
          </ac:spMkLst>
        </pc:spChg>
        <pc:picChg chg="del">
          <ac:chgData name=" " userId="b5d796b8-faf8-45bc-8977-c0a3a7f8afae" providerId="ADAL" clId="{5546D3CE-7222-4111-995F-27B5B4E15BF4}" dt="2021-09-10T22:31:52.471" v="7965" actId="478"/>
          <ac:picMkLst>
            <pc:docMk/>
            <pc:sldMk cId="3551752519" sldId="273"/>
            <ac:picMk id="7170" creationId="{00000000-0000-0000-0000-000000000000}"/>
          </ac:picMkLst>
        </pc:picChg>
      </pc:sldChg>
      <pc:sldChg chg="modSp">
        <pc:chgData name=" " userId="b5d796b8-faf8-45bc-8977-c0a3a7f8afae" providerId="ADAL" clId="{5546D3CE-7222-4111-995F-27B5B4E15BF4}" dt="2021-09-09T22:51:53.267" v="5191"/>
        <pc:sldMkLst>
          <pc:docMk/>
          <pc:sldMk cId="1727852470" sldId="304"/>
        </pc:sldMkLst>
        <pc:spChg chg="mod">
          <ac:chgData name=" " userId="b5d796b8-faf8-45bc-8977-c0a3a7f8afae" providerId="ADAL" clId="{5546D3CE-7222-4111-995F-27B5B4E15BF4}" dt="2021-09-09T22:51:53.267" v="5191"/>
          <ac:spMkLst>
            <pc:docMk/>
            <pc:sldMk cId="1727852470" sldId="304"/>
            <ac:spMk id="2" creationId="{00000000-0000-0000-0000-000000000000}"/>
          </ac:spMkLst>
        </pc:spChg>
      </pc:sldChg>
      <pc:sldChg chg="modSp">
        <pc:chgData name=" " userId="b5d796b8-faf8-45bc-8977-c0a3a7f8afae" providerId="ADAL" clId="{5546D3CE-7222-4111-995F-27B5B4E15BF4}" dt="2021-09-09T15:37:22.510" v="2812" actId="20577"/>
        <pc:sldMkLst>
          <pc:docMk/>
          <pc:sldMk cId="2273203097" sldId="306"/>
        </pc:sldMkLst>
        <pc:spChg chg="mod">
          <ac:chgData name=" " userId="b5d796b8-faf8-45bc-8977-c0a3a7f8afae" providerId="ADAL" clId="{5546D3CE-7222-4111-995F-27B5B4E15BF4}" dt="2021-09-09T15:37:22.510" v="2812" actId="20577"/>
          <ac:spMkLst>
            <pc:docMk/>
            <pc:sldMk cId="2273203097" sldId="306"/>
            <ac:spMk id="3" creationId="{00000000-0000-0000-0000-000000000000}"/>
          </ac:spMkLst>
        </pc:spChg>
      </pc:sldChg>
      <pc:sldChg chg="modSp add ord">
        <pc:chgData name=" " userId="b5d796b8-faf8-45bc-8977-c0a3a7f8afae" providerId="ADAL" clId="{5546D3CE-7222-4111-995F-27B5B4E15BF4}" dt="2021-09-10T22:52:31.062" v="9049" actId="255"/>
        <pc:sldMkLst>
          <pc:docMk/>
          <pc:sldMk cId="712684451" sldId="307"/>
        </pc:sldMkLst>
        <pc:spChg chg="mod">
          <ac:chgData name=" " userId="b5d796b8-faf8-45bc-8977-c0a3a7f8afae" providerId="ADAL" clId="{5546D3CE-7222-4111-995F-27B5B4E15BF4}" dt="2021-09-10T22:52:31.062" v="9049" actId="255"/>
          <ac:spMkLst>
            <pc:docMk/>
            <pc:sldMk cId="712684451" sldId="307"/>
            <ac:spMk id="2" creationId="{4B780152-C321-41E9-BCE5-B194E82DCE70}"/>
          </ac:spMkLst>
        </pc:spChg>
        <pc:spChg chg="mod">
          <ac:chgData name=" " userId="b5d796b8-faf8-45bc-8977-c0a3a7f8afae" providerId="ADAL" clId="{5546D3CE-7222-4111-995F-27B5B4E15BF4}" dt="2021-09-10T20:30:28.064" v="6747" actId="27636"/>
          <ac:spMkLst>
            <pc:docMk/>
            <pc:sldMk cId="712684451" sldId="307"/>
            <ac:spMk id="3" creationId="{40AAE4BF-1515-429E-8222-911FC6CD81C7}"/>
          </ac:spMkLst>
        </pc:spChg>
      </pc:sldChg>
      <pc:sldChg chg="modSp add ord">
        <pc:chgData name=" " userId="b5d796b8-faf8-45bc-8977-c0a3a7f8afae" providerId="ADAL" clId="{5546D3CE-7222-4111-995F-27B5B4E15BF4}" dt="2021-09-09T16:05:25.602" v="2961" actId="948"/>
        <pc:sldMkLst>
          <pc:docMk/>
          <pc:sldMk cId="3336711440" sldId="308"/>
        </pc:sldMkLst>
        <pc:spChg chg="mod">
          <ac:chgData name=" " userId="b5d796b8-faf8-45bc-8977-c0a3a7f8afae" providerId="ADAL" clId="{5546D3CE-7222-4111-995F-27B5B4E15BF4}" dt="2021-09-09T16:05:25.602" v="2961" actId="948"/>
          <ac:spMkLst>
            <pc:docMk/>
            <pc:sldMk cId="3336711440" sldId="308"/>
            <ac:spMk id="3" creationId="{00000000-0000-0000-0000-000000000000}"/>
          </ac:spMkLst>
        </pc:spChg>
      </pc:sldChg>
      <pc:sldChg chg="addSp delSp modSp add">
        <pc:chgData name=" " userId="b5d796b8-faf8-45bc-8977-c0a3a7f8afae" providerId="ADAL" clId="{5546D3CE-7222-4111-995F-27B5B4E15BF4}" dt="2021-09-10T22:54:19.310" v="9058" actId="255"/>
        <pc:sldMkLst>
          <pc:docMk/>
          <pc:sldMk cId="3152433996" sldId="309"/>
        </pc:sldMkLst>
        <pc:spChg chg="mod">
          <ac:chgData name=" " userId="b5d796b8-faf8-45bc-8977-c0a3a7f8afae" providerId="ADAL" clId="{5546D3CE-7222-4111-995F-27B5B4E15BF4}" dt="2021-09-10T22:54:19.310" v="9058" actId="255"/>
          <ac:spMkLst>
            <pc:docMk/>
            <pc:sldMk cId="3152433996" sldId="309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08T22:45:02.480" v="2743" actId="14100"/>
          <ac:spMkLst>
            <pc:docMk/>
            <pc:sldMk cId="3152433996" sldId="309"/>
            <ac:spMk id="3" creationId="{00000000-0000-0000-0000-000000000000}"/>
          </ac:spMkLst>
        </pc:spChg>
        <pc:spChg chg="add del mod">
          <ac:chgData name=" " userId="b5d796b8-faf8-45bc-8977-c0a3a7f8afae" providerId="ADAL" clId="{5546D3CE-7222-4111-995F-27B5B4E15BF4}" dt="2021-09-08T21:42:46.414" v="1250" actId="767"/>
          <ac:spMkLst>
            <pc:docMk/>
            <pc:sldMk cId="3152433996" sldId="309"/>
            <ac:spMk id="4" creationId="{0F9CCC49-33AF-4E27-ABDE-46B85AB83314}"/>
          </ac:spMkLst>
        </pc:spChg>
        <pc:spChg chg="add mod">
          <ac:chgData name=" " userId="b5d796b8-faf8-45bc-8977-c0a3a7f8afae" providerId="ADAL" clId="{5546D3CE-7222-4111-995F-27B5B4E15BF4}" dt="2021-09-09T21:47:56.163" v="3181" actId="255"/>
          <ac:spMkLst>
            <pc:docMk/>
            <pc:sldMk cId="3152433996" sldId="309"/>
            <ac:spMk id="4" creationId="{17D1B629-DB47-4C7F-B34D-DCAD42C73796}"/>
          </ac:spMkLst>
        </pc:spChg>
        <pc:spChg chg="add del mod">
          <ac:chgData name=" " userId="b5d796b8-faf8-45bc-8977-c0a3a7f8afae" providerId="ADAL" clId="{5546D3CE-7222-4111-995F-27B5B4E15BF4}" dt="2021-09-08T21:47:47.467" v="1268"/>
          <ac:spMkLst>
            <pc:docMk/>
            <pc:sldMk cId="3152433996" sldId="309"/>
            <ac:spMk id="5" creationId="{0E22C6C4-EEFC-42D9-8C41-2CE6195DA793}"/>
          </ac:spMkLst>
        </pc:spChg>
        <pc:picChg chg="add del mod">
          <ac:chgData name=" " userId="b5d796b8-faf8-45bc-8977-c0a3a7f8afae" providerId="ADAL" clId="{5546D3CE-7222-4111-995F-27B5B4E15BF4}" dt="2021-09-08T21:47:47.465" v="1266"/>
          <ac:picMkLst>
            <pc:docMk/>
            <pc:sldMk cId="3152433996" sldId="309"/>
            <ac:picMk id="6" creationId="{E78D85C0-73F7-4732-B3DA-46B40CC3044A}"/>
          </ac:picMkLst>
        </pc:picChg>
        <pc:picChg chg="add mod">
          <ac:chgData name=" " userId="b5d796b8-faf8-45bc-8977-c0a3a7f8afae" providerId="ADAL" clId="{5546D3CE-7222-4111-995F-27B5B4E15BF4}" dt="2021-09-09T21:40:05.403" v="3176" actId="1038"/>
          <ac:picMkLst>
            <pc:docMk/>
            <pc:sldMk cId="3152433996" sldId="309"/>
            <ac:picMk id="7" creationId="{8D748254-FE07-4584-8E09-1A34216B9D13}"/>
          </ac:picMkLst>
        </pc:picChg>
        <pc:picChg chg="add del mod">
          <ac:chgData name=" " userId="b5d796b8-faf8-45bc-8977-c0a3a7f8afae" providerId="ADAL" clId="{5546D3CE-7222-4111-995F-27B5B4E15BF4}" dt="2021-09-08T22:44:07.149" v="2720" actId="478"/>
          <ac:picMkLst>
            <pc:docMk/>
            <pc:sldMk cId="3152433996" sldId="309"/>
            <ac:picMk id="8" creationId="{6632FBB3-72BE-49F7-B95E-0DF197FD06C0}"/>
          </ac:picMkLst>
        </pc:picChg>
        <pc:picChg chg="add del mod">
          <ac:chgData name=" " userId="b5d796b8-faf8-45bc-8977-c0a3a7f8afae" providerId="ADAL" clId="{5546D3CE-7222-4111-995F-27B5B4E15BF4}" dt="2021-09-08T21:50:37.245" v="1283" actId="478"/>
          <ac:picMkLst>
            <pc:docMk/>
            <pc:sldMk cId="3152433996" sldId="309"/>
            <ac:picMk id="9" creationId="{0ADF30EC-5714-4F58-8365-0CEEAE309A10}"/>
          </ac:picMkLst>
        </pc:picChg>
        <pc:picChg chg="add del mod">
          <ac:chgData name=" " userId="b5d796b8-faf8-45bc-8977-c0a3a7f8afae" providerId="ADAL" clId="{5546D3CE-7222-4111-995F-27B5B4E15BF4}" dt="2021-09-09T21:39:39.889" v="3136" actId="478"/>
          <ac:picMkLst>
            <pc:docMk/>
            <pc:sldMk cId="3152433996" sldId="309"/>
            <ac:picMk id="10" creationId="{02211CB3-8D62-4401-BEEE-BB314A230D08}"/>
          </ac:picMkLst>
        </pc:picChg>
      </pc:sldChg>
      <pc:sldChg chg="modSp add">
        <pc:chgData name=" " userId="b5d796b8-faf8-45bc-8977-c0a3a7f8afae" providerId="ADAL" clId="{5546D3CE-7222-4111-995F-27B5B4E15BF4}" dt="2021-09-10T22:52:50.099" v="9051" actId="255"/>
        <pc:sldMkLst>
          <pc:docMk/>
          <pc:sldMk cId="1730238064" sldId="333"/>
        </pc:sldMkLst>
        <pc:spChg chg="mod">
          <ac:chgData name=" " userId="b5d796b8-faf8-45bc-8977-c0a3a7f8afae" providerId="ADAL" clId="{5546D3CE-7222-4111-995F-27B5B4E15BF4}" dt="2021-09-10T22:52:50.099" v="9051" actId="255"/>
          <ac:spMkLst>
            <pc:docMk/>
            <pc:sldMk cId="1730238064" sldId="333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09T22:55:33.557" v="5237" actId="255"/>
          <ac:spMkLst>
            <pc:docMk/>
            <pc:sldMk cId="1730238064" sldId="333"/>
            <ac:spMk id="3" creationId="{00000000-0000-0000-0000-000000000000}"/>
          </ac:spMkLst>
        </pc:spChg>
      </pc:sldChg>
      <pc:sldChg chg="modSp add ord">
        <pc:chgData name=" " userId="b5d796b8-faf8-45bc-8977-c0a3a7f8afae" providerId="ADAL" clId="{5546D3CE-7222-4111-995F-27B5B4E15BF4}" dt="2021-09-11T19:11:12.816" v="13284" actId="27636"/>
        <pc:sldMkLst>
          <pc:docMk/>
          <pc:sldMk cId="263413626" sldId="335"/>
        </pc:sldMkLst>
        <pc:spChg chg="mod">
          <ac:chgData name=" " userId="b5d796b8-faf8-45bc-8977-c0a3a7f8afae" providerId="ADAL" clId="{5546D3CE-7222-4111-995F-27B5B4E15BF4}" dt="2021-09-11T17:38:05.119" v="12262"/>
          <ac:spMkLst>
            <pc:docMk/>
            <pc:sldMk cId="263413626" sldId="335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1T19:11:12.816" v="13284" actId="27636"/>
          <ac:spMkLst>
            <pc:docMk/>
            <pc:sldMk cId="263413626" sldId="335"/>
            <ac:spMk id="3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1T19:10:40.116" v="13282" actId="20577"/>
        <pc:sldMkLst>
          <pc:docMk/>
          <pc:sldMk cId="2520155239" sldId="338"/>
        </pc:sldMkLst>
        <pc:spChg chg="mod">
          <ac:chgData name=" " userId="b5d796b8-faf8-45bc-8977-c0a3a7f8afae" providerId="ADAL" clId="{5546D3CE-7222-4111-995F-27B5B4E15BF4}" dt="2021-09-11T17:23:11.783" v="11866"/>
          <ac:spMkLst>
            <pc:docMk/>
            <pc:sldMk cId="2520155239" sldId="338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1T19:10:40.116" v="13282" actId="20577"/>
          <ac:spMkLst>
            <pc:docMk/>
            <pc:sldMk cId="2520155239" sldId="338"/>
            <ac:spMk id="3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1T19:06:19.216" v="13244" actId="115"/>
        <pc:sldMkLst>
          <pc:docMk/>
          <pc:sldMk cId="2488187900" sldId="339"/>
        </pc:sldMkLst>
        <pc:spChg chg="mod">
          <ac:chgData name=" " userId="b5d796b8-faf8-45bc-8977-c0a3a7f8afae" providerId="ADAL" clId="{5546D3CE-7222-4111-995F-27B5B4E15BF4}" dt="2021-09-10T23:16:43.216" v="10889"/>
          <ac:spMkLst>
            <pc:docMk/>
            <pc:sldMk cId="2488187900" sldId="339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1T19:06:19.216" v="13244" actId="115"/>
          <ac:spMkLst>
            <pc:docMk/>
            <pc:sldMk cId="2488187900" sldId="339"/>
            <ac:spMk id="3" creationId="{00000000-0000-0000-0000-000000000000}"/>
          </ac:spMkLst>
        </pc:spChg>
      </pc:sldChg>
      <pc:sldChg chg="modSp add ord">
        <pc:chgData name=" " userId="b5d796b8-faf8-45bc-8977-c0a3a7f8afae" providerId="ADAL" clId="{5546D3CE-7222-4111-995F-27B5B4E15BF4}" dt="2021-09-11T19:27:59.576" v="13878" actId="20577"/>
        <pc:sldMkLst>
          <pc:docMk/>
          <pc:sldMk cId="307651812" sldId="342"/>
        </pc:sldMkLst>
        <pc:spChg chg="mod">
          <ac:chgData name=" " userId="b5d796b8-faf8-45bc-8977-c0a3a7f8afae" providerId="ADAL" clId="{5546D3CE-7222-4111-995F-27B5B4E15BF4}" dt="2021-09-11T19:13:09.082" v="13292" actId="255"/>
          <ac:spMkLst>
            <pc:docMk/>
            <pc:sldMk cId="307651812" sldId="342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1T19:27:59.576" v="13878" actId="20577"/>
          <ac:spMkLst>
            <pc:docMk/>
            <pc:sldMk cId="307651812" sldId="342"/>
            <ac:spMk id="3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1T18:48:48.703" v="12919" actId="27636"/>
        <pc:sldMkLst>
          <pc:docMk/>
          <pc:sldMk cId="2346522262" sldId="345"/>
        </pc:sldMkLst>
        <pc:spChg chg="mod">
          <ac:chgData name=" " userId="b5d796b8-faf8-45bc-8977-c0a3a7f8afae" providerId="ADAL" clId="{5546D3CE-7222-4111-995F-27B5B4E15BF4}" dt="2021-09-10T23:24:19.962" v="11342"/>
          <ac:spMkLst>
            <pc:docMk/>
            <pc:sldMk cId="2346522262" sldId="345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1T18:48:48.703" v="12919" actId="27636"/>
          <ac:spMkLst>
            <pc:docMk/>
            <pc:sldMk cId="2346522262" sldId="345"/>
            <ac:spMk id="3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0T22:53:21.354" v="9055" actId="255"/>
        <pc:sldMkLst>
          <pc:docMk/>
          <pc:sldMk cId="4012593843" sldId="387"/>
        </pc:sldMkLst>
        <pc:spChg chg="mod">
          <ac:chgData name=" " userId="b5d796b8-faf8-45bc-8977-c0a3a7f8afae" providerId="ADAL" clId="{5546D3CE-7222-4111-995F-27B5B4E15BF4}" dt="2021-09-10T22:53:21.354" v="9055" actId="255"/>
          <ac:spMkLst>
            <pc:docMk/>
            <pc:sldMk cId="4012593843" sldId="387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08T22:49:40.942" v="2790" actId="948"/>
          <ac:spMkLst>
            <pc:docMk/>
            <pc:sldMk cId="4012593843" sldId="387"/>
            <ac:spMk id="3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09T15:38:03.129" v="2829" actId="20577"/>
          <ac:spMkLst>
            <pc:docMk/>
            <pc:sldMk cId="4012593843" sldId="387"/>
            <ac:spMk id="4" creationId="{00000000-0000-0000-0000-000000000000}"/>
          </ac:spMkLst>
        </pc:spChg>
      </pc:sldChg>
      <pc:sldChg chg="addSp modSp add">
        <pc:chgData name=" " userId="b5d796b8-faf8-45bc-8977-c0a3a7f8afae" providerId="ADAL" clId="{5546D3CE-7222-4111-995F-27B5B4E15BF4}" dt="2021-09-10T22:53:12.591" v="9054" actId="255"/>
        <pc:sldMkLst>
          <pc:docMk/>
          <pc:sldMk cId="4289218468" sldId="388"/>
        </pc:sldMkLst>
        <pc:spChg chg="mod">
          <ac:chgData name=" " userId="b5d796b8-faf8-45bc-8977-c0a3a7f8afae" providerId="ADAL" clId="{5546D3CE-7222-4111-995F-27B5B4E15BF4}" dt="2021-09-10T22:53:12.591" v="9054" actId="255"/>
          <ac:spMkLst>
            <pc:docMk/>
            <pc:sldMk cId="4289218468" sldId="388"/>
            <ac:spMk id="2" creationId="{00000000-0000-0000-0000-000000000000}"/>
          </ac:spMkLst>
        </pc:spChg>
        <pc:spChg chg="add mod">
          <ac:chgData name=" " userId="b5d796b8-faf8-45bc-8977-c0a3a7f8afae" providerId="ADAL" clId="{5546D3CE-7222-4111-995F-27B5B4E15BF4}" dt="2021-09-08T22:17:13.793" v="1913" actId="14100"/>
          <ac:spMkLst>
            <pc:docMk/>
            <pc:sldMk cId="4289218468" sldId="388"/>
            <ac:spMk id="3" creationId="{D090D83F-C451-4402-84DD-A3D02A662F6A}"/>
          </ac:spMkLst>
        </pc:spChg>
        <pc:spChg chg="mod">
          <ac:chgData name=" " userId="b5d796b8-faf8-45bc-8977-c0a3a7f8afae" providerId="ADAL" clId="{5546D3CE-7222-4111-995F-27B5B4E15BF4}" dt="2021-09-09T15:38:38.807" v="2830" actId="14100"/>
          <ac:spMkLst>
            <pc:docMk/>
            <pc:sldMk cId="4289218468" sldId="388"/>
            <ac:spMk id="4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09T15:38:41.905" v="2831" actId="14100"/>
          <ac:spMkLst>
            <pc:docMk/>
            <pc:sldMk cId="4289218468" sldId="388"/>
            <ac:spMk id="5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09T15:38:52.697" v="2834" actId="1035"/>
          <ac:spMkLst>
            <pc:docMk/>
            <pc:sldMk cId="4289218468" sldId="388"/>
            <ac:spMk id="7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0T22:53:04.153" v="9053" actId="255"/>
        <pc:sldMkLst>
          <pc:docMk/>
          <pc:sldMk cId="542089821" sldId="390"/>
        </pc:sldMkLst>
        <pc:spChg chg="mod">
          <ac:chgData name=" " userId="b5d796b8-faf8-45bc-8977-c0a3a7f8afae" providerId="ADAL" clId="{5546D3CE-7222-4111-995F-27B5B4E15BF4}" dt="2021-09-10T22:53:04.153" v="9053" actId="255"/>
          <ac:spMkLst>
            <pc:docMk/>
            <pc:sldMk cId="542089821" sldId="390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08T22:50:10.312" v="2792" actId="13926"/>
          <ac:spMkLst>
            <pc:docMk/>
            <pc:sldMk cId="542089821" sldId="390"/>
            <ac:spMk id="3" creationId="{00000000-0000-0000-0000-000000000000}"/>
          </ac:spMkLst>
        </pc:spChg>
      </pc:sldChg>
      <pc:sldChg chg="addSp delSp modSp add ord">
        <pc:chgData name=" " userId="b5d796b8-faf8-45bc-8977-c0a3a7f8afae" providerId="ADAL" clId="{5546D3CE-7222-4111-995F-27B5B4E15BF4}" dt="2021-09-09T22:17:33.787" v="3707" actId="255"/>
        <pc:sldMkLst>
          <pc:docMk/>
          <pc:sldMk cId="1881173132" sldId="391"/>
        </pc:sldMkLst>
        <pc:spChg chg="del mod">
          <ac:chgData name=" " userId="b5d796b8-faf8-45bc-8977-c0a3a7f8afae" providerId="ADAL" clId="{5546D3CE-7222-4111-995F-27B5B4E15BF4}" dt="2021-09-08T22:34:04.450" v="2343" actId="478"/>
          <ac:spMkLst>
            <pc:docMk/>
            <pc:sldMk cId="1881173132" sldId="391"/>
            <ac:spMk id="2" creationId="{00000000-0000-0000-0000-000000000000}"/>
          </ac:spMkLst>
        </pc:spChg>
        <pc:spChg chg="add mod">
          <ac:chgData name=" " userId="b5d796b8-faf8-45bc-8977-c0a3a7f8afae" providerId="ADAL" clId="{5546D3CE-7222-4111-995F-27B5B4E15BF4}" dt="2021-09-09T22:17:33.787" v="3707" actId="255"/>
          <ac:spMkLst>
            <pc:docMk/>
            <pc:sldMk cId="1881173132" sldId="391"/>
            <ac:spMk id="2" creationId="{5A29D74F-3D12-430B-A864-DF398620C4A7}"/>
          </ac:spMkLst>
        </pc:spChg>
        <pc:spChg chg="mod">
          <ac:chgData name=" " userId="b5d796b8-faf8-45bc-8977-c0a3a7f8afae" providerId="ADAL" clId="{5546D3CE-7222-4111-995F-27B5B4E15BF4}" dt="2021-09-09T22:05:52.616" v="3460" actId="1038"/>
          <ac:spMkLst>
            <pc:docMk/>
            <pc:sldMk cId="1881173132" sldId="391"/>
            <ac:spMk id="4" creationId="{8C9D9C7F-26B0-4F3C-B08A-5C50C61CDDC9}"/>
          </ac:spMkLst>
        </pc:spChg>
        <pc:spChg chg="add del mod">
          <ac:chgData name=" " userId="b5d796b8-faf8-45bc-8977-c0a3a7f8afae" providerId="ADAL" clId="{5546D3CE-7222-4111-995F-27B5B4E15BF4}" dt="2021-09-08T22:34:12.112" v="2344" actId="478"/>
          <ac:spMkLst>
            <pc:docMk/>
            <pc:sldMk cId="1881173132" sldId="391"/>
            <ac:spMk id="5" creationId="{F9B48D6D-DCD7-428F-A8BE-FB19D1185EBF}"/>
          </ac:spMkLst>
        </pc:spChg>
        <pc:spChg chg="add mod">
          <ac:chgData name=" " userId="b5d796b8-faf8-45bc-8977-c0a3a7f8afae" providerId="ADAL" clId="{5546D3CE-7222-4111-995F-27B5B4E15BF4}" dt="2021-09-09T22:06:01.371" v="3463" actId="1037"/>
          <ac:spMkLst>
            <pc:docMk/>
            <pc:sldMk cId="1881173132" sldId="391"/>
            <ac:spMk id="11" creationId="{1D64D71F-7754-4676-A5F8-E5A2620D5D41}"/>
          </ac:spMkLst>
        </pc:spChg>
        <pc:grpChg chg="del mod">
          <ac:chgData name=" " userId="b5d796b8-faf8-45bc-8977-c0a3a7f8afae" providerId="ADAL" clId="{5546D3CE-7222-4111-995F-27B5B4E15BF4}" dt="2021-09-08T22:34:32.582" v="2346" actId="478"/>
          <ac:grpSpMkLst>
            <pc:docMk/>
            <pc:sldMk cId="1881173132" sldId="391"/>
            <ac:grpSpMk id="13" creationId="{989A7B04-5C0B-4D0A-B01C-C69B6F42B5AB}"/>
          </ac:grpSpMkLst>
        </pc:grpChg>
        <pc:grpChg chg="del mod">
          <ac:chgData name=" " userId="b5d796b8-faf8-45bc-8977-c0a3a7f8afae" providerId="ADAL" clId="{5546D3CE-7222-4111-995F-27B5B4E15BF4}" dt="2021-09-08T22:35:46.394" v="2419" actId="478"/>
          <ac:grpSpMkLst>
            <pc:docMk/>
            <pc:sldMk cId="1881173132" sldId="391"/>
            <ac:grpSpMk id="14" creationId="{001C6674-245D-41EB-B19A-5FBE672819DF}"/>
          </ac:grpSpMkLst>
        </pc:grpChg>
        <pc:picChg chg="add mod">
          <ac:chgData name=" " userId="b5d796b8-faf8-45bc-8977-c0a3a7f8afae" providerId="ADAL" clId="{5546D3CE-7222-4111-995F-27B5B4E15BF4}" dt="2021-09-08T22:37:20.268" v="2440" actId="14100"/>
          <ac:picMkLst>
            <pc:docMk/>
            <pc:sldMk cId="1881173132" sldId="391"/>
            <ac:picMk id="6" creationId="{C9230210-4EB4-48F3-956E-58E9801B3CBA}"/>
          </ac:picMkLst>
        </pc:picChg>
        <pc:picChg chg="del topLvl">
          <ac:chgData name=" " userId="b5d796b8-faf8-45bc-8977-c0a3a7f8afae" providerId="ADAL" clId="{5546D3CE-7222-4111-995F-27B5B4E15BF4}" dt="2021-09-08T22:35:46.394" v="2419" actId="478"/>
          <ac:picMkLst>
            <pc:docMk/>
            <pc:sldMk cId="1881173132" sldId="391"/>
            <ac:picMk id="8" creationId="{268B23A4-54F9-46DB-BF03-E0383D57620D}"/>
          </ac:picMkLst>
        </pc:picChg>
        <pc:cxnChg chg="del mod topLvl">
          <ac:chgData name=" " userId="b5d796b8-faf8-45bc-8977-c0a3a7f8afae" providerId="ADAL" clId="{5546D3CE-7222-4111-995F-27B5B4E15BF4}" dt="2021-09-08T22:37:08.017" v="2438" actId="478"/>
          <ac:cxnSpMkLst>
            <pc:docMk/>
            <pc:sldMk cId="1881173132" sldId="391"/>
            <ac:cxnSpMk id="10" creationId="{CB3B5A0B-5613-4A8C-93F8-E61A8854228C}"/>
          </ac:cxnSpMkLst>
        </pc:cxnChg>
      </pc:sldChg>
      <pc:sldChg chg="addSp delSp modSp add">
        <pc:chgData name=" " userId="b5d796b8-faf8-45bc-8977-c0a3a7f8afae" providerId="ADAL" clId="{5546D3CE-7222-4111-995F-27B5B4E15BF4}" dt="2021-09-10T22:53:53.154" v="9057" actId="255"/>
        <pc:sldMkLst>
          <pc:docMk/>
          <pc:sldMk cId="2580569243" sldId="393"/>
        </pc:sldMkLst>
        <pc:spChg chg="mod">
          <ac:chgData name=" " userId="b5d796b8-faf8-45bc-8977-c0a3a7f8afae" providerId="ADAL" clId="{5546D3CE-7222-4111-995F-27B5B4E15BF4}" dt="2021-09-10T22:53:53.154" v="9057" actId="255"/>
          <ac:spMkLst>
            <pc:docMk/>
            <pc:sldMk cId="2580569243" sldId="393"/>
            <ac:spMk id="2" creationId="{9A636482-AE87-4F2F-9750-B964EDE40C35}"/>
          </ac:spMkLst>
        </pc:spChg>
        <pc:spChg chg="del">
          <ac:chgData name=" " userId="b5d796b8-faf8-45bc-8977-c0a3a7f8afae" providerId="ADAL" clId="{5546D3CE-7222-4111-995F-27B5B4E15BF4}" dt="2021-09-09T16:44:07.015" v="2970"/>
          <ac:spMkLst>
            <pc:docMk/>
            <pc:sldMk cId="2580569243" sldId="393"/>
            <ac:spMk id="3" creationId="{136B4566-4825-49AB-8D7E-F976E5D609F3}"/>
          </ac:spMkLst>
        </pc:spChg>
        <pc:picChg chg="add mod">
          <ac:chgData name=" " userId="b5d796b8-faf8-45bc-8977-c0a3a7f8afae" providerId="ADAL" clId="{5546D3CE-7222-4111-995F-27B5B4E15BF4}" dt="2021-09-09T16:44:24.292" v="2973" actId="14100"/>
          <ac:picMkLst>
            <pc:docMk/>
            <pc:sldMk cId="2580569243" sldId="393"/>
            <ac:picMk id="4" creationId="{EC650CFF-7B4F-4442-88E4-88677D5EBF85}"/>
          </ac:picMkLst>
        </pc:picChg>
      </pc:sldChg>
      <pc:sldChg chg="addSp delSp modSp add ord">
        <pc:chgData name=" " userId="b5d796b8-faf8-45bc-8977-c0a3a7f8afae" providerId="ADAL" clId="{5546D3CE-7222-4111-995F-27B5B4E15BF4}" dt="2021-09-10T22:52:39.912" v="9050" actId="255"/>
        <pc:sldMkLst>
          <pc:docMk/>
          <pc:sldMk cId="2605708274" sldId="394"/>
        </pc:sldMkLst>
        <pc:spChg chg="del">
          <ac:chgData name=" " userId="b5d796b8-faf8-45bc-8977-c0a3a7f8afae" providerId="ADAL" clId="{5546D3CE-7222-4111-995F-27B5B4E15BF4}" dt="2021-09-09T21:55:19.876" v="3186"/>
          <ac:spMkLst>
            <pc:docMk/>
            <pc:sldMk cId="2605708274" sldId="394"/>
            <ac:spMk id="2" creationId="{54142842-C386-440C-A25E-77095A92612D}"/>
          </ac:spMkLst>
        </pc:spChg>
        <pc:spChg chg="del">
          <ac:chgData name=" " userId="b5d796b8-faf8-45bc-8977-c0a3a7f8afae" providerId="ADAL" clId="{5546D3CE-7222-4111-995F-27B5B4E15BF4}" dt="2021-09-09T21:55:19.876" v="3186"/>
          <ac:spMkLst>
            <pc:docMk/>
            <pc:sldMk cId="2605708274" sldId="394"/>
            <ac:spMk id="3" creationId="{FA45A742-3928-4DA5-B618-367E616A3EF4}"/>
          </ac:spMkLst>
        </pc:spChg>
        <pc:spChg chg="add mod">
          <ac:chgData name=" " userId="b5d796b8-faf8-45bc-8977-c0a3a7f8afae" providerId="ADAL" clId="{5546D3CE-7222-4111-995F-27B5B4E15BF4}" dt="2021-09-10T22:52:39.912" v="9050" actId="255"/>
          <ac:spMkLst>
            <pc:docMk/>
            <pc:sldMk cId="2605708274" sldId="394"/>
            <ac:spMk id="5" creationId="{BFF938DF-DC8C-4CC2-958D-055A23C2F402}"/>
          </ac:spMkLst>
        </pc:spChg>
        <pc:spChg chg="add del mod">
          <ac:chgData name=" " userId="b5d796b8-faf8-45bc-8977-c0a3a7f8afae" providerId="ADAL" clId="{5546D3CE-7222-4111-995F-27B5B4E15BF4}" dt="2021-09-09T21:56:40.653" v="3251"/>
          <ac:spMkLst>
            <pc:docMk/>
            <pc:sldMk cId="2605708274" sldId="394"/>
            <ac:spMk id="6" creationId="{A74EBF95-A12C-4F7A-94D8-5240A971AD0C}"/>
          </ac:spMkLst>
        </pc:spChg>
        <pc:spChg chg="add mod">
          <ac:chgData name=" " userId="b5d796b8-faf8-45bc-8977-c0a3a7f8afae" providerId="ADAL" clId="{5546D3CE-7222-4111-995F-27B5B4E15BF4}" dt="2021-09-10T20:26:39.482" v="6636" actId="20577"/>
          <ac:spMkLst>
            <pc:docMk/>
            <pc:sldMk cId="2605708274" sldId="394"/>
            <ac:spMk id="8" creationId="{A5AE6C89-DFB9-44BF-8739-57CCFCB5EDB8}"/>
          </ac:spMkLst>
        </pc:spChg>
        <pc:picChg chg="add del">
          <ac:chgData name=" " userId="b5d796b8-faf8-45bc-8977-c0a3a7f8afae" providerId="ADAL" clId="{5546D3CE-7222-4111-995F-27B5B4E15BF4}" dt="2021-09-09T21:56:33.705" v="3250" actId="478"/>
          <ac:picMkLst>
            <pc:docMk/>
            <pc:sldMk cId="2605708274" sldId="394"/>
            <ac:picMk id="4" creationId="{A3341D0D-719C-4335-8D05-AFED9209D210}"/>
          </ac:picMkLst>
        </pc:picChg>
        <pc:picChg chg="add mod">
          <ac:chgData name=" " userId="b5d796b8-faf8-45bc-8977-c0a3a7f8afae" providerId="ADAL" clId="{5546D3CE-7222-4111-995F-27B5B4E15BF4}" dt="2021-09-09T22:18:24.726" v="3712" actId="1037"/>
          <ac:picMkLst>
            <pc:docMk/>
            <pc:sldMk cId="2605708274" sldId="394"/>
            <ac:picMk id="7" creationId="{601D5D69-17D2-4143-98C1-95791C1E9A71}"/>
          </ac:picMkLst>
        </pc:picChg>
      </pc:sldChg>
      <pc:sldChg chg="addSp delSp modSp add">
        <pc:chgData name=" " userId="b5d796b8-faf8-45bc-8977-c0a3a7f8afae" providerId="ADAL" clId="{5546D3CE-7222-4111-995F-27B5B4E15BF4}" dt="2021-09-09T22:27:59.306" v="3806" actId="692"/>
        <pc:sldMkLst>
          <pc:docMk/>
          <pc:sldMk cId="1784342529" sldId="395"/>
        </pc:sldMkLst>
        <pc:spChg chg="add del mod">
          <ac:chgData name=" " userId="b5d796b8-faf8-45bc-8977-c0a3a7f8afae" providerId="ADAL" clId="{5546D3CE-7222-4111-995F-27B5B4E15BF4}" dt="2021-09-09T22:21:26.534" v="3728"/>
          <ac:spMkLst>
            <pc:docMk/>
            <pc:sldMk cId="1784342529" sldId="395"/>
            <ac:spMk id="2" creationId="{CBE8AEE9-A391-4C1B-AFCE-12418F6726E6}"/>
          </ac:spMkLst>
        </pc:spChg>
        <pc:spChg chg="add mod">
          <ac:chgData name=" " userId="b5d796b8-faf8-45bc-8977-c0a3a7f8afae" providerId="ADAL" clId="{5546D3CE-7222-4111-995F-27B5B4E15BF4}" dt="2021-09-09T22:27:39.586" v="3799" actId="14100"/>
          <ac:spMkLst>
            <pc:docMk/>
            <pc:sldMk cId="1784342529" sldId="395"/>
            <ac:spMk id="5" creationId="{CB520E78-3964-425D-819F-D8E74BE889DA}"/>
          </ac:spMkLst>
        </pc:spChg>
        <pc:picChg chg="add del mod">
          <ac:chgData name=" " userId="b5d796b8-faf8-45bc-8977-c0a3a7f8afae" providerId="ADAL" clId="{5546D3CE-7222-4111-995F-27B5B4E15BF4}" dt="2021-09-09T22:21:57.837" v="3729" actId="478"/>
          <ac:picMkLst>
            <pc:docMk/>
            <pc:sldMk cId="1784342529" sldId="395"/>
            <ac:picMk id="3" creationId="{28965F3D-E006-40F4-A226-EFFD9AEC3F94}"/>
          </ac:picMkLst>
        </pc:picChg>
        <pc:picChg chg="add mod">
          <ac:chgData name=" " userId="b5d796b8-faf8-45bc-8977-c0a3a7f8afae" providerId="ADAL" clId="{5546D3CE-7222-4111-995F-27B5B4E15BF4}" dt="2021-09-09T22:26:08.811" v="3774" actId="14100"/>
          <ac:picMkLst>
            <pc:docMk/>
            <pc:sldMk cId="1784342529" sldId="395"/>
            <ac:picMk id="4" creationId="{C637D44C-6020-492B-8FC5-2BE5891BB569}"/>
          </ac:picMkLst>
        </pc:picChg>
        <pc:cxnChg chg="add mod">
          <ac:chgData name=" " userId="b5d796b8-faf8-45bc-8977-c0a3a7f8afae" providerId="ADAL" clId="{5546D3CE-7222-4111-995F-27B5B4E15BF4}" dt="2021-09-09T22:27:59.306" v="3806" actId="692"/>
          <ac:cxnSpMkLst>
            <pc:docMk/>
            <pc:sldMk cId="1784342529" sldId="395"/>
            <ac:cxnSpMk id="7" creationId="{59870569-734E-4D6E-A8D3-65392165E0F0}"/>
          </ac:cxnSpMkLst>
        </pc:cxnChg>
      </pc:sldChg>
      <pc:sldChg chg="addSp delSp modSp add ord">
        <pc:chgData name=" " userId="b5d796b8-faf8-45bc-8977-c0a3a7f8afae" providerId="ADAL" clId="{5546D3CE-7222-4111-995F-27B5B4E15BF4}" dt="2021-09-09T22:25:22.448" v="3771"/>
        <pc:sldMkLst>
          <pc:docMk/>
          <pc:sldMk cId="1656613263" sldId="396"/>
        </pc:sldMkLst>
        <pc:picChg chg="add del mod">
          <ac:chgData name=" " userId="b5d796b8-faf8-45bc-8977-c0a3a7f8afae" providerId="ADAL" clId="{5546D3CE-7222-4111-995F-27B5B4E15BF4}" dt="2021-09-09T22:24:00.532" v="3754" actId="478"/>
          <ac:picMkLst>
            <pc:docMk/>
            <pc:sldMk cId="1656613263" sldId="396"/>
            <ac:picMk id="2" creationId="{8469B7FC-A20A-4FBA-BF6A-B423F1DBA89E}"/>
          </ac:picMkLst>
        </pc:picChg>
        <pc:picChg chg="add del mod">
          <ac:chgData name=" " userId="b5d796b8-faf8-45bc-8977-c0a3a7f8afae" providerId="ADAL" clId="{5546D3CE-7222-4111-995F-27B5B4E15BF4}" dt="2021-09-09T22:24:03.828" v="3755" actId="478"/>
          <ac:picMkLst>
            <pc:docMk/>
            <pc:sldMk cId="1656613263" sldId="396"/>
            <ac:picMk id="3" creationId="{66740E1C-F4FD-4D61-8DF1-CF487B9082FE}"/>
          </ac:picMkLst>
        </pc:picChg>
        <pc:picChg chg="add mod">
          <ac:chgData name=" " userId="b5d796b8-faf8-45bc-8977-c0a3a7f8afae" providerId="ADAL" clId="{5546D3CE-7222-4111-995F-27B5B4E15BF4}" dt="2021-09-09T22:25:17.552" v="3770" actId="1036"/>
          <ac:picMkLst>
            <pc:docMk/>
            <pc:sldMk cId="1656613263" sldId="396"/>
            <ac:picMk id="4" creationId="{E6742D18-1BA4-4E62-A651-2F3BD3670010}"/>
          </ac:picMkLst>
        </pc:picChg>
      </pc:sldChg>
      <pc:sldChg chg="addSp delSp modSp add">
        <pc:chgData name=" " userId="b5d796b8-faf8-45bc-8977-c0a3a7f8afae" providerId="ADAL" clId="{5546D3CE-7222-4111-995F-27B5B4E15BF4}" dt="2021-09-10T22:55:08.356" v="9060"/>
        <pc:sldMkLst>
          <pc:docMk/>
          <pc:sldMk cId="2660077550" sldId="397"/>
        </pc:sldMkLst>
        <pc:spChg chg="add del mod">
          <ac:chgData name=" " userId="b5d796b8-faf8-45bc-8977-c0a3a7f8afae" providerId="ADAL" clId="{5546D3CE-7222-4111-995F-27B5B4E15BF4}" dt="2021-09-10T22:55:08.356" v="9060"/>
          <ac:spMkLst>
            <pc:docMk/>
            <pc:sldMk cId="2660077550" sldId="397"/>
            <ac:spMk id="3" creationId="{FF6F04D2-9753-4C17-91AB-406C3D51B772}"/>
          </ac:spMkLst>
        </pc:spChg>
        <pc:spChg chg="add del mod">
          <ac:chgData name=" " userId="b5d796b8-faf8-45bc-8977-c0a3a7f8afae" providerId="ADAL" clId="{5546D3CE-7222-4111-995F-27B5B4E15BF4}" dt="2021-09-10T22:55:08.356" v="9060"/>
          <ac:spMkLst>
            <pc:docMk/>
            <pc:sldMk cId="2660077550" sldId="397"/>
            <ac:spMk id="4" creationId="{96B54863-984A-4F3B-B51B-5E82B2AC71E2}"/>
          </ac:spMkLst>
        </pc:spChg>
        <pc:picChg chg="add mod">
          <ac:chgData name=" " userId="b5d796b8-faf8-45bc-8977-c0a3a7f8afae" providerId="ADAL" clId="{5546D3CE-7222-4111-995F-27B5B4E15BF4}" dt="2021-09-09T22:29:31.331" v="3810" actId="14100"/>
          <ac:picMkLst>
            <pc:docMk/>
            <pc:sldMk cId="2660077550" sldId="397"/>
            <ac:picMk id="2" creationId="{E7A8CA1F-1F5D-4A9C-9654-0268920D07BE}"/>
          </ac:picMkLst>
        </pc:picChg>
      </pc:sldChg>
      <pc:sldChg chg="modSp add">
        <pc:chgData name=" " userId="b5d796b8-faf8-45bc-8977-c0a3a7f8afae" providerId="ADAL" clId="{5546D3CE-7222-4111-995F-27B5B4E15BF4}" dt="2021-09-10T22:52:56.829" v="9052" actId="255"/>
        <pc:sldMkLst>
          <pc:docMk/>
          <pc:sldMk cId="3023859967" sldId="399"/>
        </pc:sldMkLst>
        <pc:spChg chg="mod">
          <ac:chgData name=" " userId="b5d796b8-faf8-45bc-8977-c0a3a7f8afae" providerId="ADAL" clId="{5546D3CE-7222-4111-995F-27B5B4E15BF4}" dt="2021-09-10T22:52:56.829" v="9052" actId="255"/>
          <ac:spMkLst>
            <pc:docMk/>
            <pc:sldMk cId="3023859967" sldId="399"/>
            <ac:spMk id="2" creationId="{00000000-0000-0000-0000-000000000000}"/>
          </ac:spMkLst>
        </pc:spChg>
        <pc:spChg chg="mod">
          <ac:chgData name=" " userId="b5d796b8-faf8-45bc-8977-c0a3a7f8afae" providerId="ADAL" clId="{5546D3CE-7222-4111-995F-27B5B4E15BF4}" dt="2021-09-10T20:16:36.143" v="6364" actId="20577"/>
          <ac:spMkLst>
            <pc:docMk/>
            <pc:sldMk cId="3023859967" sldId="399"/>
            <ac:spMk id="3" creationId="{00000000-0000-0000-0000-000000000000}"/>
          </ac:spMkLst>
        </pc:spChg>
      </pc:sldChg>
      <pc:sldChg chg="addSp delSp modSp add">
        <pc:chgData name=" " userId="b5d796b8-faf8-45bc-8977-c0a3a7f8afae" providerId="ADAL" clId="{5546D3CE-7222-4111-995F-27B5B4E15BF4}" dt="2021-09-10T22:52:24.816" v="9048" actId="255"/>
        <pc:sldMkLst>
          <pc:docMk/>
          <pc:sldMk cId="1864548891" sldId="400"/>
        </pc:sldMkLst>
        <pc:spChg chg="mod">
          <ac:chgData name=" " userId="b5d796b8-faf8-45bc-8977-c0a3a7f8afae" providerId="ADAL" clId="{5546D3CE-7222-4111-995F-27B5B4E15BF4}" dt="2021-09-10T22:52:24.816" v="9048" actId="255"/>
          <ac:spMkLst>
            <pc:docMk/>
            <pc:sldMk cId="1864548891" sldId="400"/>
            <ac:spMk id="2" creationId="{4B780152-C321-41E9-BCE5-B194E82DCE70}"/>
          </ac:spMkLst>
        </pc:spChg>
        <pc:spChg chg="del mod">
          <ac:chgData name=" " userId="b5d796b8-faf8-45bc-8977-c0a3a7f8afae" providerId="ADAL" clId="{5546D3CE-7222-4111-995F-27B5B4E15BF4}" dt="2021-09-09T23:03:07.727" v="5380" actId="478"/>
          <ac:spMkLst>
            <pc:docMk/>
            <pc:sldMk cId="1864548891" sldId="400"/>
            <ac:spMk id="3" creationId="{40AAE4BF-1515-429E-8222-911FC6CD81C7}"/>
          </ac:spMkLst>
        </pc:spChg>
        <pc:spChg chg="add mod">
          <ac:chgData name=" " userId="b5d796b8-faf8-45bc-8977-c0a3a7f8afae" providerId="ADAL" clId="{5546D3CE-7222-4111-995F-27B5B4E15BF4}" dt="2021-09-09T23:04:19.007" v="5383" actId="3680"/>
          <ac:spMkLst>
            <pc:docMk/>
            <pc:sldMk cId="1864548891" sldId="400"/>
            <ac:spMk id="5" creationId="{C4D1FB6E-EDBB-4D81-A6FA-7BC3D439E64B}"/>
          </ac:spMkLst>
        </pc:spChg>
        <pc:spChg chg="add mod">
          <ac:chgData name=" " userId="b5d796b8-faf8-45bc-8977-c0a3a7f8afae" providerId="ADAL" clId="{5546D3CE-7222-4111-995F-27B5B4E15BF4}" dt="2021-09-10T20:31:03.272" v="6751" actId="113"/>
          <ac:spMkLst>
            <pc:docMk/>
            <pc:sldMk cId="1864548891" sldId="400"/>
            <ac:spMk id="8" creationId="{16055042-9AEC-4450-B4D3-1FAFD169EEC2}"/>
          </ac:spMkLst>
        </pc:spChg>
        <pc:spChg chg="add mod">
          <ac:chgData name=" " userId="b5d796b8-faf8-45bc-8977-c0a3a7f8afae" providerId="ADAL" clId="{5546D3CE-7222-4111-995F-27B5B4E15BF4}" dt="2021-09-10T20:31:57.013" v="6760" actId="207"/>
          <ac:spMkLst>
            <pc:docMk/>
            <pc:sldMk cId="1864548891" sldId="400"/>
            <ac:spMk id="9" creationId="{27D3DDEF-C789-4D51-8671-C48B4ECC1422}"/>
          </ac:spMkLst>
        </pc:spChg>
        <pc:graphicFrameChg chg="del mod">
          <ac:chgData name=" " userId="b5d796b8-faf8-45bc-8977-c0a3a7f8afae" providerId="ADAL" clId="{5546D3CE-7222-4111-995F-27B5B4E15BF4}" dt="2021-09-09T23:04:19.007" v="5383" actId="3680"/>
          <ac:graphicFrameMkLst>
            <pc:docMk/>
            <pc:sldMk cId="1864548891" sldId="400"/>
            <ac:graphicFrameMk id="6" creationId="{D5E5AF59-11A5-485E-8E9A-F151132C95E5}"/>
          </ac:graphicFrameMkLst>
        </pc:graphicFrameChg>
        <pc:graphicFrameChg chg="mod modGraphic">
          <ac:chgData name=" " userId="b5d796b8-faf8-45bc-8977-c0a3a7f8afae" providerId="ADAL" clId="{5546D3CE-7222-4111-995F-27B5B4E15BF4}" dt="2021-09-10T20:30:58.778" v="6749" actId="113"/>
          <ac:graphicFrameMkLst>
            <pc:docMk/>
            <pc:sldMk cId="1864548891" sldId="400"/>
            <ac:graphicFrameMk id="7" creationId="{B4C30D4D-789B-40FB-875F-EF2CCC410D6D}"/>
          </ac:graphicFrameMkLst>
        </pc:graphicFrameChg>
      </pc:sldChg>
      <pc:sldChg chg="addSp delSp modSp add">
        <pc:chgData name=" " userId="b5d796b8-faf8-45bc-8977-c0a3a7f8afae" providerId="ADAL" clId="{5546D3CE-7222-4111-995F-27B5B4E15BF4}" dt="2021-09-11T17:07:02.611" v="11425" actId="166"/>
        <pc:sldMkLst>
          <pc:docMk/>
          <pc:sldMk cId="777460711" sldId="401"/>
        </pc:sldMkLst>
        <pc:spChg chg="add mod">
          <ac:chgData name=" " userId="b5d796b8-faf8-45bc-8977-c0a3a7f8afae" providerId="ADAL" clId="{5546D3CE-7222-4111-995F-27B5B4E15BF4}" dt="2021-09-10T22:55:41.865" v="9092" actId="255"/>
          <ac:spMkLst>
            <pc:docMk/>
            <pc:sldMk cId="777460711" sldId="401"/>
            <ac:spMk id="2" creationId="{E6F961E3-B09A-4D01-93E3-4B2F2FC1B72F}"/>
          </ac:spMkLst>
        </pc:spChg>
        <pc:spChg chg="add mod">
          <ac:chgData name=" " userId="b5d796b8-faf8-45bc-8977-c0a3a7f8afae" providerId="ADAL" clId="{5546D3CE-7222-4111-995F-27B5B4E15BF4}" dt="2021-09-11T17:04:05.857" v="11390" actId="20577"/>
          <ac:spMkLst>
            <pc:docMk/>
            <pc:sldMk cId="777460711" sldId="401"/>
            <ac:spMk id="3" creationId="{6C08368E-EF48-460D-805F-8343D9ADA556}"/>
          </ac:spMkLst>
        </pc:spChg>
        <pc:spChg chg="add del mod">
          <ac:chgData name=" " userId="b5d796b8-faf8-45bc-8977-c0a3a7f8afae" providerId="ADAL" clId="{5546D3CE-7222-4111-995F-27B5B4E15BF4}" dt="2021-09-11T17:06:07.200" v="11407"/>
          <ac:spMkLst>
            <pc:docMk/>
            <pc:sldMk cId="777460711" sldId="401"/>
            <ac:spMk id="4" creationId="{2447ABC1-7388-4330-9F36-6CBED186C3E6}"/>
          </ac:spMkLst>
        </pc:spChg>
        <pc:spChg chg="add mod ord">
          <ac:chgData name=" " userId="b5d796b8-faf8-45bc-8977-c0a3a7f8afae" providerId="ADAL" clId="{5546D3CE-7222-4111-995F-27B5B4E15BF4}" dt="2021-09-11T17:07:02.611" v="11425" actId="166"/>
          <ac:spMkLst>
            <pc:docMk/>
            <pc:sldMk cId="777460711" sldId="401"/>
            <ac:spMk id="5" creationId="{2A36D50C-5CE6-4CA4-B4E1-099F1C971C2C}"/>
          </ac:spMkLst>
        </pc:spChg>
      </pc:sldChg>
      <pc:sldChg chg="modSp add">
        <pc:chgData name=" " userId="b5d796b8-faf8-45bc-8977-c0a3a7f8afae" providerId="ADAL" clId="{5546D3CE-7222-4111-995F-27B5B4E15BF4}" dt="2021-09-10T23:14:55.306" v="10886" actId="255"/>
        <pc:sldMkLst>
          <pc:docMk/>
          <pc:sldMk cId="3494209174" sldId="403"/>
        </pc:sldMkLst>
        <pc:spChg chg="mod">
          <ac:chgData name=" " userId="b5d796b8-faf8-45bc-8977-c0a3a7f8afae" providerId="ADAL" clId="{5546D3CE-7222-4111-995F-27B5B4E15BF4}" dt="2021-09-10T23:14:55.306" v="10886" actId="255"/>
          <ac:spMkLst>
            <pc:docMk/>
            <pc:sldMk cId="3494209174" sldId="403"/>
            <ac:spMk id="3" creationId="{6C08368E-EF48-460D-805F-8343D9ADA556}"/>
          </ac:spMkLst>
        </pc:spChg>
      </pc:sldChg>
      <pc:sldChg chg="addSp delSp modSp add">
        <pc:chgData name=" " userId="b5d796b8-faf8-45bc-8977-c0a3a7f8afae" providerId="ADAL" clId="{5546D3CE-7222-4111-995F-27B5B4E15BF4}" dt="2021-09-11T16:51:11.542" v="11382" actId="14100"/>
        <pc:sldMkLst>
          <pc:docMk/>
          <pc:sldMk cId="579997064" sldId="404"/>
        </pc:sldMkLst>
        <pc:spChg chg="del">
          <ac:chgData name=" " userId="b5d796b8-faf8-45bc-8977-c0a3a7f8afae" providerId="ADAL" clId="{5546D3CE-7222-4111-995F-27B5B4E15BF4}" dt="2021-09-11T16:50:52.762" v="11378"/>
          <ac:spMkLst>
            <pc:docMk/>
            <pc:sldMk cId="579997064" sldId="404"/>
            <ac:spMk id="2" creationId="{B809E6BF-624A-44A9-B1E0-4D77A0BEC8DE}"/>
          </ac:spMkLst>
        </pc:spChg>
        <pc:spChg chg="del">
          <ac:chgData name=" " userId="b5d796b8-faf8-45bc-8977-c0a3a7f8afae" providerId="ADAL" clId="{5546D3CE-7222-4111-995F-27B5B4E15BF4}" dt="2021-09-11T16:50:52.762" v="11378"/>
          <ac:spMkLst>
            <pc:docMk/>
            <pc:sldMk cId="579997064" sldId="404"/>
            <ac:spMk id="3" creationId="{076E9A36-B30F-4222-A44A-7A6A0643C885}"/>
          </ac:spMkLst>
        </pc:spChg>
        <pc:picChg chg="add mod">
          <ac:chgData name=" " userId="b5d796b8-faf8-45bc-8977-c0a3a7f8afae" providerId="ADAL" clId="{5546D3CE-7222-4111-995F-27B5B4E15BF4}" dt="2021-09-11T16:51:11.542" v="11382" actId="14100"/>
          <ac:picMkLst>
            <pc:docMk/>
            <pc:sldMk cId="579997064" sldId="404"/>
            <ac:picMk id="4" creationId="{1E0D3990-C574-40AF-A2F0-50D5CD9C0BAF}"/>
          </ac:picMkLst>
        </pc:picChg>
      </pc:sldChg>
      <pc:sldChg chg="modSp add ord">
        <pc:chgData name=" " userId="b5d796b8-faf8-45bc-8977-c0a3a7f8afae" providerId="ADAL" clId="{5546D3CE-7222-4111-995F-27B5B4E15BF4}" dt="2021-09-11T19:10:07.219" v="13266" actId="113"/>
        <pc:sldMkLst>
          <pc:docMk/>
          <pc:sldMk cId="1920846836" sldId="405"/>
        </pc:sldMkLst>
        <pc:spChg chg="mod">
          <ac:chgData name=" " userId="b5d796b8-faf8-45bc-8977-c0a3a7f8afae" providerId="ADAL" clId="{5546D3CE-7222-4111-995F-27B5B4E15BF4}" dt="2021-09-11T17:48:33.397" v="12568"/>
          <ac:spMkLst>
            <pc:docMk/>
            <pc:sldMk cId="1920846836" sldId="405"/>
            <ac:spMk id="2" creationId="{7E1DD199-AEDC-4AEB-8A77-11B55194E5D8}"/>
          </ac:spMkLst>
        </pc:spChg>
        <pc:spChg chg="mod">
          <ac:chgData name=" " userId="b5d796b8-faf8-45bc-8977-c0a3a7f8afae" providerId="ADAL" clId="{5546D3CE-7222-4111-995F-27B5B4E15BF4}" dt="2021-09-11T19:10:07.219" v="13266" actId="113"/>
          <ac:spMkLst>
            <pc:docMk/>
            <pc:sldMk cId="1920846836" sldId="405"/>
            <ac:spMk id="3" creationId="{86915ED0-4F1A-48C6-8DE7-053F8F79E3A6}"/>
          </ac:spMkLst>
        </pc:spChg>
      </pc:sldChg>
      <pc:sldChg chg="modSp add ord">
        <pc:chgData name=" " userId="b5d796b8-faf8-45bc-8977-c0a3a7f8afae" providerId="ADAL" clId="{5546D3CE-7222-4111-995F-27B5B4E15BF4}" dt="2021-09-11T19:03:57.804" v="13243" actId="20577"/>
        <pc:sldMkLst>
          <pc:docMk/>
          <pc:sldMk cId="2156133704" sldId="406"/>
        </pc:sldMkLst>
        <pc:spChg chg="mod">
          <ac:chgData name=" " userId="b5d796b8-faf8-45bc-8977-c0a3a7f8afae" providerId="ADAL" clId="{5546D3CE-7222-4111-995F-27B5B4E15BF4}" dt="2021-09-11T18:54:57.193" v="12929"/>
          <ac:spMkLst>
            <pc:docMk/>
            <pc:sldMk cId="2156133704" sldId="406"/>
            <ac:spMk id="2" creationId="{844706C6-8A80-4D73-AD7F-32AD6A5E40CE}"/>
          </ac:spMkLst>
        </pc:spChg>
        <pc:spChg chg="mod">
          <ac:chgData name=" " userId="b5d796b8-faf8-45bc-8977-c0a3a7f8afae" providerId="ADAL" clId="{5546D3CE-7222-4111-995F-27B5B4E15BF4}" dt="2021-09-11T19:03:57.804" v="13243" actId="20577"/>
          <ac:spMkLst>
            <pc:docMk/>
            <pc:sldMk cId="2156133704" sldId="406"/>
            <ac:spMk id="3" creationId="{2537B729-5ED9-4FB0-A570-91530F2CC9EB}"/>
          </ac:spMkLst>
        </pc:spChg>
      </pc:sldChg>
      <pc:sldChg chg="modSp add ord">
        <pc:chgData name=" " userId="b5d796b8-faf8-45bc-8977-c0a3a7f8afae" providerId="ADAL" clId="{5546D3CE-7222-4111-995F-27B5B4E15BF4}" dt="2021-09-11T20:06:57.414" v="15094" actId="255"/>
        <pc:sldMkLst>
          <pc:docMk/>
          <pc:sldMk cId="921120576" sldId="408"/>
        </pc:sldMkLst>
        <pc:spChg chg="mod">
          <ac:chgData name=" " userId="b5d796b8-faf8-45bc-8977-c0a3a7f8afae" providerId="ADAL" clId="{5546D3CE-7222-4111-995F-27B5B4E15BF4}" dt="2021-09-11T20:06:57.414" v="15094" actId="255"/>
          <ac:spMkLst>
            <pc:docMk/>
            <pc:sldMk cId="921120576" sldId="408"/>
            <ac:spMk id="3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1T19:49:10.258" v="14481" actId="207"/>
        <pc:sldMkLst>
          <pc:docMk/>
          <pc:sldMk cId="335292263" sldId="409"/>
        </pc:sldMkLst>
        <pc:spChg chg="mod">
          <ac:chgData name=" " userId="b5d796b8-faf8-45bc-8977-c0a3a7f8afae" providerId="ADAL" clId="{5546D3CE-7222-4111-995F-27B5B4E15BF4}" dt="2021-09-11T19:49:10.258" v="14481" actId="207"/>
          <ac:spMkLst>
            <pc:docMk/>
            <pc:sldMk cId="335292263" sldId="409"/>
            <ac:spMk id="3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1T20:01:00.668" v="14887" actId="207"/>
        <pc:sldMkLst>
          <pc:docMk/>
          <pc:sldMk cId="925272251" sldId="410"/>
        </pc:sldMkLst>
        <pc:spChg chg="mod">
          <ac:chgData name=" " userId="b5d796b8-faf8-45bc-8977-c0a3a7f8afae" providerId="ADAL" clId="{5546D3CE-7222-4111-995F-27B5B4E15BF4}" dt="2021-09-11T20:01:00.668" v="14887" actId="207"/>
          <ac:spMkLst>
            <pc:docMk/>
            <pc:sldMk cId="925272251" sldId="410"/>
            <ac:spMk id="3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1T20:06:34.667" v="15093" actId="20577"/>
        <pc:sldMkLst>
          <pc:docMk/>
          <pc:sldMk cId="1236534930" sldId="412"/>
        </pc:sldMkLst>
        <pc:spChg chg="mod">
          <ac:chgData name=" " userId="b5d796b8-faf8-45bc-8977-c0a3a7f8afae" providerId="ADAL" clId="{5546D3CE-7222-4111-995F-27B5B4E15BF4}" dt="2021-09-11T20:06:34.667" v="15093" actId="20577"/>
          <ac:spMkLst>
            <pc:docMk/>
            <pc:sldMk cId="1236534930" sldId="412"/>
            <ac:spMk id="3" creationId="{00000000-0000-0000-0000-000000000000}"/>
          </ac:spMkLst>
        </pc:spChg>
      </pc:sldChg>
      <pc:sldChg chg="modSp add">
        <pc:chgData name=" " userId="b5d796b8-faf8-45bc-8977-c0a3a7f8afae" providerId="ADAL" clId="{5546D3CE-7222-4111-995F-27B5B4E15BF4}" dt="2021-09-13T22:44:48.762" v="15935" actId="14100"/>
        <pc:sldMkLst>
          <pc:docMk/>
          <pc:sldMk cId="186542921" sldId="413"/>
        </pc:sldMkLst>
        <pc:spChg chg="mod">
          <ac:chgData name=" " userId="b5d796b8-faf8-45bc-8977-c0a3a7f8afae" providerId="ADAL" clId="{5546D3CE-7222-4111-995F-27B5B4E15BF4}" dt="2021-09-13T22:44:48.762" v="15935" actId="14100"/>
          <ac:spMkLst>
            <pc:docMk/>
            <pc:sldMk cId="186542921" sldId="413"/>
            <ac:spMk id="3" creationId="{6C08368E-EF48-460D-805F-8343D9ADA556}"/>
          </ac:spMkLst>
        </pc:spChg>
      </pc:sldChg>
      <pc:sldMasterChg chg="delSldLayout">
        <pc:chgData name=" " userId="b5d796b8-faf8-45bc-8977-c0a3a7f8afae" providerId="ADAL" clId="{5546D3CE-7222-4111-995F-27B5B4E15BF4}" dt="2021-09-08T20:14:20.066" v="85" actId="2696"/>
        <pc:sldMasterMkLst>
          <pc:docMk/>
          <pc:sldMasterMk cId="2154551103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86FE5-F4DE-46DE-AF08-4745E641AA7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8648-215D-418C-86D0-35D500DDC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1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0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0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7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4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7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FF1A-E251-4F9A-9985-3F88934DE4D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A1C7-BAD5-4AFB-8604-544C5FE2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i.mt.gov/Portals/182/Page%20Files/School%20Finance/Accounting/About%20School%20Finance/Access%20Forms/School%20Finance%20Access%20Request%20Form.pdf?ver=2021-08-31-122725-7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.Casey@mt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les.mt.gov/gateway/RuleNo.asp?RN=10%2E7%2E1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mt.gov/bills/mca/title_0200/chapter_0100/part_0010/section_0010/0200-0100-0010-0010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les.mt.gov/gateway/RuleNo.asp?RN=10%2E7%2E118" TargetMode="External"/><Relationship Id="rId2" Type="http://schemas.openxmlformats.org/officeDocument/2006/relationships/hyperlink" Target="https://leg.mt.gov/bills/mca/title_0610/chapter_0090/part_0050/section_0020/0610-0090-0050-0020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pi.mt.gov/LinkClick.aspx?fileticket=DERakO1KNT0%3d&amp;portalid=18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mt.gov/bills/mca/title_0200/chapter_0100/part_0010/section_0030/0200-0100-0010-0030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ules.mt.gov/gateway/ruleno.asp?RN=10.64.20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ojitsdpublicrecords@mt.go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cdlhelpdesk@mt.go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ules.mt.gov/gateway/ruleno.asp?RN=10.7.11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mt.gov/bills/mca/title_0200/chapter_0100/part_0010/section_0240/0200-0100-0010-0240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mt.gov/bills/mca/title_0200/chapter_0100/part_0010/section_0420/0200-0100-0010-0420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mt.gov/bills/mca/title_0200/chapter_0100/part_0010/section_0420/0200-0100-0010-0420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leg.mt.gov/bills/mca/title_0200/chapter_0100/part_0010/section_0420/0200-0100-0010-0420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opi.mt.gov/Transportation/frmLogin.aspx?ReturnUrl=%2fTransportation%2ffmrDefault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4" y="4648200"/>
            <a:ext cx="1647825" cy="989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Pupil Transportation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4267200" cy="1752600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New Clerk Academy Webinar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September 17, 2021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Denise Williams, MASBO Executive Director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9F935-0921-469A-A623-7143914E2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942975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F938DF-DC8C-4CC2-958D-055A23C2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Pupil Transportation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D5D69-17D2-4143-98C1-95791C1E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2776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E6C89-DFB9-44BF-8739-57CCFCB5EDB8}"/>
              </a:ext>
            </a:extLst>
          </p:cNvPr>
          <p:cNvSpPr txBox="1"/>
          <p:nvPr/>
        </p:nvSpPr>
        <p:spPr>
          <a:xfrm>
            <a:off x="419100" y="4227594"/>
            <a:ext cx="8610600" cy="217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u="sng" dirty="0">
                <a:cs typeface="Arial" panose="020B0604020202020204" pitchFamily="34" charset="0"/>
              </a:rPr>
              <a:t>Request Username</a:t>
            </a:r>
            <a:endParaRPr lang="en-US" sz="2400" b="1" dirty="0">
              <a:cs typeface="Arial" panose="020B060402020202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  <a:hlinkClick r:id="rId3"/>
              </a:rPr>
              <a:t>School Finance Access Form</a:t>
            </a:r>
            <a:r>
              <a:rPr lang="en-US" sz="2000" dirty="0">
                <a:cs typeface="Arial" panose="020B0604020202020204" pitchFamily="34" charset="0"/>
              </a:rPr>
              <a:t> is available on School Finance main page (scroll down to find link). E-mail completed form to </a:t>
            </a:r>
            <a:r>
              <a:rPr lang="en-US" sz="2000" dirty="0">
                <a:cs typeface="Arial" panose="020B0604020202020204" pitchFamily="34" charset="0"/>
                <a:hlinkClick r:id="rId4"/>
              </a:rPr>
              <a:t>D.Casey@mt.gov</a:t>
            </a:r>
            <a:endParaRPr lang="en-US" sz="200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System login link is on School Finance main page or Pupil Transportation page 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Do NOT share login information. The user is responsible for the information entered under their assigned login.</a:t>
            </a:r>
          </a:p>
        </p:txBody>
      </p:sp>
    </p:spTree>
    <p:extLst>
      <p:ext uri="{BB962C8B-B14F-4D97-AF65-F5344CB8AC3E}">
        <p14:creationId xmlns:p14="http://schemas.microsoft.com/office/powerpoint/2010/main" val="260570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0152-C321-41E9-BCE5-B194E82D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Bus Routes – the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AE4BF-1515-429E-8222-911FC6CD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>
                <a:cs typeface="Arial" panose="020B0604020202020204" pitchFamily="34" charset="0"/>
              </a:rPr>
              <a:t>Form TR-1 Bus Route</a:t>
            </a:r>
            <a:endParaRPr lang="en-US" sz="4400" b="1" dirty="0"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200" dirty="0">
                <a:cs typeface="Arial" panose="020B0604020202020204" pitchFamily="34" charset="0"/>
              </a:rPr>
              <a:t>ALL bus routes must be approved annually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4200" dirty="0">
                <a:cs typeface="Arial" panose="020B0604020202020204" pitchFamily="34" charset="0"/>
                <a:hlinkClick r:id="rId2"/>
              </a:rPr>
              <a:t>ARM 10.7.101</a:t>
            </a:r>
            <a:endParaRPr lang="en-US" sz="4200" dirty="0">
              <a:cs typeface="Arial" panose="020B0604020202020204" pitchFamily="34" charset="0"/>
            </a:endParaRPr>
          </a:p>
          <a:p>
            <a:pPr marL="745236" lvl="1" indent="-5715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cs typeface="Arial" panose="020B0604020202020204" pitchFamily="34" charset="0"/>
              </a:rPr>
              <a:t>County transportation committee (CTC) meets to approve or not approve all bus routes established by districts</a:t>
            </a:r>
          </a:p>
          <a:p>
            <a:pPr marL="745236" lvl="1" indent="-5715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800" b="1" dirty="0">
                <a:solidFill>
                  <a:srgbClr val="00B050"/>
                </a:solidFill>
                <a:cs typeface="Arial" panose="020B0604020202020204" pitchFamily="34" charset="0"/>
              </a:rPr>
              <a:t>*</a:t>
            </a:r>
            <a:r>
              <a:rPr lang="en-US" sz="3800" dirty="0">
                <a:cs typeface="Arial" panose="020B0604020202020204" pitchFamily="34" charset="0"/>
              </a:rPr>
              <a:t>District creates a TR-1 form for each approved route in the Pupil Transportation System</a:t>
            </a:r>
          </a:p>
          <a:p>
            <a:pPr marL="745236" lvl="1" indent="-5715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cs typeface="Arial" panose="020B0604020202020204" pitchFamily="34" charset="0"/>
              </a:rPr>
              <a:t>District sends a signed paper copy to the county superintendent</a:t>
            </a:r>
          </a:p>
          <a:p>
            <a:pPr marL="745236" lvl="1" indent="-5715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800" dirty="0">
                <a:cs typeface="Arial" panose="020B0604020202020204" pitchFamily="34" charset="0"/>
              </a:rPr>
              <a:t>County superintendent must electronically receive and approve TR-1s</a:t>
            </a:r>
          </a:p>
          <a:p>
            <a:pPr marL="173736" lvl="1" inden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3800" b="1" dirty="0">
                <a:solidFill>
                  <a:srgbClr val="00B050"/>
                </a:solidFill>
                <a:cs typeface="Arial" panose="020B0604020202020204" pitchFamily="34" charset="0"/>
              </a:rPr>
              <a:t>*</a:t>
            </a:r>
            <a:r>
              <a:rPr lang="en-US" sz="38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3800" i="1" dirty="0">
                <a:cs typeface="Arial" panose="020B0604020202020204" pitchFamily="34" charset="0"/>
              </a:rPr>
              <a:t>Routes from the previous year can be rolled over into the new year</a:t>
            </a:r>
          </a:p>
        </p:txBody>
      </p:sp>
    </p:spTree>
    <p:extLst>
      <p:ext uri="{BB962C8B-B14F-4D97-AF65-F5344CB8AC3E}">
        <p14:creationId xmlns:p14="http://schemas.microsoft.com/office/powerpoint/2010/main" val="71268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0152-C321-41E9-BCE5-B194E82D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Bus Routes – the Route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C30D4D-789B-40FB-875F-EF2CCC410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777010"/>
              </p:ext>
            </p:extLst>
          </p:nvPr>
        </p:nvGraphicFramePr>
        <p:xfrm>
          <a:off x="381000" y="1600200"/>
          <a:ext cx="83820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28435263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2264309"/>
                    </a:ext>
                  </a:extLst>
                </a:gridCol>
              </a:tblGrid>
              <a:tr h="5232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MAXIMUM REIMBURSEMENT MILEAGE RATES (20-10-141, MCA)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6613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/>
                        <a:t>Type E School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 cents/mile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239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Bus w/ rated capacity of &lt; / = 49 passenger seating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95 cents/mile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6538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Bus w/ rated capacity of 50 to 59 passenger seating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$1.15/mile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6649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Bus w/ rated capacity of 60 to 69 passenger seating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$1.36/mile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835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Bus w/ rated capacity of 70 to 79 passenger seating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$1.57/mile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465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Bus w/ rated capacity of &gt; / 80 passenger seating 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$1.80/mile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96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*</a:t>
                      </a:r>
                      <a:r>
                        <a:rPr lang="en-US" sz="2000" dirty="0" err="1"/>
                        <a:t>Nonbus</a:t>
                      </a:r>
                      <a:r>
                        <a:rPr lang="en-US" sz="2000" dirty="0"/>
                        <a:t> mileage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 cents/mile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919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055042-9AEC-4450-B4D3-1FAFD169EEC2}"/>
              </a:ext>
            </a:extLst>
          </p:cNvPr>
          <p:cNvSpPr txBox="1"/>
          <p:nvPr/>
        </p:nvSpPr>
        <p:spPr>
          <a:xfrm>
            <a:off x="378823" y="4953000"/>
            <a:ext cx="83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*</a:t>
            </a:r>
            <a:r>
              <a:rPr lang="en-US" dirty="0" err="1"/>
              <a:t>Nonbus</a:t>
            </a:r>
            <a:r>
              <a:rPr lang="en-US" dirty="0"/>
              <a:t> mileage is for a vehicle driven by a bus driver to and from an overnight location of a school bus when the location is more than 10 miles from the school.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3DDEF-C789-4D51-8671-C48B4ECC1422}"/>
              </a:ext>
            </a:extLst>
          </p:cNvPr>
          <p:cNvSpPr txBox="1"/>
          <p:nvPr/>
        </p:nvSpPr>
        <p:spPr>
          <a:xfrm>
            <a:off x="228600" y="5741313"/>
            <a:ext cx="8763000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Route miles per day </a:t>
            </a:r>
            <a:r>
              <a:rPr lang="en-US" sz="2200" b="1" dirty="0">
                <a:solidFill>
                  <a:srgbClr val="00B050"/>
                </a:solidFill>
              </a:rPr>
              <a:t>X </a:t>
            </a:r>
            <a:r>
              <a:rPr lang="en-US" sz="2200" dirty="0"/>
              <a:t>Rate per mile </a:t>
            </a:r>
            <a:r>
              <a:rPr lang="en-US" sz="2200" b="1" dirty="0">
                <a:solidFill>
                  <a:srgbClr val="00B050"/>
                </a:solidFill>
              </a:rPr>
              <a:t>X</a:t>
            </a:r>
            <a:r>
              <a:rPr lang="en-US" sz="2200" dirty="0"/>
              <a:t> # of days operated </a:t>
            </a:r>
            <a:r>
              <a:rPr lang="en-US" sz="2200" b="1" dirty="0">
                <a:solidFill>
                  <a:srgbClr val="00B050"/>
                </a:solidFill>
              </a:rPr>
              <a:t>=</a:t>
            </a:r>
            <a:r>
              <a:rPr lang="en-US" sz="2200" dirty="0"/>
              <a:t> Reimbursement</a:t>
            </a:r>
          </a:p>
        </p:txBody>
      </p:sp>
    </p:spTree>
    <p:extLst>
      <p:ext uri="{BB962C8B-B14F-4D97-AF65-F5344CB8AC3E}">
        <p14:creationId xmlns:p14="http://schemas.microsoft.com/office/powerpoint/2010/main" val="186454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 Routes – the Route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Clr>
                <a:srgbClr val="C00000"/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Data Entry&gt;Bus Route&gt;TR-1 Bus Route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Add A Route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Route (Name of Route and Route #)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Length of Route (as approved by the CTC)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Type of Service (Regular, Non-Bus, or SPED)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Bus VIN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Distribution (% of Elem and HS)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Riders (# of Riders and type of riders)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0104" y="6317673"/>
            <a:ext cx="1377538" cy="427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 Routes – the Route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800" dirty="0"/>
              <a:t>The system calculates a daily rate; if it’s .00, check: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Verify the rated capacity of the bus</a:t>
            </a: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Distribution must be 100%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Passengers – must have at least one eligible </a:t>
            </a:r>
            <a:r>
              <a:rPr lang="en-US" sz="2800" dirty="0" err="1">
                <a:solidFill>
                  <a:schemeClr val="tx1"/>
                </a:solidFill>
              </a:rPr>
              <a:t>transportee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0D11B-8337-4421-B05A-245032DE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624" y="4572000"/>
            <a:ext cx="2060627" cy="1286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8FB6EE-3A4A-4C94-A4A3-CA88FB9CD74A}"/>
              </a:ext>
            </a:extLst>
          </p:cNvPr>
          <p:cNvSpPr txBox="1"/>
          <p:nvPr/>
        </p:nvSpPr>
        <p:spPr>
          <a:xfrm>
            <a:off x="838200" y="4754562"/>
            <a:ext cx="513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/>
              <a:t>See definition of “eligible </a:t>
            </a:r>
            <a:r>
              <a:rPr lang="en-US" sz="2400" dirty="0" err="1"/>
              <a:t>transportee</a:t>
            </a:r>
            <a:r>
              <a:rPr lang="en-US" sz="2400" dirty="0"/>
              <a:t>” in </a:t>
            </a:r>
            <a:r>
              <a:rPr lang="en-US" sz="2400" dirty="0">
                <a:hlinkClick r:id="rId3"/>
              </a:rPr>
              <a:t>20-10-101(2)</a:t>
            </a:r>
            <a:r>
              <a:rPr lang="en-US" sz="2400" dirty="0"/>
              <a:t>, MCA</a:t>
            </a:r>
          </a:p>
        </p:txBody>
      </p:sp>
    </p:spTree>
    <p:extLst>
      <p:ext uri="{BB962C8B-B14F-4D97-AF65-F5344CB8AC3E}">
        <p14:creationId xmlns:p14="http://schemas.microsoft.com/office/powerpoint/2010/main" val="394566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D3990-C574-40AF-A2F0-50D5CD9C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3" y="636330"/>
            <a:ext cx="8924544" cy="584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9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Bus Routes – the Route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“Sister Routes”</a:t>
            </a:r>
            <a:endParaRPr lang="en-US" sz="28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If the total # of miles traveled on a route is not consistent, set up a separate TR-1 form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Same bus, same driver, different # of miles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Example:</a:t>
            </a:r>
          </a:p>
          <a:p>
            <a:pPr lvl="3" eaLnBrk="1" hangingPunct="1">
              <a:buFont typeface="Arial" charset="0"/>
              <a:buNone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Route 1a travels 80 miles on M, W, F</a:t>
            </a:r>
          </a:p>
          <a:p>
            <a:pPr lvl="3" eaLnBrk="1" hangingPunct="1">
              <a:buFont typeface="Arial" charset="0"/>
              <a:buNone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Route 1b travels 110 miles on T, </a:t>
            </a:r>
            <a:r>
              <a:rPr lang="en-US" sz="2800" dirty="0" err="1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en-US" sz="1400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z="2800" b="1" i="1" dirty="0">
                <a:solidFill>
                  <a:srgbClr val="FF0000"/>
                </a:solidFill>
                <a:ea typeface="ＭＳ Ｐゴシック" pitchFamily="34" charset="-128"/>
              </a:rPr>
              <a:t>Total days operated between the two routes should </a:t>
            </a:r>
            <a:r>
              <a:rPr lang="en-US" sz="2800" b="1" i="1" u="sng" dirty="0">
                <a:solidFill>
                  <a:srgbClr val="FF0000"/>
                </a:solidFill>
                <a:ea typeface="ＭＳ Ｐゴシック" pitchFamily="34" charset="-128"/>
              </a:rPr>
              <a:t>never</a:t>
            </a:r>
            <a:r>
              <a:rPr lang="en-US" sz="2800" b="1" i="1" dirty="0">
                <a:solidFill>
                  <a:srgbClr val="FF0000"/>
                </a:solidFill>
                <a:ea typeface="ＭＳ Ｐゴシック" pitchFamily="34" charset="-128"/>
              </a:rPr>
              <a:t> exceed the number of days in the semester.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0104" y="6317673"/>
            <a:ext cx="1377538" cy="427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2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44" y="31015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Bus Routes – the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81851" cy="5257800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Montana School Bus Standards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Montana Board of Public Education (BPE) 20-10-111, MCA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Adopts and enforces policies to provide uniform standards and regulations for the design, construction and operation of school buses in the state of Montana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consistent with motor vehicle laws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Montana Dept. of Justice and OPI advise the BPE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748254-FE07-4584-8E09-1A34216B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814207"/>
            <a:ext cx="3505200" cy="1914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D1B629-DB47-4C7F-B34D-DCAD42C73796}"/>
              </a:ext>
            </a:extLst>
          </p:cNvPr>
          <p:cNvSpPr txBox="1"/>
          <p:nvPr/>
        </p:nvSpPr>
        <p:spPr>
          <a:xfrm>
            <a:off x="5181600" y="5070521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OPI Pupil Transportation Director:</a:t>
            </a:r>
          </a:p>
          <a:p>
            <a:pPr algn="ctr"/>
            <a:r>
              <a:rPr lang="en-US" sz="2000" dirty="0"/>
              <a:t> Donell Rosenthal</a:t>
            </a:r>
          </a:p>
          <a:p>
            <a:pPr algn="ctr"/>
            <a:r>
              <a:rPr lang="en-US" sz="2000" dirty="0"/>
              <a:t>444-3024</a:t>
            </a:r>
          </a:p>
          <a:p>
            <a:pPr algn="ctr"/>
            <a:r>
              <a:rPr lang="en-US" sz="2000" dirty="0"/>
              <a:t>drosenthal@mt.gov</a:t>
            </a:r>
          </a:p>
        </p:txBody>
      </p:sp>
    </p:spTree>
    <p:extLst>
      <p:ext uri="{BB962C8B-B14F-4D97-AF65-F5344CB8AC3E}">
        <p14:creationId xmlns:p14="http://schemas.microsoft.com/office/powerpoint/2010/main" val="315243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 Routes – the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TR-13 Bus Inspection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61-9-502, MCA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ARM 10.7.118(8)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Montana Highway Patrol (part of the MT Dept. of Justice) performs school bus inspections semi-annually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 semester – at least 30 days prior to start of term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 semester – by January 31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Note: a school bus that fails the initial inspection must be re-inspected and approved by the inspecting officer by these deadlines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School district is responsible to contact MHP for bus inspections.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Only school buses that pass inspection may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used to transport students, and 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receive state and county transportation reimbursement</a:t>
            </a:r>
          </a:p>
        </p:txBody>
      </p:sp>
    </p:spTree>
    <p:extLst>
      <p:ext uri="{BB962C8B-B14F-4D97-AF65-F5344CB8AC3E}">
        <p14:creationId xmlns:p14="http://schemas.microsoft.com/office/powerpoint/2010/main" val="258892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742D18-1BA4-4E62-A651-2F3BD367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4" y="838200"/>
            <a:ext cx="868354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PUPIL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AGENDA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Overview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State and County Reimbursement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OPI Pupil Transportation System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Bus Routes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The Bus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The Route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The Bus Driver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Individual Transportation Contracts</a:t>
            </a:r>
          </a:p>
        </p:txBody>
      </p:sp>
    </p:spTree>
    <p:extLst>
      <p:ext uri="{BB962C8B-B14F-4D97-AF65-F5344CB8AC3E}">
        <p14:creationId xmlns:p14="http://schemas.microsoft.com/office/powerpoint/2010/main" val="367568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7D44C-6020-492B-8FC5-2BE5891B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0" y="1495424"/>
            <a:ext cx="8699143" cy="4448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520E78-3964-425D-819F-D8E74BE889DA}"/>
              </a:ext>
            </a:extLst>
          </p:cNvPr>
          <p:cNvSpPr txBox="1"/>
          <p:nvPr/>
        </p:nvSpPr>
        <p:spPr>
          <a:xfrm>
            <a:off x="6858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Board chair signs form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870569-734E-4D6E-A8D3-65392165E0F0}"/>
              </a:ext>
            </a:extLst>
          </p:cNvPr>
          <p:cNvCxnSpPr>
            <a:cxnSpLocks/>
          </p:cNvCxnSpPr>
          <p:nvPr/>
        </p:nvCxnSpPr>
        <p:spPr>
          <a:xfrm flipH="1" flipV="1">
            <a:off x="1985554" y="5917474"/>
            <a:ext cx="26670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4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 Routes – the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TR-13A Inspection for Type E School Bus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20-10-101(4)(a)(ii) Definition of “school bus”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district-owned,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designed to carry 10 or few passengers,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has an overall safety rating of five stars from the national highway safety administration at the time of purchase, and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insured in according with minimum coverage requirements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Also in (4)(a)(iii) purchased on or after July 1, 2017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Montana School Bus Standards – 2018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(pages 48-50)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General Vehicle Requirements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Recommended Guidelines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Operational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3671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8CA1F-1F5D-4A9C-9654-0268920D0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6486"/>
            <a:ext cx="7980826" cy="61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7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61E3-B09A-4D01-93E3-4B2F2FC1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Bus Routes – the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368E-EF48-460D-805F-8343D9ADA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/>
              <a:t>Bus driver qualifications </a:t>
            </a:r>
            <a:r>
              <a:rPr lang="en-US" sz="3300" dirty="0">
                <a:hlinkClick r:id="rId2"/>
              </a:rPr>
              <a:t>20-10-103, MCA</a:t>
            </a:r>
            <a:endParaRPr lang="en-US" sz="33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Not less than 18 years of age,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Is of good moral character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Driver’s license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Commercial driver’s license (CDL) to operate a school bus designed to carry more than 10 passengers, or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MT driver’s license to operate a Type-E bus (10 or fewer passengers)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Filed a satisfactory medical exam report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Completed basic first aid course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Has complied with other qualifications established by the BPE, </a:t>
            </a:r>
            <a:r>
              <a:rPr lang="en-US" sz="2800" b="1" dirty="0"/>
              <a:t>and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Has filed a certification form with the county </a:t>
            </a:r>
            <a:r>
              <a:rPr lang="en-US" sz="2800" dirty="0" err="1"/>
              <a:t>supt</a:t>
            </a:r>
            <a:r>
              <a:rPr lang="en-US" sz="2800" dirty="0"/>
              <a:t> (TR-35)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A36D50C-5CE6-4CA4-B4E1-099F1C971C2C}"/>
              </a:ext>
            </a:extLst>
          </p:cNvPr>
          <p:cNvSpPr/>
          <p:nvPr/>
        </p:nvSpPr>
        <p:spPr>
          <a:xfrm>
            <a:off x="152400" y="5334000"/>
            <a:ext cx="609600" cy="63421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6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61E3-B09A-4D01-93E3-4B2F2FC1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Bus Routes – the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368E-EF48-460D-805F-8343D9ADA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/>
              <a:t>Additional qualifications established by BPE to obtain a MT school bus driver certificate </a:t>
            </a:r>
            <a:r>
              <a:rPr lang="en-US" sz="3000" dirty="0">
                <a:hlinkClick r:id="rId2"/>
              </a:rPr>
              <a:t>ARM 10.64.201</a:t>
            </a:r>
            <a:endParaRPr lang="en-US" sz="30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Licensed driving experience – minimum 5 years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Criminal background check showing no record of criminal offenses indicating they may be dangerous to children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Satisfactory report of physical examination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Current first aid certificate</a:t>
            </a:r>
            <a:endParaRPr lang="en-US" sz="2800" b="1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Properly endorsed CDL with continuing compliance with all requirements of that license, and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Safe driving record, with no evidence of: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More than one moving traffic violation within any 12-month period of the preceding 36 months, and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Any conviction of DUI within preceding 36 months, and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Conviction resulting in mandatory revocation or suspension of license in previous 5 years</a:t>
            </a:r>
          </a:p>
        </p:txBody>
      </p:sp>
    </p:spTree>
    <p:extLst>
      <p:ext uri="{BB962C8B-B14F-4D97-AF65-F5344CB8AC3E}">
        <p14:creationId xmlns:p14="http://schemas.microsoft.com/office/powerpoint/2010/main" val="349420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61E3-B09A-4D01-93E3-4B2F2FC1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Bus Routes – the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368E-EF48-460D-805F-8343D9ADA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Additional requirements – 2018 School Bus Standards </a:t>
            </a:r>
            <a:r>
              <a:rPr lang="en-US" sz="2400" dirty="0"/>
              <a:t>(pages 54 - 56)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Drug and alcohol testing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Training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at least 15 hours annually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MT Association of Pupil Transportation (MAPT) conference (June)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Workshops hosted an individual schools (Malta, Laurel)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Federal Motor Carrier Safety Administration (FMCSA) 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CDL applicants on or after Feb. 7, 2022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Entry-level driver training</a:t>
            </a:r>
          </a:p>
        </p:txBody>
      </p:sp>
    </p:spTree>
    <p:extLst>
      <p:ext uri="{BB962C8B-B14F-4D97-AF65-F5344CB8AC3E}">
        <p14:creationId xmlns:p14="http://schemas.microsoft.com/office/powerpoint/2010/main" val="18654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Bus Routes – the Driver</a:t>
            </a:r>
            <a:endParaRPr lang="en-US" sz="3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C00000"/>
              </a:buClr>
              <a:buNone/>
            </a:pPr>
            <a:r>
              <a:rPr lang="en-US" sz="3000" b="1" u="sng" dirty="0">
                <a:cs typeface="Arial" panose="020B0604020202020204" pitchFamily="34" charset="0"/>
              </a:rPr>
              <a:t>Criminal History Check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Get </a:t>
            </a:r>
            <a:r>
              <a:rPr lang="en-US" sz="2800" b="1" u="sng" dirty="0">
                <a:cs typeface="Arial" panose="020B0604020202020204" pitchFamily="34" charset="0"/>
              </a:rPr>
              <a:t>prior</a:t>
            </a:r>
            <a:r>
              <a:rPr lang="en-US" sz="2800" dirty="0">
                <a:cs typeface="Arial" panose="020B0604020202020204" pitchFamily="34" charset="0"/>
              </a:rPr>
              <a:t> to initial employment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Can do more checks at your discretion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Can use existing process for obtaining criminal background checks and fingerprinting used for other employees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Need help? Contact MT Department of Justice (DOJ)  </a:t>
            </a:r>
          </a:p>
          <a:p>
            <a:pPr marL="267462" lvl="2" inden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dirty="0">
                <a:cs typeface="Arial" panose="020B0604020202020204" pitchFamily="34" charset="0"/>
              </a:rPr>
              <a:t>		Montana Criminal Records</a:t>
            </a:r>
          </a:p>
          <a:p>
            <a:pPr marL="267462" lvl="2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>
                <a:cs typeface="Arial" panose="020B0604020202020204" pitchFamily="34" charset="0"/>
              </a:rPr>
              <a:t>		P.O. Box 201403</a:t>
            </a:r>
          </a:p>
          <a:p>
            <a:pPr marL="267462" lvl="2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>
                <a:cs typeface="Arial" panose="020B0604020202020204" pitchFamily="34" charset="0"/>
              </a:rPr>
              <a:t>		Helena, MT 59620-1403</a:t>
            </a:r>
          </a:p>
          <a:p>
            <a:pPr marL="267462" lvl="2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>
                <a:cs typeface="Arial" panose="020B0604020202020204" pitchFamily="34" charset="0"/>
              </a:rPr>
              <a:t>		E-mail: </a:t>
            </a:r>
            <a:r>
              <a:rPr lang="en-US" dirty="0">
                <a:cs typeface="Arial" panose="020B0604020202020204" pitchFamily="34" charset="0"/>
                <a:hlinkClick r:id="rId2"/>
              </a:rPr>
              <a:t>dojitsdpublicrecords@mt.gov</a:t>
            </a:r>
            <a:r>
              <a:rPr lang="en-US" dirty="0">
                <a:cs typeface="Arial" panose="020B0604020202020204" pitchFamily="34" charset="0"/>
              </a:rPr>
              <a:t>  </a:t>
            </a:r>
          </a:p>
          <a:p>
            <a:pPr marL="267462" lvl="2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dirty="0">
                <a:cs typeface="Arial" panose="020B0604020202020204" pitchFamily="34" charset="0"/>
              </a:rPr>
              <a:t>		Phone: (406) 444-3625</a:t>
            </a:r>
            <a:endParaRPr lang="en-US" sz="27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87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Bus Routes – the Driver</a:t>
            </a:r>
            <a:endParaRPr lang="en-US" sz="3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800" b="1" u="sng" dirty="0">
                <a:cs typeface="Arial" panose="020B0604020202020204" pitchFamily="34" charset="0"/>
              </a:rPr>
              <a:t>Medical Examiner’s Certificate (MEC)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Required to maintain CDL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Drivers are responsible to ensure MVD has received a new MEC before the expiration of the current card on file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Failure to keep MEC current with MVD, CDL is downgraded to a base Class D license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DOJ sends MEC status to OPI ; OPI uploads to Pupil Transportation System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MVD contact information: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Email: </a:t>
            </a:r>
            <a:r>
              <a:rPr lang="en-US" sz="2400" dirty="0">
                <a:cs typeface="Arial" panose="020B0604020202020204" pitchFamily="34" charset="0"/>
                <a:hlinkClick r:id="rId2"/>
              </a:rPr>
              <a:t>cdlhelpdesk@mt.gov</a:t>
            </a:r>
            <a:r>
              <a:rPr lang="en-US" sz="2400" dirty="0">
                <a:cs typeface="Arial" panose="020B0604020202020204" pitchFamily="34" charset="0"/>
              </a:rPr>
              <a:t>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Help Desk phone: (406) 444-3244.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FAX: (406) 444-1987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22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6C6-8A80-4D73-AD7F-32AD6A5E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black"/>
                </a:solidFill>
              </a:rPr>
              <a:t>Bus Routes – the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7B729-5ED9-4FB0-A570-91530F2C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800" b="1" u="sng" dirty="0">
                <a:cs typeface="Arial" panose="020B0604020202020204" pitchFamily="34" charset="0"/>
              </a:rPr>
              <a:t>First Aid Certificate</a:t>
            </a:r>
            <a:r>
              <a:rPr lang="en-US" sz="2800" dirty="0">
                <a:cs typeface="Arial" panose="020B0604020202020204" pitchFamily="34" charset="0"/>
              </a:rPr>
              <a:t>   </a:t>
            </a:r>
            <a:r>
              <a:rPr lang="en-US" sz="2800" dirty="0">
                <a:cs typeface="Arial" panose="020B0604020202020204" pitchFamily="34" charset="0"/>
                <a:hlinkClick r:id="rId2"/>
              </a:rPr>
              <a:t>ARM 10.7.111(3)</a:t>
            </a:r>
            <a:endParaRPr lang="en-US" sz="2800" b="1" u="sng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Must include instruction in adult and pediatric CPR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Must be signed by a certified instructor, and be received after an initial in-person training of at least four hours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Must be renewed every two years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Renewal course may be in-person or online.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6133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Bus Routes – the Driver</a:t>
            </a:r>
            <a:endParaRPr lang="en-US" sz="3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u="sng" dirty="0">
                <a:cs typeface="Arial" panose="020B0604020202020204" pitchFamily="34" charset="0"/>
              </a:rPr>
              <a:t>TR-35 Bus Driver Certification</a:t>
            </a:r>
            <a:endParaRPr lang="en-US" sz="2800" b="1" dirty="0"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cs typeface="Arial" panose="020B0604020202020204" pitchFamily="34" charset="0"/>
              </a:rPr>
              <a:t>Data Entry&gt;Driver&gt;TR-35 Bus Driver Certification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ALL drivers on a route must be certified with a valid/current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CDL (or driver’s license for a Type-E bus)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Medical Examination Certificate (MEC)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First Aid and CPR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cs typeface="Arial" panose="020B0604020202020204" pitchFamily="34" charset="0"/>
              </a:rPr>
              <a:t>New</a:t>
            </a:r>
            <a:r>
              <a:rPr lang="en-US" dirty="0">
                <a:cs typeface="Arial" panose="020B0604020202020204" pitchFamily="34" charset="0"/>
              </a:rPr>
              <a:t> drivers have a 60-day grace period to obtain First Aid and CPR, if necessary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A driver may NOT drive if their </a:t>
            </a:r>
            <a:r>
              <a:rPr lang="en-US" sz="2600" b="1" dirty="0">
                <a:cs typeface="Arial" panose="020B0604020202020204" pitchFamily="34" charset="0"/>
              </a:rPr>
              <a:t>CDL</a:t>
            </a:r>
            <a:r>
              <a:rPr lang="en-US" sz="2600" dirty="0">
                <a:cs typeface="Arial" panose="020B0604020202020204" pitchFamily="34" charset="0"/>
              </a:rPr>
              <a:t>, </a:t>
            </a:r>
            <a:r>
              <a:rPr lang="en-US" sz="2600" b="1" dirty="0">
                <a:cs typeface="Arial" panose="020B0604020202020204" pitchFamily="34" charset="0"/>
              </a:rPr>
              <a:t>Medical Certificate</a:t>
            </a:r>
            <a:r>
              <a:rPr lang="en-US" sz="2600" dirty="0">
                <a:cs typeface="Arial" panose="020B0604020202020204" pitchFamily="34" charset="0"/>
              </a:rPr>
              <a:t>, </a:t>
            </a:r>
            <a:r>
              <a:rPr lang="en-US" sz="2600" b="1" dirty="0">
                <a:cs typeface="Arial" panose="020B0604020202020204" pitchFamily="34" charset="0"/>
              </a:rPr>
              <a:t>First Aid </a:t>
            </a:r>
            <a:r>
              <a:rPr lang="en-US" sz="2600" dirty="0">
                <a:cs typeface="Arial" panose="020B0604020202020204" pitchFamily="34" charset="0"/>
              </a:rPr>
              <a:t>or </a:t>
            </a:r>
            <a:r>
              <a:rPr lang="en-US" sz="2600" b="1" dirty="0">
                <a:cs typeface="Arial" panose="020B0604020202020204" pitchFamily="34" charset="0"/>
              </a:rPr>
              <a:t>CPR</a:t>
            </a:r>
            <a:r>
              <a:rPr lang="en-US" sz="2600" dirty="0">
                <a:cs typeface="Arial" panose="020B0604020202020204" pitchFamily="34" charset="0"/>
              </a:rPr>
              <a:t> is expired</a:t>
            </a:r>
          </a:p>
          <a:p>
            <a:pPr marL="0" indent="0"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dirty="0"/>
              <a:t>Transportation Fund (X10)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dirty="0"/>
              <a:t>20-10-101 and 20-10-143, MCA</a:t>
            </a:r>
          </a:p>
          <a:p>
            <a:pPr marL="0" indent="0">
              <a:buNone/>
            </a:pPr>
            <a:r>
              <a:rPr lang="en-US" sz="2800" dirty="0"/>
              <a:t>To finance the operation of a program to </a:t>
            </a:r>
            <a:r>
              <a:rPr lang="en-US" sz="2800" b="1" i="1" dirty="0"/>
              <a:t>transport students to and from home and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735224"/>
            <a:ext cx="7162800" cy="274177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2400" dirty="0"/>
              <a:t>Methods of transportation: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Bus Routes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Individual contracts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Parent or guardian drive them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Reimbursement for room and board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Providing supervised correspondence study or supervised home study</a:t>
            </a:r>
          </a:p>
        </p:txBody>
      </p:sp>
    </p:spTree>
    <p:extLst>
      <p:ext uri="{BB962C8B-B14F-4D97-AF65-F5344CB8AC3E}">
        <p14:creationId xmlns:p14="http://schemas.microsoft.com/office/powerpoint/2010/main" val="4012593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D199-AEDC-4AEB-8A77-11B55194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Bus Routes – the Driver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5ED0-4F1A-48C6-8DE7-053F8F79E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u="sng" dirty="0">
                <a:solidFill>
                  <a:prstClr val="black"/>
                </a:solidFill>
                <a:cs typeface="Arial" panose="020B0604020202020204" pitchFamily="34" charset="0"/>
              </a:rPr>
              <a:t>TR-35 Bus Driver Certification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Board chair signs the certificate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District retains a copy, and files a copy with the county superintendent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Bus driver must receives hard copy of the certificate, which </a:t>
            </a:r>
            <a:r>
              <a:rPr 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must be carried at all times while driving a school bus</a:t>
            </a:r>
          </a:p>
        </p:txBody>
      </p:sp>
    </p:spTree>
    <p:extLst>
      <p:ext uri="{BB962C8B-B14F-4D97-AF65-F5344CB8AC3E}">
        <p14:creationId xmlns:p14="http://schemas.microsoft.com/office/powerpoint/2010/main" val="1920846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Bus Routes – the Driver</a:t>
            </a:r>
            <a:endParaRPr lang="en-US" sz="33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800" b="1" u="sng" dirty="0"/>
              <a:t>KEY POINTS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TR-35 Bus Driver Certificate remains valid until the earliest expiration date of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the CDL endorsement, and/or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the first aid and CPR certificate, and/or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Medical examination certificate (MEC)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Issue a new TR-35 when any of the above items expires and is renewed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 route driven by a driver with an expired TR-35 means no state or county reimbursement 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2800" dirty="0"/>
          </a:p>
          <a:p>
            <a:pPr marL="0" indent="0">
              <a:buClr>
                <a:srgbClr val="C00000"/>
              </a:buClr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5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Individual Transportation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u="sng" dirty="0">
                <a:cs typeface="Arial" panose="020B0604020202020204" pitchFamily="34" charset="0"/>
              </a:rPr>
              <a:t>Individual Transportation Contract</a:t>
            </a:r>
            <a:r>
              <a:rPr lang="en-US" sz="2800" b="1" dirty="0">
                <a:cs typeface="Arial" panose="020B0604020202020204" pitchFamily="34" charset="0"/>
              </a:rPr>
              <a:t>  </a:t>
            </a:r>
            <a:r>
              <a:rPr lang="en-US" sz="2800" dirty="0">
                <a:cs typeface="Arial" panose="020B0604020202020204" pitchFamily="34" charset="0"/>
                <a:hlinkClick r:id="rId2"/>
              </a:rPr>
              <a:t>20-10-124(4)</a:t>
            </a:r>
            <a:r>
              <a:rPr lang="en-US" sz="2800" dirty="0">
                <a:cs typeface="Arial" panose="020B0604020202020204" pitchFamily="34" charset="0"/>
              </a:rPr>
              <a:t>, MCA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A contract between a parent or guardian of an eligible </a:t>
            </a:r>
            <a:r>
              <a:rPr lang="en-US" sz="2600" dirty="0" err="1"/>
              <a:t>transportee</a:t>
            </a:r>
            <a:r>
              <a:rPr lang="en-US" sz="2600" dirty="0"/>
              <a:t> and a district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Must in quadruplicate; copies to: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Parent or guardian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District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County superintendent of schools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OPI (electronic)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Signed by board chair and parent or guardian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Parent or guardian attests to eligible </a:t>
            </a:r>
            <a:r>
              <a:rPr lang="en-US" sz="2600" dirty="0" err="1">
                <a:cs typeface="Arial" panose="020B0604020202020204" pitchFamily="34" charset="0"/>
              </a:rPr>
              <a:t>transportee</a:t>
            </a:r>
            <a:r>
              <a:rPr lang="en-US" sz="2600" dirty="0">
                <a:cs typeface="Arial" panose="020B0604020202020204" pitchFamily="34" charset="0"/>
              </a:rPr>
              <a:t>(s)’ place of residence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cs typeface="Arial" panose="020B0604020202020204" pitchFamily="34" charset="0"/>
              </a:rPr>
              <a:t>	</a:t>
            </a:r>
            <a:endParaRPr lang="en-US" sz="280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1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Individual Transportation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u="sng" dirty="0">
                <a:cs typeface="Arial" panose="020B0604020202020204" pitchFamily="34" charset="0"/>
              </a:rPr>
              <a:t>Reimbursement for Individual Transportation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cs typeface="Arial" panose="020B0604020202020204" pitchFamily="34" charset="0"/>
                <a:hlinkClick r:id="rId2"/>
              </a:rPr>
              <a:t>20-10-142, MCA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Based on each day of school attendance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Generally, may not be less than 35 cents/day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cs typeface="Arial" panose="020B0604020202020204" pitchFamily="34" charset="0"/>
              </a:rPr>
              <a:t>Determine actual miles between home and school (or bus stop), multiply by 2, then subtract 6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cs typeface="Arial" panose="020B0604020202020204" pitchFamily="34" charset="0"/>
              </a:rPr>
              <a:t>Example: </a:t>
            </a:r>
            <a:r>
              <a:rPr lang="en-US" sz="2800" dirty="0">
                <a:cs typeface="Arial" panose="020B0604020202020204" pitchFamily="34" charset="0"/>
              </a:rPr>
              <a:t>Miles between home and school = 10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10 miles X 2 = 20 – 6 = 14 miles X .35 = </a:t>
            </a:r>
            <a:r>
              <a:rPr 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$4.90 </a:t>
            </a:r>
            <a:r>
              <a:rPr lang="en-US" sz="2800" dirty="0">
                <a:cs typeface="Arial" panose="020B0604020202020204" pitchFamily="34" charset="0"/>
              </a:rPr>
              <a:t>per day</a:t>
            </a:r>
          </a:p>
        </p:txBody>
      </p:sp>
    </p:spTree>
    <p:extLst>
      <p:ext uri="{BB962C8B-B14F-4D97-AF65-F5344CB8AC3E}">
        <p14:creationId xmlns:p14="http://schemas.microsoft.com/office/powerpoint/2010/main" val="335292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Individual Transportation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u="sng" dirty="0">
                <a:cs typeface="Arial" panose="020B0604020202020204" pitchFamily="34" charset="0"/>
              </a:rPr>
              <a:t>Reimbursement for Individual Transportation </a:t>
            </a:r>
            <a:r>
              <a:rPr lang="en-US" sz="2800" b="1" u="sng" dirty="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2800" b="1" u="sng" dirty="0">
                <a:cs typeface="Arial" panose="020B0604020202020204" pitchFamily="34" charset="0"/>
              </a:rPr>
              <a:t> Isolation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  <a:hlinkClick r:id="rId2"/>
              </a:rPr>
              <a:t>20-10-142, MCA(3)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Request for increase in reimbursement rate due to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Excessive distances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Impassable roads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other special circumstances of isolation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If approved, must be 1 ½ times calculated rate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cs typeface="Arial" panose="020B0604020202020204" pitchFamily="34" charset="0"/>
              </a:rPr>
              <a:t>Example: </a:t>
            </a:r>
            <a:r>
              <a:rPr lang="en-US" sz="2600" dirty="0">
                <a:cs typeface="Arial" panose="020B0604020202020204" pitchFamily="34" charset="0"/>
              </a:rPr>
              <a:t>Miles between home and school = 10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cs typeface="Arial" panose="020B0604020202020204" pitchFamily="34" charset="0"/>
              </a:rPr>
              <a:t>10 miles X 2 = 20 – 6 = 14 miles X .35 = $4.90 per day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cs typeface="Arial" panose="020B0604020202020204" pitchFamily="34" charset="0"/>
              </a:rPr>
              <a:t>Isolation rate, if approved = $4.90 X 1.5 = </a:t>
            </a:r>
            <a:r>
              <a:rPr lang="en-US" sz="2600" b="1" dirty="0">
                <a:solidFill>
                  <a:srgbClr val="00B050"/>
                </a:solidFill>
                <a:cs typeface="Arial" panose="020B0604020202020204" pitchFamily="34" charset="0"/>
              </a:rPr>
              <a:t>$7.35</a:t>
            </a:r>
          </a:p>
        </p:txBody>
      </p:sp>
    </p:spTree>
    <p:extLst>
      <p:ext uri="{BB962C8B-B14F-4D97-AF65-F5344CB8AC3E}">
        <p14:creationId xmlns:p14="http://schemas.microsoft.com/office/powerpoint/2010/main" val="925272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Individual Transportation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u="sng" dirty="0">
                <a:cs typeface="Arial" panose="020B0604020202020204" pitchFamily="34" charset="0"/>
              </a:rPr>
              <a:t>Reimbursement for Individual Transportation </a:t>
            </a:r>
            <a:r>
              <a:rPr lang="en-US" sz="2800" b="1" u="sng" dirty="0"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2800" b="1" u="sng" dirty="0">
                <a:cs typeface="Arial" panose="020B0604020202020204" pitchFamily="34" charset="0"/>
              </a:rPr>
              <a:t> Isolation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  <a:hlinkClick r:id="rId2"/>
              </a:rPr>
              <a:t>20-10-142, MCA(3)</a:t>
            </a:r>
            <a:endParaRPr lang="en-US" sz="280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800" dirty="0">
                <a:cs typeface="Arial" panose="020B0604020202020204" pitchFamily="34" charset="0"/>
              </a:rPr>
              <a:t>Must be approved by: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District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County transportation committee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OPI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800" dirty="0">
                <a:cs typeface="Arial" panose="020B0604020202020204" pitchFamily="34" charset="0"/>
              </a:rPr>
              <a:t>County superintendent must check the county approval box on the TR-4 form before the increased rate will be applied</a:t>
            </a:r>
          </a:p>
        </p:txBody>
      </p:sp>
    </p:spTree>
    <p:extLst>
      <p:ext uri="{BB962C8B-B14F-4D97-AF65-F5344CB8AC3E}">
        <p14:creationId xmlns:p14="http://schemas.microsoft.com/office/powerpoint/2010/main" val="1236534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sz="4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Individual Transportation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u="sng" dirty="0">
                <a:cs typeface="Arial" panose="020B0604020202020204" pitchFamily="34" charset="0"/>
              </a:rPr>
              <a:t>Form TR-4 Individual Transportation Contract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00B050"/>
                </a:solidFill>
                <a:cs typeface="Arial" panose="020B0604020202020204" pitchFamily="34" charset="0"/>
              </a:rPr>
              <a:t>*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District creates a TR-4 form for each approved contract in the Pupil Transportation System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District sends a signed paper copy to the county superintendent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County superintendent must electronically receive and approve TR-4s</a:t>
            </a:r>
          </a:p>
          <a:p>
            <a:pPr marL="173736" lvl="1" inden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cs typeface="Arial" panose="020B0604020202020204" pitchFamily="34" charset="0"/>
              </a:rPr>
              <a:t>TR-4 contracts from the previous year can be rolled over into the new year</a:t>
            </a:r>
          </a:p>
        </p:txBody>
      </p:sp>
    </p:spTree>
    <p:extLst>
      <p:ext uri="{BB962C8B-B14F-4D97-AF65-F5344CB8AC3E}">
        <p14:creationId xmlns:p14="http://schemas.microsoft.com/office/powerpoint/2010/main" val="921120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TRANSPORTATION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88" y="1951756"/>
            <a:ext cx="6540450" cy="3839444"/>
          </a:xfrm>
        </p:spPr>
      </p:pic>
    </p:spTree>
    <p:extLst>
      <p:ext uri="{BB962C8B-B14F-4D97-AF65-F5344CB8AC3E}">
        <p14:creationId xmlns:p14="http://schemas.microsoft.com/office/powerpoint/2010/main" val="172785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146995"/>
            <a:ext cx="3409950" cy="2602231"/>
          </a:xfrm>
          <a:solidFill>
            <a:srgbClr val="FFCCFF"/>
          </a:solidFill>
          <a:ln w="38100">
            <a:solidFill>
              <a:srgbClr val="CC0066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u="sng" dirty="0"/>
              <a:t>Run Your Own Program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Buy and maintain buses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Bus barns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Fuel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Bus driver salaries, benefits, training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Insurance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146995"/>
            <a:ext cx="3295650" cy="2602231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Contract Out </a:t>
            </a:r>
          </a:p>
          <a:p>
            <a:pPr marL="300038" lvl="1" indent="0">
              <a:buNone/>
            </a:pPr>
            <a:r>
              <a:rPr lang="en-US" sz="2600" dirty="0"/>
              <a:t>Bus service contract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800600"/>
            <a:ext cx="6705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- </a:t>
            </a:r>
            <a:r>
              <a:rPr lang="en-US" sz="2400" dirty="0"/>
              <a:t>Salaries/benefits for aides</a:t>
            </a:r>
          </a:p>
          <a:p>
            <a:pPr algn="ctr"/>
            <a:r>
              <a:rPr lang="en-US" sz="2400" dirty="0"/>
              <a:t>- % of clerk and administrative salaries/benefits</a:t>
            </a:r>
          </a:p>
          <a:p>
            <a:pPr algn="ctr"/>
            <a:r>
              <a:rPr lang="en-US" sz="2400" dirty="0"/>
              <a:t>- Reimburse parents (individual contracts)</a:t>
            </a:r>
          </a:p>
          <a:p>
            <a:pPr algn="ctr"/>
            <a:r>
              <a:rPr lang="en-US" sz="2400" dirty="0"/>
              <a:t>- Crossing guards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0D83F-C451-4402-84DD-A3D02A662F6A}"/>
              </a:ext>
            </a:extLst>
          </p:cNvPr>
          <p:cNvSpPr txBox="1"/>
          <p:nvPr/>
        </p:nvSpPr>
        <p:spPr>
          <a:xfrm>
            <a:off x="762000" y="1524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TRANSPORTATION FUND EXPENDITURES</a:t>
            </a:r>
          </a:p>
        </p:txBody>
      </p:sp>
    </p:spTree>
    <p:extLst>
      <p:ext uri="{BB962C8B-B14F-4D97-AF65-F5344CB8AC3E}">
        <p14:creationId xmlns:p14="http://schemas.microsoft.com/office/powerpoint/2010/main" val="42892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dirty="0"/>
              <a:t>TRANSPORTATION FUND REVENUE</a:t>
            </a:r>
          </a:p>
          <a:p>
            <a:r>
              <a:rPr lang="en-US" sz="2800" dirty="0"/>
              <a:t>Fund Balance </a:t>
            </a:r>
            <a:r>
              <a:rPr lang="en-US" sz="2800" dirty="0" err="1"/>
              <a:t>Reappropriated</a:t>
            </a:r>
            <a:endParaRPr lang="en-US" sz="2800" dirty="0"/>
          </a:p>
          <a:p>
            <a:r>
              <a:rPr lang="en-US" sz="2800" dirty="0">
                <a:highlight>
                  <a:srgbClr val="00FF00"/>
                </a:highlight>
              </a:rPr>
              <a:t>State Transportation Reimbursement</a:t>
            </a:r>
          </a:p>
          <a:p>
            <a:r>
              <a:rPr lang="en-US" sz="2800" dirty="0">
                <a:highlight>
                  <a:srgbClr val="00FF00"/>
                </a:highlight>
              </a:rPr>
              <a:t>County Transportation Reimbursement</a:t>
            </a:r>
          </a:p>
          <a:p>
            <a:r>
              <a:rPr lang="en-US" sz="2800" dirty="0"/>
              <a:t>Non-Levy Revenue (interest, oil &amp; gas $$)</a:t>
            </a:r>
          </a:p>
          <a:p>
            <a:r>
              <a:rPr lang="en-US" sz="2800" dirty="0"/>
              <a:t>Local Property Taxes</a:t>
            </a:r>
          </a:p>
        </p:txBody>
      </p:sp>
    </p:spTree>
    <p:extLst>
      <p:ext uri="{BB962C8B-B14F-4D97-AF65-F5344CB8AC3E}">
        <p14:creationId xmlns:p14="http://schemas.microsoft.com/office/powerpoint/2010/main" val="54208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State and County Reimbursement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Bus Routes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Route is approved by county transportation committee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Route bus passes inspection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Route driver is certified for all days route is driven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Individual Transportation Contracts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District invites parents to fill out form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Parents complete, sign and submit to district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All forms approved by school board (signed by chair)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All forms entered in OPI Pupil Transportation system and submitted on time</a:t>
            </a:r>
          </a:p>
        </p:txBody>
      </p:sp>
    </p:spTree>
    <p:extLst>
      <p:ext uri="{BB962C8B-B14F-4D97-AF65-F5344CB8AC3E}">
        <p14:creationId xmlns:p14="http://schemas.microsoft.com/office/powerpoint/2010/main" val="302385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6482-AE87-4F2F-9750-B964EDE4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State and County Reimbursement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C650CFF-7B4F-4442-88E4-88677D5EB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784" y="1417638"/>
            <a:ext cx="8355175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State and County Reimbursement</a:t>
            </a:r>
            <a:endParaRPr lang="en-US" sz="40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u="sng" dirty="0">
                <a:cs typeface="Arial" panose="020B0604020202020204" pitchFamily="34" charset="0"/>
              </a:rPr>
              <a:t>Approvals and Requirements</a:t>
            </a:r>
            <a:r>
              <a:rPr lang="en-US" b="1" dirty="0">
                <a:cs typeface="Arial" panose="020B0604020202020204" pitchFamily="34" charset="0"/>
              </a:rPr>
              <a:t>: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District generates form from system and prints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Board Chair signs original paper copy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District keeps a copy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District sends a copy to county superintendent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cs typeface="Arial" panose="020B0604020202020204" pitchFamily="34" charset="0"/>
              </a:rPr>
              <a:t>County superintendent electronically marks these forms received and/or approved in the system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2400" b="1" dirty="0">
                <a:cs typeface="Arial" panose="020B0604020202020204" pitchFamily="34" charset="0"/>
              </a:rPr>
              <a:t>Note:  </a:t>
            </a:r>
            <a:r>
              <a:rPr lang="en-US" sz="2400" dirty="0">
                <a:cs typeface="Arial" panose="020B0604020202020204" pitchFamily="34" charset="0"/>
              </a:rPr>
              <a:t>County Superintendent needs their copy before they can mark TR’s received or approved</a:t>
            </a:r>
          </a:p>
          <a:p>
            <a:pPr marL="171450" indent="-171450">
              <a:buNone/>
            </a:pPr>
            <a:endParaRPr lang="en-US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3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D9C7F-26B0-4F3C-B08A-5C50C61C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61" y="381002"/>
            <a:ext cx="4827439" cy="2133598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400" dirty="0"/>
              <a:t>www.opi.mt.gov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Leadership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School Finance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/>
              <a:t>Pupil Transportation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30210-4EB4-48F3-956E-58E9801B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" y="2578130"/>
            <a:ext cx="9144000" cy="3822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64D71F-7754-4676-A5F8-E5A2620D5D41}"/>
              </a:ext>
            </a:extLst>
          </p:cNvPr>
          <p:cNvSpPr txBox="1"/>
          <p:nvPr/>
        </p:nvSpPr>
        <p:spPr>
          <a:xfrm>
            <a:off x="5105400" y="762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all" spc="1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OPI website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9D74F-3D12-430B-A864-DF398620C4A7}"/>
              </a:ext>
            </a:extLst>
          </p:cNvPr>
          <p:cNvSpPr txBox="1"/>
          <p:nvPr/>
        </p:nvSpPr>
        <p:spPr>
          <a:xfrm>
            <a:off x="332390" y="6019800"/>
            <a:ext cx="439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Scroll down to find </a:t>
            </a:r>
            <a:r>
              <a:rPr lang="en-US" sz="2000" b="1" dirty="0">
                <a:hlinkClick r:id="rId3"/>
              </a:rPr>
              <a:t>Pupil Transportation System Login Link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8117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185C0859BC24BAC23783DDDC467A5" ma:contentTypeVersion="11" ma:contentTypeDescription="Create a new document." ma:contentTypeScope="" ma:versionID="4a7c4b5b92c641e323d473e494391abc">
  <xsd:schema xmlns:xsd="http://www.w3.org/2001/XMLSchema" xmlns:xs="http://www.w3.org/2001/XMLSchema" xmlns:p="http://schemas.microsoft.com/office/2006/metadata/properties" xmlns:ns2="1a2c92fb-0e4d-46c0-85d8-24e83fa38f28" targetNamespace="http://schemas.microsoft.com/office/2006/metadata/properties" ma:root="true" ma:fieldsID="2615cdfae3699c3defa0c2c4ecc25be9" ns2:_="">
    <xsd:import namespace="1a2c92fb-0e4d-46c0-85d8-24e83fa38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c92fb-0e4d-46c0-85d8-24e83fa38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FFAE2F-C238-4EA6-AE87-CA50CD6ABF2D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1a2c92fb-0e4d-46c0-85d8-24e83fa38f2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761899-3157-4A53-B83E-160D95518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c92fb-0e4d-46c0-85d8-24e83fa38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DE5EA4-0833-424A-A970-267C3B598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2149</Words>
  <Application>Microsoft Office PowerPoint</Application>
  <PresentationFormat>On-screen Show (4:3)</PresentationFormat>
  <Paragraphs>288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Arial Black</vt:lpstr>
      <vt:lpstr>Calibri</vt:lpstr>
      <vt:lpstr>Wingdings</vt:lpstr>
      <vt:lpstr>Office Theme</vt:lpstr>
      <vt:lpstr>Pupil Transportation</vt:lpstr>
      <vt:lpstr>PUPIL TRANSPORTATION</vt:lpstr>
      <vt:lpstr>Overview</vt:lpstr>
      <vt:lpstr>Overview</vt:lpstr>
      <vt:lpstr>Overview</vt:lpstr>
      <vt:lpstr>State and County Reimbursement</vt:lpstr>
      <vt:lpstr>State and County Reimbursement</vt:lpstr>
      <vt:lpstr>State and County Reimbursement</vt:lpstr>
      <vt:lpstr>PowerPoint Presentation</vt:lpstr>
      <vt:lpstr>Pupil Transportation System</vt:lpstr>
      <vt:lpstr>Bus Routes – the Route</vt:lpstr>
      <vt:lpstr>Bus Routes – the Route</vt:lpstr>
      <vt:lpstr>Bus Routes – the Route</vt:lpstr>
      <vt:lpstr>Bus Routes – the Route</vt:lpstr>
      <vt:lpstr>PowerPoint Presentation</vt:lpstr>
      <vt:lpstr>Bus Routes – the Route</vt:lpstr>
      <vt:lpstr>Bus Routes – the Bus</vt:lpstr>
      <vt:lpstr>Bus Routes – the Bus</vt:lpstr>
      <vt:lpstr>PowerPoint Presentation</vt:lpstr>
      <vt:lpstr>PowerPoint Presentation</vt:lpstr>
      <vt:lpstr>Bus Routes – the Bus</vt:lpstr>
      <vt:lpstr>PowerPoint Presentation</vt:lpstr>
      <vt:lpstr>Bus Routes – the Driver</vt:lpstr>
      <vt:lpstr>Bus Routes – the Driver</vt:lpstr>
      <vt:lpstr>Bus Routes – the Driver</vt:lpstr>
      <vt:lpstr>Bus Routes – the Driver</vt:lpstr>
      <vt:lpstr>Bus Routes – the Driver</vt:lpstr>
      <vt:lpstr>Bus Routes – the Driver</vt:lpstr>
      <vt:lpstr>Bus Routes – the Driver</vt:lpstr>
      <vt:lpstr>Bus Routes – the Driver</vt:lpstr>
      <vt:lpstr>Bus Routes – the Driver</vt:lpstr>
      <vt:lpstr>Individual Transportation Contracts</vt:lpstr>
      <vt:lpstr>Individual Transportation Contracts</vt:lpstr>
      <vt:lpstr>Individual Transportation Contracts</vt:lpstr>
      <vt:lpstr>Individual Transportation Contracts</vt:lpstr>
      <vt:lpstr>Individual Transportation Contracts</vt:lpstr>
      <vt:lpstr>PUPIL TRANSPORTATION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FUNDING</dc:title>
  <dc:creator>Denise</dc:creator>
  <cp:lastModifiedBy> </cp:lastModifiedBy>
  <cp:revision>25</cp:revision>
  <dcterms:created xsi:type="dcterms:W3CDTF">2019-09-26T12:24:29Z</dcterms:created>
  <dcterms:modified xsi:type="dcterms:W3CDTF">2021-09-13T22:45:15Z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0x010100E4D185C0859BC24BAC23783DDDC467A5</vt:lpwstr>
  </property>
</Properties>
</file>