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306" r:id="rId5"/>
    <p:sldId id="338" r:id="rId6"/>
    <p:sldId id="276" r:id="rId7"/>
    <p:sldId id="335" r:id="rId8"/>
    <p:sldId id="272" r:id="rId9"/>
    <p:sldId id="336" r:id="rId10"/>
    <p:sldId id="312" r:id="rId11"/>
    <p:sldId id="318" r:id="rId12"/>
    <p:sldId id="313" r:id="rId13"/>
    <p:sldId id="311" r:id="rId14"/>
    <p:sldId id="322" r:id="rId15"/>
    <p:sldId id="307" r:id="rId16"/>
    <p:sldId id="315" r:id="rId17"/>
    <p:sldId id="316" r:id="rId18"/>
    <p:sldId id="317" r:id="rId19"/>
    <p:sldId id="308" r:id="rId20"/>
    <p:sldId id="309" r:id="rId21"/>
    <p:sldId id="310" r:id="rId22"/>
    <p:sldId id="314" r:id="rId23"/>
    <p:sldId id="323" r:id="rId24"/>
    <p:sldId id="324" r:id="rId25"/>
    <p:sldId id="325" r:id="rId26"/>
    <p:sldId id="329" r:id="rId27"/>
    <p:sldId id="326" r:id="rId28"/>
    <p:sldId id="327" r:id="rId29"/>
    <p:sldId id="334" r:id="rId30"/>
    <p:sldId id="330" r:id="rId31"/>
    <p:sldId id="331" r:id="rId32"/>
    <p:sldId id="283" r:id="rId33"/>
    <p:sldId id="333" r:id="rId34"/>
    <p:sldId id="33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9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amel" userId="21bfae93-8473-4ef1-9a32-28a4818d5df0" providerId="ADAL" clId="{90983A90-B7A5-4358-8EA5-F25E72C7C6FA}"/>
    <pc:docChg chg="undo custSel addSld delSld modSld sldOrd modMainMaster">
      <pc:chgData name="Steve Hamel" userId="21bfae93-8473-4ef1-9a32-28a4818d5df0" providerId="ADAL" clId="{90983A90-B7A5-4358-8EA5-F25E72C7C6FA}" dt="2021-09-16T20:36:58.545" v="3956" actId="14100"/>
      <pc:docMkLst>
        <pc:docMk/>
      </pc:docMkLst>
      <pc:sldChg chg="modSp del">
        <pc:chgData name="Steve Hamel" userId="21bfae93-8473-4ef1-9a32-28a4818d5df0" providerId="ADAL" clId="{90983A90-B7A5-4358-8EA5-F25E72C7C6FA}" dt="2021-09-15T19:22:40.130" v="489" actId="2696"/>
        <pc:sldMkLst>
          <pc:docMk/>
          <pc:sldMk cId="3675681014" sldId="257"/>
        </pc:sldMkLst>
        <pc:spChg chg="mod">
          <ac:chgData name="Steve Hamel" userId="21bfae93-8473-4ef1-9a32-28a4818d5df0" providerId="ADAL" clId="{90983A90-B7A5-4358-8EA5-F25E72C7C6FA}" dt="2021-09-15T19:17:54.038" v="476" actId="27636"/>
          <ac:spMkLst>
            <pc:docMk/>
            <pc:sldMk cId="3675681014" sldId="257"/>
            <ac:spMk id="2" creationId="{00000000-0000-0000-0000-000000000000}"/>
          </ac:spMkLst>
        </pc:spChg>
        <pc:spChg chg="mod">
          <ac:chgData name="Steve Hamel" userId="21bfae93-8473-4ef1-9a32-28a4818d5df0" providerId="ADAL" clId="{90983A90-B7A5-4358-8EA5-F25E72C7C6FA}" dt="2021-09-15T19:17:53.897" v="475"/>
          <ac:spMkLst>
            <pc:docMk/>
            <pc:sldMk cId="3675681014" sldId="257"/>
            <ac:spMk id="3" creationId="{00000000-0000-0000-0000-000000000000}"/>
          </ac:spMkLst>
        </pc:spChg>
      </pc:sldChg>
      <pc:sldChg chg="add ord modNotesTx">
        <pc:chgData name="Steve Hamel" userId="21bfae93-8473-4ef1-9a32-28a4818d5df0" providerId="ADAL" clId="{90983A90-B7A5-4358-8EA5-F25E72C7C6FA}" dt="2021-09-16T20:29:30.744" v="3682" actId="20577"/>
        <pc:sldMkLst>
          <pc:docMk/>
          <pc:sldMk cId="2206304167" sldId="272"/>
        </pc:sldMkLst>
      </pc:sldChg>
      <pc:sldChg chg="modSp">
        <pc:chgData name="Steve Hamel" userId="21bfae93-8473-4ef1-9a32-28a4818d5df0" providerId="ADAL" clId="{90983A90-B7A5-4358-8EA5-F25E72C7C6FA}" dt="2021-09-15T19:24:05.331" v="519"/>
        <pc:sldMkLst>
          <pc:docMk/>
          <pc:sldMk cId="926753503" sldId="276"/>
        </pc:sldMkLst>
        <pc:spChg chg="mod">
          <ac:chgData name="Steve Hamel" userId="21bfae93-8473-4ef1-9a32-28a4818d5df0" providerId="ADAL" clId="{90983A90-B7A5-4358-8EA5-F25E72C7C6FA}" dt="2021-09-15T19:24:05.331" v="519"/>
          <ac:spMkLst>
            <pc:docMk/>
            <pc:sldMk cId="926753503" sldId="276"/>
            <ac:spMk id="5" creationId="{3A023B3B-E4CB-4393-B7FD-648C17FF9CE9}"/>
          </ac:spMkLst>
        </pc:spChg>
      </pc:sldChg>
      <pc:sldChg chg="add ord">
        <pc:chgData name="Steve Hamel" userId="21bfae93-8473-4ef1-9a32-28a4818d5df0" providerId="ADAL" clId="{90983A90-B7A5-4358-8EA5-F25E72C7C6FA}" dt="2021-09-16T17:03:27.040" v="2318"/>
        <pc:sldMkLst>
          <pc:docMk/>
          <pc:sldMk cId="95122733" sldId="283"/>
        </pc:sldMkLst>
      </pc:sldChg>
      <pc:sldChg chg="modSp">
        <pc:chgData name="Steve Hamel" userId="21bfae93-8473-4ef1-9a32-28a4818d5df0" providerId="ADAL" clId="{90983A90-B7A5-4358-8EA5-F25E72C7C6FA}" dt="2021-09-16T18:27:42.777" v="2334" actId="20577"/>
        <pc:sldMkLst>
          <pc:docMk/>
          <pc:sldMk cId="2273203097" sldId="306"/>
        </pc:sldMkLst>
        <pc:spChg chg="mod">
          <ac:chgData name="Steve Hamel" userId="21bfae93-8473-4ef1-9a32-28a4818d5df0" providerId="ADAL" clId="{90983A90-B7A5-4358-8EA5-F25E72C7C6FA}" dt="2021-09-15T19:17:53.897" v="475"/>
          <ac:spMkLst>
            <pc:docMk/>
            <pc:sldMk cId="2273203097" sldId="306"/>
            <ac:spMk id="2" creationId="{00000000-0000-0000-0000-000000000000}"/>
          </ac:spMkLst>
        </pc:spChg>
        <pc:spChg chg="mod">
          <ac:chgData name="Steve Hamel" userId="21bfae93-8473-4ef1-9a32-28a4818d5df0" providerId="ADAL" clId="{90983A90-B7A5-4358-8EA5-F25E72C7C6FA}" dt="2021-09-16T18:27:42.777" v="2334" actId="20577"/>
          <ac:spMkLst>
            <pc:docMk/>
            <pc:sldMk cId="2273203097" sldId="306"/>
            <ac:spMk id="3" creationId="{00000000-0000-0000-0000-000000000000}"/>
          </ac:spMkLst>
        </pc:spChg>
        <pc:picChg chg="mod">
          <ac:chgData name="Steve Hamel" userId="21bfae93-8473-4ef1-9a32-28a4818d5df0" providerId="ADAL" clId="{90983A90-B7A5-4358-8EA5-F25E72C7C6FA}" dt="2021-09-15T19:17:53.897" v="475"/>
          <ac:picMkLst>
            <pc:docMk/>
            <pc:sldMk cId="2273203097" sldId="306"/>
            <ac:picMk id="5" creationId="{00000000-0000-0000-0000-000000000000}"/>
          </ac:picMkLst>
        </pc:picChg>
        <pc:picChg chg="mod">
          <ac:chgData name="Steve Hamel" userId="21bfae93-8473-4ef1-9a32-28a4818d5df0" providerId="ADAL" clId="{90983A90-B7A5-4358-8EA5-F25E72C7C6FA}" dt="2021-09-15T19:17:53.897" v="475"/>
          <ac:picMkLst>
            <pc:docMk/>
            <pc:sldMk cId="2273203097" sldId="306"/>
            <ac:picMk id="6" creationId="{6B2B971B-72D2-473F-9FF8-E1E67670708D}"/>
          </ac:picMkLst>
        </pc:picChg>
      </pc:sldChg>
      <pc:sldChg chg="modSp add">
        <pc:chgData name="Steve Hamel" userId="21bfae93-8473-4ef1-9a32-28a4818d5df0" providerId="ADAL" clId="{90983A90-B7A5-4358-8EA5-F25E72C7C6FA}" dt="2021-09-15T17:05:28.014" v="308" actId="122"/>
        <pc:sldMkLst>
          <pc:docMk/>
          <pc:sldMk cId="4051937272" sldId="307"/>
        </pc:sldMkLst>
        <pc:spChg chg="mod">
          <ac:chgData name="Steve Hamel" userId="21bfae93-8473-4ef1-9a32-28a4818d5df0" providerId="ADAL" clId="{90983A90-B7A5-4358-8EA5-F25E72C7C6FA}" dt="2021-09-15T17:05:09.730" v="305" actId="20577"/>
          <ac:spMkLst>
            <pc:docMk/>
            <pc:sldMk cId="4051937272" sldId="307"/>
            <ac:spMk id="2" creationId="{6E89CF99-A0B3-4AB3-AC70-AC90327F28CE}"/>
          </ac:spMkLst>
        </pc:spChg>
        <pc:spChg chg="mod">
          <ac:chgData name="Steve Hamel" userId="21bfae93-8473-4ef1-9a32-28a4818d5df0" providerId="ADAL" clId="{90983A90-B7A5-4358-8EA5-F25E72C7C6FA}" dt="2021-09-15T17:05:28.014" v="308" actId="122"/>
          <ac:spMkLst>
            <pc:docMk/>
            <pc:sldMk cId="4051937272" sldId="307"/>
            <ac:spMk id="3" creationId="{04D45B71-CAF5-4674-850B-5B8706A60DAB}"/>
          </ac:spMkLst>
        </pc:spChg>
      </pc:sldChg>
      <pc:sldChg chg="addSp delSp modSp add">
        <pc:chgData name="Steve Hamel" userId="21bfae93-8473-4ef1-9a32-28a4818d5df0" providerId="ADAL" clId="{90983A90-B7A5-4358-8EA5-F25E72C7C6FA}" dt="2021-09-15T19:17:53.897" v="475"/>
        <pc:sldMkLst>
          <pc:docMk/>
          <pc:sldMk cId="1960738072" sldId="308"/>
        </pc:sldMkLst>
        <pc:spChg chg="mod">
          <ac:chgData name="Steve Hamel" userId="21bfae93-8473-4ef1-9a32-28a4818d5df0" providerId="ADAL" clId="{90983A90-B7A5-4358-8EA5-F25E72C7C6FA}" dt="2021-09-15T19:17:53.897" v="475"/>
          <ac:spMkLst>
            <pc:docMk/>
            <pc:sldMk cId="1960738072" sldId="308"/>
            <ac:spMk id="2" creationId="{B7F71B21-5CD4-4587-9A44-D33122C8499F}"/>
          </ac:spMkLst>
        </pc:spChg>
        <pc:spChg chg="del">
          <ac:chgData name="Steve Hamel" userId="21bfae93-8473-4ef1-9a32-28a4818d5df0" providerId="ADAL" clId="{90983A90-B7A5-4358-8EA5-F25E72C7C6FA}" dt="2021-09-15T17:07:43.387" v="316"/>
          <ac:spMkLst>
            <pc:docMk/>
            <pc:sldMk cId="1960738072" sldId="308"/>
            <ac:spMk id="3" creationId="{7402C642-AC88-448D-A9C7-BB50A67D6D33}"/>
          </ac:spMkLst>
        </pc:spChg>
        <pc:picChg chg="add mod">
          <ac:chgData name="Steve Hamel" userId="21bfae93-8473-4ef1-9a32-28a4818d5df0" providerId="ADAL" clId="{90983A90-B7A5-4358-8EA5-F25E72C7C6FA}" dt="2021-09-15T19:17:53.897" v="475"/>
          <ac:picMkLst>
            <pc:docMk/>
            <pc:sldMk cId="1960738072" sldId="308"/>
            <ac:picMk id="4" creationId="{9062A82F-0DB7-417F-9DC8-7A9DDA2E2CE6}"/>
          </ac:picMkLst>
        </pc:picChg>
      </pc:sldChg>
      <pc:sldChg chg="addSp delSp modSp add">
        <pc:chgData name="Steve Hamel" userId="21bfae93-8473-4ef1-9a32-28a4818d5df0" providerId="ADAL" clId="{90983A90-B7A5-4358-8EA5-F25E72C7C6FA}" dt="2021-09-15T19:17:53.897" v="475"/>
        <pc:sldMkLst>
          <pc:docMk/>
          <pc:sldMk cId="2813766887" sldId="309"/>
        </pc:sldMkLst>
        <pc:spChg chg="mod">
          <ac:chgData name="Steve Hamel" userId="21bfae93-8473-4ef1-9a32-28a4818d5df0" providerId="ADAL" clId="{90983A90-B7A5-4358-8EA5-F25E72C7C6FA}" dt="2021-09-15T19:17:53.897" v="475"/>
          <ac:spMkLst>
            <pc:docMk/>
            <pc:sldMk cId="2813766887" sldId="309"/>
            <ac:spMk id="2" creationId="{F27086BC-4F05-4429-9C0A-4661E4EA7E16}"/>
          </ac:spMkLst>
        </pc:spChg>
        <pc:spChg chg="del mod">
          <ac:chgData name="Steve Hamel" userId="21bfae93-8473-4ef1-9a32-28a4818d5df0" providerId="ADAL" clId="{90983A90-B7A5-4358-8EA5-F25E72C7C6FA}" dt="2021-09-15T18:11:42.019" v="336"/>
          <ac:spMkLst>
            <pc:docMk/>
            <pc:sldMk cId="2813766887" sldId="309"/>
            <ac:spMk id="3" creationId="{028F19C0-6F5A-48FD-9437-903C7440836F}"/>
          </ac:spMkLst>
        </pc:spChg>
        <pc:picChg chg="add mod">
          <ac:chgData name="Steve Hamel" userId="21bfae93-8473-4ef1-9a32-28a4818d5df0" providerId="ADAL" clId="{90983A90-B7A5-4358-8EA5-F25E72C7C6FA}" dt="2021-09-15T19:17:53.897" v="475"/>
          <ac:picMkLst>
            <pc:docMk/>
            <pc:sldMk cId="2813766887" sldId="309"/>
            <ac:picMk id="4" creationId="{46D75162-1E5E-470D-AF84-BFD10FFE18D7}"/>
          </ac:picMkLst>
        </pc:picChg>
        <pc:picChg chg="add mod">
          <ac:chgData name="Steve Hamel" userId="21bfae93-8473-4ef1-9a32-28a4818d5df0" providerId="ADAL" clId="{90983A90-B7A5-4358-8EA5-F25E72C7C6FA}" dt="2021-09-15T19:17:53.897" v="475"/>
          <ac:picMkLst>
            <pc:docMk/>
            <pc:sldMk cId="2813766887" sldId="309"/>
            <ac:picMk id="5" creationId="{ECC4CDBF-8680-4FF5-81D7-08DF3DCAD0EA}"/>
          </ac:picMkLst>
        </pc:picChg>
      </pc:sldChg>
      <pc:sldChg chg="addSp delSp modSp add">
        <pc:chgData name="Steve Hamel" userId="21bfae93-8473-4ef1-9a32-28a4818d5df0" providerId="ADAL" clId="{90983A90-B7A5-4358-8EA5-F25E72C7C6FA}" dt="2021-09-16T13:55:56.775" v="639" actId="14100"/>
        <pc:sldMkLst>
          <pc:docMk/>
          <pc:sldMk cId="3117412483" sldId="310"/>
        </pc:sldMkLst>
        <pc:spChg chg="mod">
          <ac:chgData name="Steve Hamel" userId="21bfae93-8473-4ef1-9a32-28a4818d5df0" providerId="ADAL" clId="{90983A90-B7A5-4358-8EA5-F25E72C7C6FA}" dt="2021-09-16T13:54:35.872" v="629" actId="27636"/>
          <ac:spMkLst>
            <pc:docMk/>
            <pc:sldMk cId="3117412483" sldId="310"/>
            <ac:spMk id="2" creationId="{0504CBE7-9925-4F7D-BA68-FF3E61D0CC76}"/>
          </ac:spMkLst>
        </pc:spChg>
        <pc:spChg chg="del">
          <ac:chgData name="Steve Hamel" userId="21bfae93-8473-4ef1-9a32-28a4818d5df0" providerId="ADAL" clId="{90983A90-B7A5-4358-8EA5-F25E72C7C6FA}" dt="2021-09-16T13:52:05.948" v="595"/>
          <ac:spMkLst>
            <pc:docMk/>
            <pc:sldMk cId="3117412483" sldId="310"/>
            <ac:spMk id="3" creationId="{34DA7685-5A2E-43B7-8C62-383D862AA543}"/>
          </ac:spMkLst>
        </pc:spChg>
        <pc:spChg chg="add del mod">
          <ac:chgData name="Steve Hamel" userId="21bfae93-8473-4ef1-9a32-28a4818d5df0" providerId="ADAL" clId="{90983A90-B7A5-4358-8EA5-F25E72C7C6FA}" dt="2021-09-16T13:55:52.042" v="637"/>
          <ac:spMkLst>
            <pc:docMk/>
            <pc:sldMk cId="3117412483" sldId="310"/>
            <ac:spMk id="5" creationId="{E6E0A360-5894-4784-9497-635F4F6468EC}"/>
          </ac:spMkLst>
        </pc:spChg>
        <pc:picChg chg="add del mod">
          <ac:chgData name="Steve Hamel" userId="21bfae93-8473-4ef1-9a32-28a4818d5df0" providerId="ADAL" clId="{90983A90-B7A5-4358-8EA5-F25E72C7C6FA}" dt="2021-09-16T13:54:53.233" v="634"/>
          <ac:picMkLst>
            <pc:docMk/>
            <pc:sldMk cId="3117412483" sldId="310"/>
            <ac:picMk id="4" creationId="{25909912-B94C-46CD-B283-0C6E6558C191}"/>
          </ac:picMkLst>
        </pc:picChg>
        <pc:picChg chg="add del mod">
          <ac:chgData name="Steve Hamel" userId="21bfae93-8473-4ef1-9a32-28a4818d5df0" providerId="ADAL" clId="{90983A90-B7A5-4358-8EA5-F25E72C7C6FA}" dt="2021-09-16T13:55:27.433" v="636"/>
          <ac:picMkLst>
            <pc:docMk/>
            <pc:sldMk cId="3117412483" sldId="310"/>
            <ac:picMk id="6" creationId="{30D03F48-4997-4EFD-B06F-59E2E090BAE9}"/>
          </ac:picMkLst>
        </pc:picChg>
        <pc:picChg chg="add mod">
          <ac:chgData name="Steve Hamel" userId="21bfae93-8473-4ef1-9a32-28a4818d5df0" providerId="ADAL" clId="{90983A90-B7A5-4358-8EA5-F25E72C7C6FA}" dt="2021-09-16T13:55:56.775" v="639" actId="14100"/>
          <ac:picMkLst>
            <pc:docMk/>
            <pc:sldMk cId="3117412483" sldId="310"/>
            <ac:picMk id="7" creationId="{AE33E496-0E39-4375-BDB9-57561F9AC244}"/>
          </ac:picMkLst>
        </pc:picChg>
      </pc:sldChg>
      <pc:sldChg chg="addSp delSp modSp add modNotesTx">
        <pc:chgData name="Steve Hamel" userId="21bfae93-8473-4ef1-9a32-28a4818d5df0" providerId="ADAL" clId="{90983A90-B7A5-4358-8EA5-F25E72C7C6FA}" dt="2021-09-16T14:40:29.722" v="1123" actId="1076"/>
        <pc:sldMkLst>
          <pc:docMk/>
          <pc:sldMk cId="3989602923" sldId="311"/>
        </pc:sldMkLst>
        <pc:spChg chg="mod">
          <ac:chgData name="Steve Hamel" userId="21bfae93-8473-4ef1-9a32-28a4818d5df0" providerId="ADAL" clId="{90983A90-B7A5-4358-8EA5-F25E72C7C6FA}" dt="2021-09-15T19:03:06.261" v="469" actId="20577"/>
          <ac:spMkLst>
            <pc:docMk/>
            <pc:sldMk cId="3989602923" sldId="311"/>
            <ac:spMk id="2" creationId="{63759548-83D5-4E43-A563-72A09883AEAC}"/>
          </ac:spMkLst>
        </pc:spChg>
        <pc:spChg chg="del mod">
          <ac:chgData name="Steve Hamel" userId="21bfae93-8473-4ef1-9a32-28a4818d5df0" providerId="ADAL" clId="{90983A90-B7A5-4358-8EA5-F25E72C7C6FA}" dt="2021-09-15T19:08:12.431" v="471"/>
          <ac:spMkLst>
            <pc:docMk/>
            <pc:sldMk cId="3989602923" sldId="311"/>
            <ac:spMk id="3" creationId="{39D939D2-4D92-4F25-939E-DA15C52F1339}"/>
          </ac:spMkLst>
        </pc:spChg>
        <pc:picChg chg="add mod">
          <ac:chgData name="Steve Hamel" userId="21bfae93-8473-4ef1-9a32-28a4818d5df0" providerId="ADAL" clId="{90983A90-B7A5-4358-8EA5-F25E72C7C6FA}" dt="2021-09-16T14:40:29.722" v="1123" actId="1076"/>
          <ac:picMkLst>
            <pc:docMk/>
            <pc:sldMk cId="3989602923" sldId="311"/>
            <ac:picMk id="4" creationId="{29B97722-B611-48C3-8A4D-03D4F8EFD491}"/>
          </ac:picMkLst>
        </pc:picChg>
      </pc:sldChg>
      <pc:sldChg chg="addSp modSp add modNotesTx">
        <pc:chgData name="Steve Hamel" userId="21bfae93-8473-4ef1-9a32-28a4818d5df0" providerId="ADAL" clId="{90983A90-B7A5-4358-8EA5-F25E72C7C6FA}" dt="2021-09-16T20:30:31.053" v="3733" actId="20577"/>
        <pc:sldMkLst>
          <pc:docMk/>
          <pc:sldMk cId="3428098979" sldId="312"/>
        </pc:sldMkLst>
        <pc:picChg chg="add mod">
          <ac:chgData name="Steve Hamel" userId="21bfae93-8473-4ef1-9a32-28a4818d5df0" providerId="ADAL" clId="{90983A90-B7A5-4358-8EA5-F25E72C7C6FA}" dt="2021-09-15T19:19:38.240" v="484" actId="14100"/>
          <ac:picMkLst>
            <pc:docMk/>
            <pc:sldMk cId="3428098979" sldId="312"/>
            <ac:picMk id="2" creationId="{5DF26890-F40D-4CAC-BAB0-DCB1A8D52126}"/>
          </ac:picMkLst>
        </pc:picChg>
      </pc:sldChg>
      <pc:sldChg chg="addSp modSp add">
        <pc:chgData name="Steve Hamel" userId="21bfae93-8473-4ef1-9a32-28a4818d5df0" providerId="ADAL" clId="{90983A90-B7A5-4358-8EA5-F25E72C7C6FA}" dt="2021-09-15T19:22:11.557" v="488" actId="14100"/>
        <pc:sldMkLst>
          <pc:docMk/>
          <pc:sldMk cId="1923081755" sldId="313"/>
        </pc:sldMkLst>
        <pc:picChg chg="add mod">
          <ac:chgData name="Steve Hamel" userId="21bfae93-8473-4ef1-9a32-28a4818d5df0" providerId="ADAL" clId="{90983A90-B7A5-4358-8EA5-F25E72C7C6FA}" dt="2021-09-15T19:22:11.557" v="488" actId="14100"/>
          <ac:picMkLst>
            <pc:docMk/>
            <pc:sldMk cId="1923081755" sldId="313"/>
            <ac:picMk id="2" creationId="{8FF666BD-0CA4-4D82-9211-5442BA9E7A37}"/>
          </ac:picMkLst>
        </pc:picChg>
      </pc:sldChg>
      <pc:sldChg chg="addSp delSp modSp add">
        <pc:chgData name="Steve Hamel" userId="21bfae93-8473-4ef1-9a32-28a4818d5df0" providerId="ADAL" clId="{90983A90-B7A5-4358-8EA5-F25E72C7C6FA}" dt="2021-09-16T14:06:17.831" v="678" actId="20577"/>
        <pc:sldMkLst>
          <pc:docMk/>
          <pc:sldMk cId="786078119" sldId="314"/>
        </pc:sldMkLst>
        <pc:spChg chg="mod">
          <ac:chgData name="Steve Hamel" userId="21bfae93-8473-4ef1-9a32-28a4818d5df0" providerId="ADAL" clId="{90983A90-B7A5-4358-8EA5-F25E72C7C6FA}" dt="2021-09-16T14:06:17.831" v="678" actId="20577"/>
          <ac:spMkLst>
            <pc:docMk/>
            <pc:sldMk cId="786078119" sldId="314"/>
            <ac:spMk id="2" creationId="{4F8DFF35-0AB6-48FF-8124-7D7F0BF175D6}"/>
          </ac:spMkLst>
        </pc:spChg>
        <pc:spChg chg="del">
          <ac:chgData name="Steve Hamel" userId="21bfae93-8473-4ef1-9a32-28a4818d5df0" providerId="ADAL" clId="{90983A90-B7A5-4358-8EA5-F25E72C7C6FA}" dt="2021-09-16T14:01:00.992" v="641"/>
          <ac:spMkLst>
            <pc:docMk/>
            <pc:sldMk cId="786078119" sldId="314"/>
            <ac:spMk id="3" creationId="{16A4953E-4AC3-45A1-B147-0D87BADA8FB2}"/>
          </ac:spMkLst>
        </pc:spChg>
        <pc:picChg chg="add mod">
          <ac:chgData name="Steve Hamel" userId="21bfae93-8473-4ef1-9a32-28a4818d5df0" providerId="ADAL" clId="{90983A90-B7A5-4358-8EA5-F25E72C7C6FA}" dt="2021-09-16T14:01:07.882" v="643" actId="14100"/>
          <ac:picMkLst>
            <pc:docMk/>
            <pc:sldMk cId="786078119" sldId="314"/>
            <ac:picMk id="4" creationId="{BE391F92-D34E-438A-BA52-0E7532DA0B49}"/>
          </ac:picMkLst>
        </pc:picChg>
      </pc:sldChg>
      <pc:sldChg chg="addSp delSp modSp add">
        <pc:chgData name="Steve Hamel" userId="21bfae93-8473-4ef1-9a32-28a4818d5df0" providerId="ADAL" clId="{90983A90-B7A5-4358-8EA5-F25E72C7C6FA}" dt="2021-09-16T14:10:07.576" v="757" actId="20577"/>
        <pc:sldMkLst>
          <pc:docMk/>
          <pc:sldMk cId="3587337077" sldId="315"/>
        </pc:sldMkLst>
        <pc:spChg chg="mod">
          <ac:chgData name="Steve Hamel" userId="21bfae93-8473-4ef1-9a32-28a4818d5df0" providerId="ADAL" clId="{90983A90-B7A5-4358-8EA5-F25E72C7C6FA}" dt="2021-09-16T14:10:07.576" v="757" actId="20577"/>
          <ac:spMkLst>
            <pc:docMk/>
            <pc:sldMk cId="3587337077" sldId="315"/>
            <ac:spMk id="2" creationId="{A773F813-B4F3-4D16-87D3-142890469BE6}"/>
          </ac:spMkLst>
        </pc:spChg>
        <pc:spChg chg="add del">
          <ac:chgData name="Steve Hamel" userId="21bfae93-8473-4ef1-9a32-28a4818d5df0" providerId="ADAL" clId="{90983A90-B7A5-4358-8EA5-F25E72C7C6FA}" dt="2021-09-16T14:10:00.825" v="755"/>
          <ac:spMkLst>
            <pc:docMk/>
            <pc:sldMk cId="3587337077" sldId="315"/>
            <ac:spMk id="3" creationId="{D254CFD4-EBB2-4044-873F-82A87670140C}"/>
          </ac:spMkLst>
        </pc:spChg>
        <pc:picChg chg="add del mod">
          <ac:chgData name="Steve Hamel" userId="21bfae93-8473-4ef1-9a32-28a4818d5df0" providerId="ADAL" clId="{90983A90-B7A5-4358-8EA5-F25E72C7C6FA}" dt="2021-09-16T14:09:11.050" v="754"/>
          <ac:picMkLst>
            <pc:docMk/>
            <pc:sldMk cId="3587337077" sldId="315"/>
            <ac:picMk id="4" creationId="{0FBACAA6-2FCE-4D33-91EC-7A55C3CC40AB}"/>
          </ac:picMkLst>
        </pc:picChg>
        <pc:picChg chg="add mod">
          <ac:chgData name="Steve Hamel" userId="21bfae93-8473-4ef1-9a32-28a4818d5df0" providerId="ADAL" clId="{90983A90-B7A5-4358-8EA5-F25E72C7C6FA}" dt="2021-09-16T14:10:00.825" v="755"/>
          <ac:picMkLst>
            <pc:docMk/>
            <pc:sldMk cId="3587337077" sldId="315"/>
            <ac:picMk id="5" creationId="{F7318C57-5B41-4E56-84F6-567E99C11F62}"/>
          </ac:picMkLst>
        </pc:picChg>
      </pc:sldChg>
      <pc:sldChg chg="addSp delSp modSp add">
        <pc:chgData name="Steve Hamel" userId="21bfae93-8473-4ef1-9a32-28a4818d5df0" providerId="ADAL" clId="{90983A90-B7A5-4358-8EA5-F25E72C7C6FA}" dt="2021-09-16T14:12:54.003" v="853" actId="20577"/>
        <pc:sldMkLst>
          <pc:docMk/>
          <pc:sldMk cId="2050483925" sldId="316"/>
        </pc:sldMkLst>
        <pc:spChg chg="mod">
          <ac:chgData name="Steve Hamel" userId="21bfae93-8473-4ef1-9a32-28a4818d5df0" providerId="ADAL" clId="{90983A90-B7A5-4358-8EA5-F25E72C7C6FA}" dt="2021-09-16T14:12:54.003" v="853" actId="20577"/>
          <ac:spMkLst>
            <pc:docMk/>
            <pc:sldMk cId="2050483925" sldId="316"/>
            <ac:spMk id="2" creationId="{A773F813-B4F3-4D16-87D3-142890469BE6}"/>
          </ac:spMkLst>
        </pc:spChg>
        <pc:spChg chg="add del">
          <ac:chgData name="Steve Hamel" userId="21bfae93-8473-4ef1-9a32-28a4818d5df0" providerId="ADAL" clId="{90983A90-B7A5-4358-8EA5-F25E72C7C6FA}" dt="2021-09-16T14:12:13.354" v="760"/>
          <ac:spMkLst>
            <pc:docMk/>
            <pc:sldMk cId="2050483925" sldId="316"/>
            <ac:spMk id="3" creationId="{D254CFD4-EBB2-4044-873F-82A87670140C}"/>
          </ac:spMkLst>
        </pc:spChg>
        <pc:picChg chg="add del mod">
          <ac:chgData name="Steve Hamel" userId="21bfae93-8473-4ef1-9a32-28a4818d5df0" providerId="ADAL" clId="{90983A90-B7A5-4358-8EA5-F25E72C7C6FA}" dt="2021-09-16T14:11:53.934" v="759"/>
          <ac:picMkLst>
            <pc:docMk/>
            <pc:sldMk cId="2050483925" sldId="316"/>
            <ac:picMk id="4" creationId="{D439D892-883D-4AE0-8345-28FD41780D78}"/>
          </ac:picMkLst>
        </pc:picChg>
        <pc:picChg chg="add mod">
          <ac:chgData name="Steve Hamel" userId="21bfae93-8473-4ef1-9a32-28a4818d5df0" providerId="ADAL" clId="{90983A90-B7A5-4358-8EA5-F25E72C7C6FA}" dt="2021-09-16T14:12:13.354" v="760"/>
          <ac:picMkLst>
            <pc:docMk/>
            <pc:sldMk cId="2050483925" sldId="316"/>
            <ac:picMk id="5" creationId="{E0B0E4E9-350F-4F98-AC06-3FB6973B91E9}"/>
          </ac:picMkLst>
        </pc:picChg>
      </pc:sldChg>
      <pc:sldChg chg="addSp delSp modSp add modNotesTx">
        <pc:chgData name="Steve Hamel" userId="21bfae93-8473-4ef1-9a32-28a4818d5df0" providerId="ADAL" clId="{90983A90-B7A5-4358-8EA5-F25E72C7C6FA}" dt="2021-09-16T20:36:58.545" v="3956" actId="14100"/>
        <pc:sldMkLst>
          <pc:docMk/>
          <pc:sldMk cId="2070802819" sldId="317"/>
        </pc:sldMkLst>
        <pc:spChg chg="mod">
          <ac:chgData name="Steve Hamel" userId="21bfae93-8473-4ef1-9a32-28a4818d5df0" providerId="ADAL" clId="{90983A90-B7A5-4358-8EA5-F25E72C7C6FA}" dt="2021-09-16T14:18:41.513" v="1018" actId="20577"/>
          <ac:spMkLst>
            <pc:docMk/>
            <pc:sldMk cId="2070802819" sldId="317"/>
            <ac:spMk id="2" creationId="{A773F813-B4F3-4D16-87D3-142890469BE6}"/>
          </ac:spMkLst>
        </pc:spChg>
        <pc:spChg chg="add del">
          <ac:chgData name="Steve Hamel" userId="21bfae93-8473-4ef1-9a32-28a4818d5df0" providerId="ADAL" clId="{90983A90-B7A5-4358-8EA5-F25E72C7C6FA}" dt="2021-09-16T14:14:20.945" v="855"/>
          <ac:spMkLst>
            <pc:docMk/>
            <pc:sldMk cId="2070802819" sldId="317"/>
            <ac:spMk id="3" creationId="{D254CFD4-EBB2-4044-873F-82A87670140C}"/>
          </ac:spMkLst>
        </pc:spChg>
        <pc:picChg chg="add del mod">
          <ac:chgData name="Steve Hamel" userId="21bfae93-8473-4ef1-9a32-28a4818d5df0" providerId="ADAL" clId="{90983A90-B7A5-4358-8EA5-F25E72C7C6FA}" dt="2021-09-16T14:14:20.945" v="855"/>
          <ac:picMkLst>
            <pc:docMk/>
            <pc:sldMk cId="2070802819" sldId="317"/>
            <ac:picMk id="4" creationId="{512DC2C9-9F22-4BEF-AC2A-89867ACA3CC3}"/>
          </ac:picMkLst>
        </pc:picChg>
        <pc:picChg chg="add mod">
          <ac:chgData name="Steve Hamel" userId="21bfae93-8473-4ef1-9a32-28a4818d5df0" providerId="ADAL" clId="{90983A90-B7A5-4358-8EA5-F25E72C7C6FA}" dt="2021-09-16T20:36:58.545" v="3956" actId="14100"/>
          <ac:picMkLst>
            <pc:docMk/>
            <pc:sldMk cId="2070802819" sldId="317"/>
            <ac:picMk id="5" creationId="{B218ED00-494E-4210-91EF-F3CEA7258279}"/>
          </ac:picMkLst>
        </pc:picChg>
      </pc:sldChg>
      <pc:sldChg chg="addSp delSp modSp add">
        <pc:chgData name="Steve Hamel" userId="21bfae93-8473-4ef1-9a32-28a4818d5df0" providerId="ADAL" clId="{90983A90-B7A5-4358-8EA5-F25E72C7C6FA}" dt="2021-09-16T14:42:03.083" v="1125"/>
        <pc:sldMkLst>
          <pc:docMk/>
          <pc:sldMk cId="332036556" sldId="318"/>
        </pc:sldMkLst>
        <pc:spChg chg="mod">
          <ac:chgData name="Steve Hamel" userId="21bfae93-8473-4ef1-9a32-28a4818d5df0" providerId="ADAL" clId="{90983A90-B7A5-4358-8EA5-F25E72C7C6FA}" dt="2021-09-16T14:34:45.717" v="1121" actId="14100"/>
          <ac:spMkLst>
            <pc:docMk/>
            <pc:sldMk cId="332036556" sldId="318"/>
            <ac:spMk id="2" creationId="{F631218D-34ED-49B7-A952-F12293AE5275}"/>
          </ac:spMkLst>
        </pc:spChg>
        <pc:spChg chg="del">
          <ac:chgData name="Steve Hamel" userId="21bfae93-8473-4ef1-9a32-28a4818d5df0" providerId="ADAL" clId="{90983A90-B7A5-4358-8EA5-F25E72C7C6FA}" dt="2021-09-16T14:32:40.521" v="1021"/>
          <ac:spMkLst>
            <pc:docMk/>
            <pc:sldMk cId="332036556" sldId="318"/>
            <ac:spMk id="3" creationId="{4DBD3AB8-29AB-4C99-A624-029BCE320CE8}"/>
          </ac:spMkLst>
        </pc:spChg>
        <pc:spChg chg="add del mod">
          <ac:chgData name="Steve Hamel" userId="21bfae93-8473-4ef1-9a32-28a4818d5df0" providerId="ADAL" clId="{90983A90-B7A5-4358-8EA5-F25E72C7C6FA}" dt="2021-09-16T14:42:03.083" v="1125"/>
          <ac:spMkLst>
            <pc:docMk/>
            <pc:sldMk cId="332036556" sldId="318"/>
            <ac:spMk id="5" creationId="{B2FD12A0-EEBF-4A84-96B2-FF7CE3FECDC3}"/>
          </ac:spMkLst>
        </pc:spChg>
        <pc:picChg chg="add del mod modCrop">
          <ac:chgData name="Steve Hamel" userId="21bfae93-8473-4ef1-9a32-28a4818d5df0" providerId="ADAL" clId="{90983A90-B7A5-4358-8EA5-F25E72C7C6FA}" dt="2021-09-16T14:41:54.809" v="1124"/>
          <ac:picMkLst>
            <pc:docMk/>
            <pc:sldMk cId="332036556" sldId="318"/>
            <ac:picMk id="4" creationId="{F56FD316-4991-4215-BF42-889BE92A18DA}"/>
          </ac:picMkLst>
        </pc:picChg>
        <pc:picChg chg="add mod">
          <ac:chgData name="Steve Hamel" userId="21bfae93-8473-4ef1-9a32-28a4818d5df0" providerId="ADAL" clId="{90983A90-B7A5-4358-8EA5-F25E72C7C6FA}" dt="2021-09-16T14:42:03.083" v="1125"/>
          <ac:picMkLst>
            <pc:docMk/>
            <pc:sldMk cId="332036556" sldId="318"/>
            <ac:picMk id="6" creationId="{0C81DCD3-C313-49FC-B301-628B53E5C637}"/>
          </ac:picMkLst>
        </pc:picChg>
      </pc:sldChg>
      <pc:sldChg chg="addSp delSp modSp add del">
        <pc:chgData name="Steve Hamel" userId="21bfae93-8473-4ef1-9a32-28a4818d5df0" providerId="ADAL" clId="{90983A90-B7A5-4358-8EA5-F25E72C7C6FA}" dt="2021-09-16T14:19:03.711" v="1019" actId="2696"/>
        <pc:sldMkLst>
          <pc:docMk/>
          <pc:sldMk cId="3088897041" sldId="318"/>
        </pc:sldMkLst>
        <pc:spChg chg="add del">
          <ac:chgData name="Steve Hamel" userId="21bfae93-8473-4ef1-9a32-28a4818d5df0" providerId="ADAL" clId="{90983A90-B7A5-4358-8EA5-F25E72C7C6FA}" dt="2021-09-16T14:16:24.959" v="859"/>
          <ac:spMkLst>
            <pc:docMk/>
            <pc:sldMk cId="3088897041" sldId="318"/>
            <ac:spMk id="3" creationId="{0B3C64B2-B853-41D3-8020-E573D4087DA2}"/>
          </ac:spMkLst>
        </pc:spChg>
        <pc:picChg chg="add del mod">
          <ac:chgData name="Steve Hamel" userId="21bfae93-8473-4ef1-9a32-28a4818d5df0" providerId="ADAL" clId="{90983A90-B7A5-4358-8EA5-F25E72C7C6FA}" dt="2021-09-16T14:15:26.372" v="858"/>
          <ac:picMkLst>
            <pc:docMk/>
            <pc:sldMk cId="3088897041" sldId="318"/>
            <ac:picMk id="5" creationId="{FBB178DD-076E-4788-843F-8AA5C4605C24}"/>
          </ac:picMkLst>
        </pc:picChg>
        <pc:picChg chg="add mod">
          <ac:chgData name="Steve Hamel" userId="21bfae93-8473-4ef1-9a32-28a4818d5df0" providerId="ADAL" clId="{90983A90-B7A5-4358-8EA5-F25E72C7C6FA}" dt="2021-09-16T14:16:24.959" v="859"/>
          <ac:picMkLst>
            <pc:docMk/>
            <pc:sldMk cId="3088897041" sldId="318"/>
            <ac:picMk id="6" creationId="{D2181562-428D-4CB7-8FF7-42CEC58D4E1E}"/>
          </ac:picMkLst>
        </pc:picChg>
      </pc:sldChg>
      <pc:sldChg chg="add del ord">
        <pc:chgData name="Steve Hamel" userId="21bfae93-8473-4ef1-9a32-28a4818d5df0" providerId="ADAL" clId="{90983A90-B7A5-4358-8EA5-F25E72C7C6FA}" dt="2021-09-16T14:47:25.102" v="1136" actId="2696"/>
        <pc:sldMkLst>
          <pc:docMk/>
          <pc:sldMk cId="523692944" sldId="319"/>
        </pc:sldMkLst>
      </pc:sldChg>
      <pc:sldChg chg="add del">
        <pc:chgData name="Steve Hamel" userId="21bfae93-8473-4ef1-9a32-28a4818d5df0" providerId="ADAL" clId="{90983A90-B7A5-4358-8EA5-F25E72C7C6FA}" dt="2021-09-16T14:46:55.985" v="1133" actId="2696"/>
        <pc:sldMkLst>
          <pc:docMk/>
          <pc:sldMk cId="1051127437" sldId="320"/>
        </pc:sldMkLst>
      </pc:sldChg>
      <pc:sldChg chg="modSp add del">
        <pc:chgData name="Steve Hamel" userId="21bfae93-8473-4ef1-9a32-28a4818d5df0" providerId="ADAL" clId="{90983A90-B7A5-4358-8EA5-F25E72C7C6FA}" dt="2021-09-16T15:09:27.033" v="1475" actId="2696"/>
        <pc:sldMkLst>
          <pc:docMk/>
          <pc:sldMk cId="3465981638" sldId="321"/>
        </pc:sldMkLst>
        <pc:spChg chg="mod">
          <ac:chgData name="Steve Hamel" userId="21bfae93-8473-4ef1-9a32-28a4818d5df0" providerId="ADAL" clId="{90983A90-B7A5-4358-8EA5-F25E72C7C6FA}" dt="2021-09-16T14:48:15.097" v="1140" actId="20577"/>
          <ac:spMkLst>
            <pc:docMk/>
            <pc:sldMk cId="3465981638" sldId="321"/>
            <ac:spMk id="2" creationId="{ECE753DE-480A-42CF-A25E-3B463E8134DE}"/>
          </ac:spMkLst>
        </pc:spChg>
        <pc:spChg chg="mod">
          <ac:chgData name="Steve Hamel" userId="21bfae93-8473-4ef1-9a32-28a4818d5df0" providerId="ADAL" clId="{90983A90-B7A5-4358-8EA5-F25E72C7C6FA}" dt="2021-09-16T15:03:25.069" v="1253" actId="20577"/>
          <ac:spMkLst>
            <pc:docMk/>
            <pc:sldMk cId="3465981638" sldId="321"/>
            <ac:spMk id="3" creationId="{6D0C4C8C-E42C-4CB5-B70B-531EA00797CC}"/>
          </ac:spMkLst>
        </pc:spChg>
      </pc:sldChg>
      <pc:sldChg chg="add del">
        <pc:chgData name="Steve Hamel" userId="21bfae93-8473-4ef1-9a32-28a4818d5df0" providerId="ADAL" clId="{90983A90-B7A5-4358-8EA5-F25E72C7C6FA}" dt="2021-09-16T14:47:22.538" v="1135" actId="2696"/>
        <pc:sldMkLst>
          <pc:docMk/>
          <pc:sldMk cId="1051127437" sldId="322"/>
        </pc:sldMkLst>
      </pc:sldChg>
      <pc:sldChg chg="add del">
        <pc:chgData name="Steve Hamel" userId="21bfae93-8473-4ef1-9a32-28a4818d5df0" providerId="ADAL" clId="{90983A90-B7A5-4358-8EA5-F25E72C7C6FA}" dt="2021-09-16T14:46:53.246" v="1132" actId="2696"/>
        <pc:sldMkLst>
          <pc:docMk/>
          <pc:sldMk cId="2286818784" sldId="322"/>
        </pc:sldMkLst>
      </pc:sldChg>
      <pc:sldChg chg="modSp add">
        <pc:chgData name="Steve Hamel" userId="21bfae93-8473-4ef1-9a32-28a4818d5df0" providerId="ADAL" clId="{90983A90-B7A5-4358-8EA5-F25E72C7C6FA}" dt="2021-09-16T15:09:15.638" v="1474" actId="6549"/>
        <pc:sldMkLst>
          <pc:docMk/>
          <pc:sldMk cId="2902678732" sldId="322"/>
        </pc:sldMkLst>
        <pc:spChg chg="mod">
          <ac:chgData name="Steve Hamel" userId="21bfae93-8473-4ef1-9a32-28a4818d5df0" providerId="ADAL" clId="{90983A90-B7A5-4358-8EA5-F25E72C7C6FA}" dt="2021-09-16T15:04:46.180" v="1260" actId="27636"/>
          <ac:spMkLst>
            <pc:docMk/>
            <pc:sldMk cId="2902678732" sldId="322"/>
            <ac:spMk id="2" creationId="{F435E444-7DF2-4740-A61D-348A95F3844B}"/>
          </ac:spMkLst>
        </pc:spChg>
        <pc:spChg chg="mod">
          <ac:chgData name="Steve Hamel" userId="21bfae93-8473-4ef1-9a32-28a4818d5df0" providerId="ADAL" clId="{90983A90-B7A5-4358-8EA5-F25E72C7C6FA}" dt="2021-09-16T15:09:15.638" v="1474" actId="6549"/>
          <ac:spMkLst>
            <pc:docMk/>
            <pc:sldMk cId="2902678732" sldId="322"/>
            <ac:spMk id="3" creationId="{86D42407-EB8C-48A7-A55B-0C32A84D8611}"/>
          </ac:spMkLst>
        </pc:spChg>
      </pc:sldChg>
      <pc:sldChg chg="addSp delSp modSp add">
        <pc:chgData name="Steve Hamel" userId="21bfae93-8473-4ef1-9a32-28a4818d5df0" providerId="ADAL" clId="{90983A90-B7A5-4358-8EA5-F25E72C7C6FA}" dt="2021-09-16T16:04:46.597" v="1510" actId="14100"/>
        <pc:sldMkLst>
          <pc:docMk/>
          <pc:sldMk cId="2299784666" sldId="323"/>
        </pc:sldMkLst>
        <pc:spChg chg="mod">
          <ac:chgData name="Steve Hamel" userId="21bfae93-8473-4ef1-9a32-28a4818d5df0" providerId="ADAL" clId="{90983A90-B7A5-4358-8EA5-F25E72C7C6FA}" dt="2021-09-16T15:17:51.905" v="1503" actId="20577"/>
          <ac:spMkLst>
            <pc:docMk/>
            <pc:sldMk cId="2299784666" sldId="323"/>
            <ac:spMk id="2" creationId="{1AE83E10-96C3-4702-B569-9A66DDD65EB2}"/>
          </ac:spMkLst>
        </pc:spChg>
        <pc:spChg chg="del">
          <ac:chgData name="Steve Hamel" userId="21bfae93-8473-4ef1-9a32-28a4818d5df0" providerId="ADAL" clId="{90983A90-B7A5-4358-8EA5-F25E72C7C6FA}" dt="2021-09-16T15:17:39.357" v="1477"/>
          <ac:spMkLst>
            <pc:docMk/>
            <pc:sldMk cId="2299784666" sldId="323"/>
            <ac:spMk id="3" creationId="{3AFB162F-1248-4928-BCC0-505678D79A69}"/>
          </ac:spMkLst>
        </pc:spChg>
        <pc:spChg chg="add del mod">
          <ac:chgData name="Steve Hamel" userId="21bfae93-8473-4ef1-9a32-28a4818d5df0" providerId="ADAL" clId="{90983A90-B7A5-4358-8EA5-F25E72C7C6FA}" dt="2021-09-16T16:04:32.969" v="1505"/>
          <ac:spMkLst>
            <pc:docMk/>
            <pc:sldMk cId="2299784666" sldId="323"/>
            <ac:spMk id="5" creationId="{9003F5C1-E030-4849-BEC2-79596B11A10C}"/>
          </ac:spMkLst>
        </pc:spChg>
        <pc:picChg chg="add del mod">
          <ac:chgData name="Steve Hamel" userId="21bfae93-8473-4ef1-9a32-28a4818d5df0" providerId="ADAL" clId="{90983A90-B7A5-4358-8EA5-F25E72C7C6FA}" dt="2021-09-16T16:04:08.018" v="1504"/>
          <ac:picMkLst>
            <pc:docMk/>
            <pc:sldMk cId="2299784666" sldId="323"/>
            <ac:picMk id="4" creationId="{85AFFC0D-C2C3-4C4E-9EB6-72CA67099E24}"/>
          </ac:picMkLst>
        </pc:picChg>
        <pc:picChg chg="add mod">
          <ac:chgData name="Steve Hamel" userId="21bfae93-8473-4ef1-9a32-28a4818d5df0" providerId="ADAL" clId="{90983A90-B7A5-4358-8EA5-F25E72C7C6FA}" dt="2021-09-16T16:04:46.597" v="1510" actId="14100"/>
          <ac:picMkLst>
            <pc:docMk/>
            <pc:sldMk cId="2299784666" sldId="323"/>
            <ac:picMk id="6" creationId="{A5385635-94A7-422B-8BF0-BA3006769F81}"/>
          </ac:picMkLst>
        </pc:picChg>
      </pc:sldChg>
      <pc:sldChg chg="modSp add">
        <pc:chgData name="Steve Hamel" userId="21bfae93-8473-4ef1-9a32-28a4818d5df0" providerId="ADAL" clId="{90983A90-B7A5-4358-8EA5-F25E72C7C6FA}" dt="2021-09-16T16:12:27.053" v="1770" actId="255"/>
        <pc:sldMkLst>
          <pc:docMk/>
          <pc:sldMk cId="166624347" sldId="324"/>
        </pc:sldMkLst>
        <pc:spChg chg="mod">
          <ac:chgData name="Steve Hamel" userId="21bfae93-8473-4ef1-9a32-28a4818d5df0" providerId="ADAL" clId="{90983A90-B7A5-4358-8EA5-F25E72C7C6FA}" dt="2021-09-16T16:10:43.081" v="1583" actId="20577"/>
          <ac:spMkLst>
            <pc:docMk/>
            <pc:sldMk cId="166624347" sldId="324"/>
            <ac:spMk id="2" creationId="{D2FA3DEA-E392-49D2-83AC-C1B2AC3AADDB}"/>
          </ac:spMkLst>
        </pc:spChg>
        <pc:spChg chg="mod">
          <ac:chgData name="Steve Hamel" userId="21bfae93-8473-4ef1-9a32-28a4818d5df0" providerId="ADAL" clId="{90983A90-B7A5-4358-8EA5-F25E72C7C6FA}" dt="2021-09-16T16:12:27.053" v="1770" actId="255"/>
          <ac:spMkLst>
            <pc:docMk/>
            <pc:sldMk cId="166624347" sldId="324"/>
            <ac:spMk id="3" creationId="{9990B426-0F7E-4555-BADF-85439BAD23D2}"/>
          </ac:spMkLst>
        </pc:spChg>
      </pc:sldChg>
      <pc:sldChg chg="modSp add del">
        <pc:chgData name="Steve Hamel" userId="21bfae93-8473-4ef1-9a32-28a4818d5df0" providerId="ADAL" clId="{90983A90-B7A5-4358-8EA5-F25E72C7C6FA}" dt="2021-09-16T16:10:25.981" v="1547"/>
        <pc:sldMkLst>
          <pc:docMk/>
          <pc:sldMk cId="1946421566" sldId="324"/>
        </pc:sldMkLst>
        <pc:spChg chg="mod">
          <ac:chgData name="Steve Hamel" userId="21bfae93-8473-4ef1-9a32-28a4818d5df0" providerId="ADAL" clId="{90983A90-B7A5-4358-8EA5-F25E72C7C6FA}" dt="2021-09-16T16:10:25.293" v="1546" actId="20577"/>
          <ac:spMkLst>
            <pc:docMk/>
            <pc:sldMk cId="1946421566" sldId="324"/>
            <ac:spMk id="2" creationId="{B1792906-906F-442A-8B3E-644C5DEB98D2}"/>
          </ac:spMkLst>
        </pc:spChg>
      </pc:sldChg>
      <pc:sldChg chg="addSp delSp modSp add">
        <pc:chgData name="Steve Hamel" userId="21bfae93-8473-4ef1-9a32-28a4818d5df0" providerId="ADAL" clId="{90983A90-B7A5-4358-8EA5-F25E72C7C6FA}" dt="2021-09-16T16:16:51.306" v="1907"/>
        <pc:sldMkLst>
          <pc:docMk/>
          <pc:sldMk cId="365656927" sldId="325"/>
        </pc:sldMkLst>
        <pc:spChg chg="mod">
          <ac:chgData name="Steve Hamel" userId="21bfae93-8473-4ef1-9a32-28a4818d5df0" providerId="ADAL" clId="{90983A90-B7A5-4358-8EA5-F25E72C7C6FA}" dt="2021-09-16T16:15:05.328" v="1901" actId="20577"/>
          <ac:spMkLst>
            <pc:docMk/>
            <pc:sldMk cId="365656927" sldId="325"/>
            <ac:spMk id="2" creationId="{0D559470-224D-4AD4-9C10-9ABB97AE0394}"/>
          </ac:spMkLst>
        </pc:spChg>
        <pc:spChg chg="mod">
          <ac:chgData name="Steve Hamel" userId="21bfae93-8473-4ef1-9a32-28a4818d5df0" providerId="ADAL" clId="{90983A90-B7A5-4358-8EA5-F25E72C7C6FA}" dt="2021-09-16T16:16:48.720" v="1906" actId="122"/>
          <ac:spMkLst>
            <pc:docMk/>
            <pc:sldMk cId="365656927" sldId="325"/>
            <ac:spMk id="3" creationId="{6FE57761-58E5-44AF-B5B8-E285F034C4D5}"/>
          </ac:spMkLst>
        </pc:spChg>
        <pc:graphicFrameChg chg="add del mod">
          <ac:chgData name="Steve Hamel" userId="21bfae93-8473-4ef1-9a32-28a4818d5df0" providerId="ADAL" clId="{90983A90-B7A5-4358-8EA5-F25E72C7C6FA}" dt="2021-09-16T16:15:34.091" v="1903"/>
          <ac:graphicFrameMkLst>
            <pc:docMk/>
            <pc:sldMk cId="365656927" sldId="325"/>
            <ac:graphicFrameMk id="4" creationId="{487A93DD-38A4-4B3C-BC20-ED3F7623E3CF}"/>
          </ac:graphicFrameMkLst>
        </pc:graphicFrameChg>
        <pc:picChg chg="add">
          <ac:chgData name="Steve Hamel" userId="21bfae93-8473-4ef1-9a32-28a4818d5df0" providerId="ADAL" clId="{90983A90-B7A5-4358-8EA5-F25E72C7C6FA}" dt="2021-09-16T16:16:51.306" v="1907"/>
          <ac:picMkLst>
            <pc:docMk/>
            <pc:sldMk cId="365656927" sldId="325"/>
            <ac:picMk id="5" creationId="{B3B2BFD9-A019-4274-B1A8-FE1565629193}"/>
          </ac:picMkLst>
        </pc:picChg>
      </pc:sldChg>
      <pc:sldChg chg="addSp delSp modSp add">
        <pc:chgData name="Steve Hamel" userId="21bfae93-8473-4ef1-9a32-28a4818d5df0" providerId="ADAL" clId="{90983A90-B7A5-4358-8EA5-F25E72C7C6FA}" dt="2021-09-16T16:30:12.927" v="2225" actId="20577"/>
        <pc:sldMkLst>
          <pc:docMk/>
          <pc:sldMk cId="763140090" sldId="326"/>
        </pc:sldMkLst>
        <pc:spChg chg="mod">
          <ac:chgData name="Steve Hamel" userId="21bfae93-8473-4ef1-9a32-28a4818d5df0" providerId="ADAL" clId="{90983A90-B7A5-4358-8EA5-F25E72C7C6FA}" dt="2021-09-16T16:30:12.927" v="2225" actId="20577"/>
          <ac:spMkLst>
            <pc:docMk/>
            <pc:sldMk cId="763140090" sldId="326"/>
            <ac:spMk id="2" creationId="{28F8D9E3-A3DD-4993-9E7D-8ECD76771EF2}"/>
          </ac:spMkLst>
        </pc:spChg>
        <pc:spChg chg="del">
          <ac:chgData name="Steve Hamel" userId="21bfae93-8473-4ef1-9a32-28a4818d5df0" providerId="ADAL" clId="{90983A90-B7A5-4358-8EA5-F25E72C7C6FA}" dt="2021-09-16T16:17:42.264" v="1911"/>
          <ac:spMkLst>
            <pc:docMk/>
            <pc:sldMk cId="763140090" sldId="326"/>
            <ac:spMk id="3" creationId="{8332C5D3-AE91-44C6-8956-CA3538F7B3D2}"/>
          </ac:spMkLst>
        </pc:spChg>
        <pc:picChg chg="add mod modCrop">
          <ac:chgData name="Steve Hamel" userId="21bfae93-8473-4ef1-9a32-28a4818d5df0" providerId="ADAL" clId="{90983A90-B7A5-4358-8EA5-F25E72C7C6FA}" dt="2021-09-16T16:27:33.037" v="2117" actId="14100"/>
          <ac:picMkLst>
            <pc:docMk/>
            <pc:sldMk cId="763140090" sldId="326"/>
            <ac:picMk id="4" creationId="{CD854EB1-965B-4BE2-8B09-C220F1BE4A40}"/>
          </ac:picMkLst>
        </pc:picChg>
      </pc:sldChg>
      <pc:sldChg chg="addSp delSp modSp add">
        <pc:chgData name="Steve Hamel" userId="21bfae93-8473-4ef1-9a32-28a4818d5df0" providerId="ADAL" clId="{90983A90-B7A5-4358-8EA5-F25E72C7C6FA}" dt="2021-09-16T16:28:51.730" v="2178" actId="20577"/>
        <pc:sldMkLst>
          <pc:docMk/>
          <pc:sldMk cId="2709676465" sldId="327"/>
        </pc:sldMkLst>
        <pc:spChg chg="mod">
          <ac:chgData name="Steve Hamel" userId="21bfae93-8473-4ef1-9a32-28a4818d5df0" providerId="ADAL" clId="{90983A90-B7A5-4358-8EA5-F25E72C7C6FA}" dt="2021-09-16T16:28:42.718" v="2155" actId="20577"/>
          <ac:spMkLst>
            <pc:docMk/>
            <pc:sldMk cId="2709676465" sldId="327"/>
            <ac:spMk id="2" creationId="{FF27AFE6-9CDE-4AE0-9354-92BAF8ED8F38}"/>
          </ac:spMkLst>
        </pc:spChg>
        <pc:spChg chg="del">
          <ac:chgData name="Steve Hamel" userId="21bfae93-8473-4ef1-9a32-28a4818d5df0" providerId="ADAL" clId="{90983A90-B7A5-4358-8EA5-F25E72C7C6FA}" dt="2021-09-16T16:20:41.051" v="1996"/>
          <ac:spMkLst>
            <pc:docMk/>
            <pc:sldMk cId="2709676465" sldId="327"/>
            <ac:spMk id="3" creationId="{06B6E9EF-40AF-45DD-AFB8-5B955982B87E}"/>
          </ac:spMkLst>
        </pc:spChg>
        <pc:spChg chg="add mod">
          <ac:chgData name="Steve Hamel" userId="21bfae93-8473-4ef1-9a32-28a4818d5df0" providerId="ADAL" clId="{90983A90-B7A5-4358-8EA5-F25E72C7C6FA}" dt="2021-09-16T16:28:51.730" v="2178" actId="20577"/>
          <ac:spMkLst>
            <pc:docMk/>
            <pc:sldMk cId="2709676465" sldId="327"/>
            <ac:spMk id="5" creationId="{DF0EDBAF-3134-4CB8-A020-7E5630FE873E}"/>
          </ac:spMkLst>
        </pc:spChg>
        <pc:picChg chg="add del mod">
          <ac:chgData name="Steve Hamel" userId="21bfae93-8473-4ef1-9a32-28a4818d5df0" providerId="ADAL" clId="{90983A90-B7A5-4358-8EA5-F25E72C7C6FA}" dt="2021-09-16T16:28:35.385" v="2138"/>
          <ac:picMkLst>
            <pc:docMk/>
            <pc:sldMk cId="2709676465" sldId="327"/>
            <ac:picMk id="4" creationId="{009DF70E-2D1B-49BC-83F5-CD8148D10E8E}"/>
          </ac:picMkLst>
        </pc:picChg>
      </pc:sldChg>
      <pc:sldChg chg="addSp delSp modSp add del">
        <pc:chgData name="Steve Hamel" userId="21bfae93-8473-4ef1-9a32-28a4818d5df0" providerId="ADAL" clId="{90983A90-B7A5-4358-8EA5-F25E72C7C6FA}" dt="2021-09-16T19:51:16.510" v="2352" actId="2696"/>
        <pc:sldMkLst>
          <pc:docMk/>
          <pc:sldMk cId="3179166675" sldId="328"/>
        </pc:sldMkLst>
        <pc:spChg chg="mod">
          <ac:chgData name="Steve Hamel" userId="21bfae93-8473-4ef1-9a32-28a4818d5df0" providerId="ADAL" clId="{90983A90-B7A5-4358-8EA5-F25E72C7C6FA}" dt="2021-09-16T19:51:06.350" v="2351" actId="20577"/>
          <ac:spMkLst>
            <pc:docMk/>
            <pc:sldMk cId="3179166675" sldId="328"/>
            <ac:spMk id="2" creationId="{EDB1C2A7-EA7A-4966-A696-D1A2E090CB9F}"/>
          </ac:spMkLst>
        </pc:spChg>
        <pc:spChg chg="del">
          <ac:chgData name="Steve Hamel" userId="21bfae93-8473-4ef1-9a32-28a4818d5df0" providerId="ADAL" clId="{90983A90-B7A5-4358-8EA5-F25E72C7C6FA}" dt="2021-09-16T16:51:56.300" v="2244"/>
          <ac:spMkLst>
            <pc:docMk/>
            <pc:sldMk cId="3179166675" sldId="328"/>
            <ac:spMk id="3" creationId="{6BD751EC-2177-4FB1-802A-F44F9AFA508F}"/>
          </ac:spMkLst>
        </pc:spChg>
        <pc:spChg chg="add mod">
          <ac:chgData name="Steve Hamel" userId="21bfae93-8473-4ef1-9a32-28a4818d5df0" providerId="ADAL" clId="{90983A90-B7A5-4358-8EA5-F25E72C7C6FA}" dt="2021-09-16T16:56:57.614" v="2275"/>
          <ac:spMkLst>
            <pc:docMk/>
            <pc:sldMk cId="3179166675" sldId="328"/>
            <ac:spMk id="5" creationId="{57DB0C7F-7604-4655-8716-547BC46912BC}"/>
          </ac:spMkLst>
        </pc:spChg>
        <pc:picChg chg="add del mod modCrop">
          <ac:chgData name="Steve Hamel" userId="21bfae93-8473-4ef1-9a32-28a4818d5df0" providerId="ADAL" clId="{90983A90-B7A5-4358-8EA5-F25E72C7C6FA}" dt="2021-09-16T16:56:57.614" v="2275"/>
          <ac:picMkLst>
            <pc:docMk/>
            <pc:sldMk cId="3179166675" sldId="328"/>
            <ac:picMk id="4" creationId="{DE44D302-5000-4DFE-8415-311A9DE5344B}"/>
          </ac:picMkLst>
        </pc:picChg>
      </pc:sldChg>
      <pc:sldChg chg="addSp delSp modSp add ord">
        <pc:chgData name="Steve Hamel" userId="21bfae93-8473-4ef1-9a32-28a4818d5df0" providerId="ADAL" clId="{90983A90-B7A5-4358-8EA5-F25E72C7C6FA}" dt="2021-09-16T16:26:27.525" v="2111"/>
        <pc:sldMkLst>
          <pc:docMk/>
          <pc:sldMk cId="2080541866" sldId="329"/>
        </pc:sldMkLst>
        <pc:spChg chg="mod">
          <ac:chgData name="Steve Hamel" userId="21bfae93-8473-4ef1-9a32-28a4818d5df0" providerId="ADAL" clId="{90983A90-B7A5-4358-8EA5-F25E72C7C6FA}" dt="2021-09-16T16:26:22.735" v="2110" actId="5793"/>
          <ac:spMkLst>
            <pc:docMk/>
            <pc:sldMk cId="2080541866" sldId="329"/>
            <ac:spMk id="2" creationId="{1775434E-92D6-4ADE-97D4-09ACD50F428A}"/>
          </ac:spMkLst>
        </pc:spChg>
        <pc:spChg chg="mod">
          <ac:chgData name="Steve Hamel" userId="21bfae93-8473-4ef1-9a32-28a4818d5df0" providerId="ADAL" clId="{90983A90-B7A5-4358-8EA5-F25E72C7C6FA}" dt="2021-09-16T16:24:45.554" v="2049" actId="20577"/>
          <ac:spMkLst>
            <pc:docMk/>
            <pc:sldMk cId="2080541866" sldId="329"/>
            <ac:spMk id="3" creationId="{D64BEF9C-44C4-4BDF-B755-AFA4610E4779}"/>
          </ac:spMkLst>
        </pc:spChg>
        <pc:spChg chg="add del">
          <ac:chgData name="Steve Hamel" userId="21bfae93-8473-4ef1-9a32-28a4818d5df0" providerId="ADAL" clId="{90983A90-B7A5-4358-8EA5-F25E72C7C6FA}" dt="2021-09-16T16:25:07.881" v="2074"/>
          <ac:spMkLst>
            <pc:docMk/>
            <pc:sldMk cId="2080541866" sldId="329"/>
            <ac:spMk id="4" creationId="{C412A78B-ACE3-4BAA-A37F-863C4DB87E09}"/>
          </ac:spMkLst>
        </pc:spChg>
        <pc:spChg chg="mod">
          <ac:chgData name="Steve Hamel" userId="21bfae93-8473-4ef1-9a32-28a4818d5df0" providerId="ADAL" clId="{90983A90-B7A5-4358-8EA5-F25E72C7C6FA}" dt="2021-09-16T16:24:56.789" v="2073" actId="20577"/>
          <ac:spMkLst>
            <pc:docMk/>
            <pc:sldMk cId="2080541866" sldId="329"/>
            <ac:spMk id="5" creationId="{BB08E12A-C17D-4320-AF54-D9EE8552055A}"/>
          </ac:spMkLst>
        </pc:spChg>
        <pc:spChg chg="del">
          <ac:chgData name="Steve Hamel" userId="21bfae93-8473-4ef1-9a32-28a4818d5df0" providerId="ADAL" clId="{90983A90-B7A5-4358-8EA5-F25E72C7C6FA}" dt="2021-09-16T16:24:26.748" v="2002"/>
          <ac:spMkLst>
            <pc:docMk/>
            <pc:sldMk cId="2080541866" sldId="329"/>
            <ac:spMk id="6" creationId="{BE01A8AA-D861-4F6E-8A53-8B85A1847987}"/>
          </ac:spMkLst>
        </pc:spChg>
        <pc:graphicFrameChg chg="add del mod">
          <ac:chgData name="Steve Hamel" userId="21bfae93-8473-4ef1-9a32-28a4818d5df0" providerId="ADAL" clId="{90983A90-B7A5-4358-8EA5-F25E72C7C6FA}" dt="2021-09-16T16:24:24.326" v="2001"/>
          <ac:graphicFrameMkLst>
            <pc:docMk/>
            <pc:sldMk cId="2080541866" sldId="329"/>
            <ac:graphicFrameMk id="7" creationId="{23EAD5B3-149C-487F-8646-1CF2CB44E469}"/>
          </ac:graphicFrameMkLst>
        </pc:graphicFrameChg>
        <pc:graphicFrameChg chg="add mod modGraphic">
          <ac:chgData name="Steve Hamel" userId="21bfae93-8473-4ef1-9a32-28a4818d5df0" providerId="ADAL" clId="{90983A90-B7A5-4358-8EA5-F25E72C7C6FA}" dt="2021-09-16T16:25:34.241" v="2078" actId="14100"/>
          <ac:graphicFrameMkLst>
            <pc:docMk/>
            <pc:sldMk cId="2080541866" sldId="329"/>
            <ac:graphicFrameMk id="8" creationId="{7C070C76-7D69-441B-B8F5-AB3C569167A0}"/>
          </ac:graphicFrameMkLst>
        </pc:graphicFrameChg>
        <pc:picChg chg="add mod">
          <ac:chgData name="Steve Hamel" userId="21bfae93-8473-4ef1-9a32-28a4818d5df0" providerId="ADAL" clId="{90983A90-B7A5-4358-8EA5-F25E72C7C6FA}" dt="2021-09-16T16:25:26.843" v="2076" actId="14100"/>
          <ac:picMkLst>
            <pc:docMk/>
            <pc:sldMk cId="2080541866" sldId="329"/>
            <ac:picMk id="9" creationId="{CC86FFBF-279F-4BFF-8B9E-D2887BBBB410}"/>
          </ac:picMkLst>
        </pc:picChg>
      </pc:sldChg>
      <pc:sldChg chg="modSp add del">
        <pc:chgData name="Steve Hamel" userId="21bfae93-8473-4ef1-9a32-28a4818d5df0" providerId="ADAL" clId="{90983A90-B7A5-4358-8EA5-F25E72C7C6FA}" dt="2021-09-16T16:57:30.547" v="2310" actId="2696"/>
        <pc:sldMkLst>
          <pc:docMk/>
          <pc:sldMk cId="3230200273" sldId="330"/>
        </pc:sldMkLst>
        <pc:spChg chg="mod">
          <ac:chgData name="Steve Hamel" userId="21bfae93-8473-4ef1-9a32-28a4818d5df0" providerId="ADAL" clId="{90983A90-B7A5-4358-8EA5-F25E72C7C6FA}" dt="2021-09-16T16:55:42.515" v="2267" actId="20577"/>
          <ac:spMkLst>
            <pc:docMk/>
            <pc:sldMk cId="3230200273" sldId="330"/>
            <ac:spMk id="3" creationId="{416AB2CA-6C7E-402F-9F72-1BEE23BA56C2}"/>
          </ac:spMkLst>
        </pc:spChg>
        <pc:spChg chg="mod">
          <ac:chgData name="Steve Hamel" userId="21bfae93-8473-4ef1-9a32-28a4818d5df0" providerId="ADAL" clId="{90983A90-B7A5-4358-8EA5-F25E72C7C6FA}" dt="2021-09-16T16:55:46.416" v="2274" actId="20577"/>
          <ac:spMkLst>
            <pc:docMk/>
            <pc:sldMk cId="3230200273" sldId="330"/>
            <ac:spMk id="5" creationId="{60329F67-93D0-45AB-B4CD-6F41E07CBA66}"/>
          </ac:spMkLst>
        </pc:spChg>
      </pc:sldChg>
      <pc:sldChg chg="addSp add">
        <pc:chgData name="Steve Hamel" userId="21bfae93-8473-4ef1-9a32-28a4818d5df0" providerId="ADAL" clId="{90983A90-B7A5-4358-8EA5-F25E72C7C6FA}" dt="2021-09-16T17:00:50.993" v="2312"/>
        <pc:sldMkLst>
          <pc:docMk/>
          <pc:sldMk cId="4205751881" sldId="330"/>
        </pc:sldMkLst>
        <pc:picChg chg="add">
          <ac:chgData name="Steve Hamel" userId="21bfae93-8473-4ef1-9a32-28a4818d5df0" providerId="ADAL" clId="{90983A90-B7A5-4358-8EA5-F25E72C7C6FA}" dt="2021-09-16T17:00:50.993" v="2312"/>
          <ac:picMkLst>
            <pc:docMk/>
            <pc:sldMk cId="4205751881" sldId="330"/>
            <ac:picMk id="2" creationId="{DB7C33B5-93B3-4260-B981-DB99744DBE8C}"/>
          </ac:picMkLst>
        </pc:picChg>
      </pc:sldChg>
      <pc:sldChg chg="addSp add">
        <pc:chgData name="Steve Hamel" userId="21bfae93-8473-4ef1-9a32-28a4818d5df0" providerId="ADAL" clId="{90983A90-B7A5-4358-8EA5-F25E72C7C6FA}" dt="2021-09-16T17:02:16.714" v="2314"/>
        <pc:sldMkLst>
          <pc:docMk/>
          <pc:sldMk cId="905383358" sldId="331"/>
        </pc:sldMkLst>
        <pc:picChg chg="add">
          <ac:chgData name="Steve Hamel" userId="21bfae93-8473-4ef1-9a32-28a4818d5df0" providerId="ADAL" clId="{90983A90-B7A5-4358-8EA5-F25E72C7C6FA}" dt="2021-09-16T17:02:16.714" v="2314"/>
          <ac:picMkLst>
            <pc:docMk/>
            <pc:sldMk cId="905383358" sldId="331"/>
            <ac:picMk id="2" creationId="{9C78BE2E-F04B-4FA6-8133-C99D873DF203}"/>
          </ac:picMkLst>
        </pc:picChg>
      </pc:sldChg>
      <pc:sldChg chg="add del ord">
        <pc:chgData name="Steve Hamel" userId="21bfae93-8473-4ef1-9a32-28a4818d5df0" providerId="ADAL" clId="{90983A90-B7A5-4358-8EA5-F25E72C7C6FA}" dt="2021-09-16T17:03:50.147" v="2321" actId="2696"/>
        <pc:sldMkLst>
          <pc:docMk/>
          <pc:sldMk cId="420292586" sldId="332"/>
        </pc:sldMkLst>
      </pc:sldChg>
      <pc:sldChg chg="add">
        <pc:chgData name="Steve Hamel" userId="21bfae93-8473-4ef1-9a32-28a4818d5df0" providerId="ADAL" clId="{90983A90-B7A5-4358-8EA5-F25E72C7C6FA}" dt="2021-09-16T17:03:41.738" v="2319"/>
        <pc:sldMkLst>
          <pc:docMk/>
          <pc:sldMk cId="930986736" sldId="333"/>
        </pc:sldMkLst>
      </pc:sldChg>
      <pc:sldChg chg="addSp modSp add">
        <pc:chgData name="Steve Hamel" userId="21bfae93-8473-4ef1-9a32-28a4818d5df0" providerId="ADAL" clId="{90983A90-B7A5-4358-8EA5-F25E72C7C6FA}" dt="2021-09-16T19:54:16.908" v="2421" actId="20577"/>
        <pc:sldMkLst>
          <pc:docMk/>
          <pc:sldMk cId="2647436137" sldId="334"/>
        </pc:sldMkLst>
        <pc:spChg chg="add mod">
          <ac:chgData name="Steve Hamel" userId="21bfae93-8473-4ef1-9a32-28a4818d5df0" providerId="ADAL" clId="{90983A90-B7A5-4358-8EA5-F25E72C7C6FA}" dt="2021-09-16T19:54:16.908" v="2421" actId="20577"/>
          <ac:spMkLst>
            <pc:docMk/>
            <pc:sldMk cId="2647436137" sldId="334"/>
            <ac:spMk id="2" creationId="{E48C2406-08F2-4F9C-9952-DF6079B45F05}"/>
          </ac:spMkLst>
        </pc:spChg>
      </pc:sldChg>
      <pc:sldChg chg="modSp add modNotesTx">
        <pc:chgData name="Steve Hamel" userId="21bfae93-8473-4ef1-9a32-28a4818d5df0" providerId="ADAL" clId="{90983A90-B7A5-4358-8EA5-F25E72C7C6FA}" dt="2021-09-16T20:14:56.739" v="3069" actId="20577"/>
        <pc:sldMkLst>
          <pc:docMk/>
          <pc:sldMk cId="3356015651" sldId="335"/>
        </pc:sldMkLst>
        <pc:spChg chg="mod">
          <ac:chgData name="Steve Hamel" userId="21bfae93-8473-4ef1-9a32-28a4818d5df0" providerId="ADAL" clId="{90983A90-B7A5-4358-8EA5-F25E72C7C6FA}" dt="2021-09-16T20:03:22.490" v="2832" actId="20577"/>
          <ac:spMkLst>
            <pc:docMk/>
            <pc:sldMk cId="3356015651" sldId="335"/>
            <ac:spMk id="2" creationId="{B81D8F4A-3AD3-4241-86B4-6F4BA1352406}"/>
          </ac:spMkLst>
        </pc:spChg>
        <pc:spChg chg="mod">
          <ac:chgData name="Steve Hamel" userId="21bfae93-8473-4ef1-9a32-28a4818d5df0" providerId="ADAL" clId="{90983A90-B7A5-4358-8EA5-F25E72C7C6FA}" dt="2021-09-16T20:14:56.739" v="3069" actId="20577"/>
          <ac:spMkLst>
            <pc:docMk/>
            <pc:sldMk cId="3356015651" sldId="335"/>
            <ac:spMk id="3" creationId="{8756DDF8-3DB7-4469-9BA6-8CCE48EFAA7C}"/>
          </ac:spMkLst>
        </pc:spChg>
      </pc:sldChg>
      <pc:sldChg chg="addSp modSp add ord">
        <pc:chgData name="Steve Hamel" userId="21bfae93-8473-4ef1-9a32-28a4818d5df0" providerId="ADAL" clId="{90983A90-B7A5-4358-8EA5-F25E72C7C6FA}" dt="2021-09-16T20:25:36.559" v="3292" actId="20577"/>
        <pc:sldMkLst>
          <pc:docMk/>
          <pc:sldMk cId="3094407945" sldId="336"/>
        </pc:sldMkLst>
        <pc:spChg chg="mod">
          <ac:chgData name="Steve Hamel" userId="21bfae93-8473-4ef1-9a32-28a4818d5df0" providerId="ADAL" clId="{90983A90-B7A5-4358-8EA5-F25E72C7C6FA}" dt="2021-09-16T20:25:36.559" v="3292" actId="20577"/>
          <ac:spMkLst>
            <pc:docMk/>
            <pc:sldMk cId="3094407945" sldId="336"/>
            <ac:spMk id="2" creationId="{24322324-AD01-4021-8226-0E270D2E4A1F}"/>
          </ac:spMkLst>
        </pc:spChg>
        <pc:picChg chg="add mod">
          <ac:chgData name="Steve Hamel" userId="21bfae93-8473-4ef1-9a32-28a4818d5df0" providerId="ADAL" clId="{90983A90-B7A5-4358-8EA5-F25E72C7C6FA}" dt="2021-09-16T20:23:00.917" v="3075" actId="1076"/>
          <ac:picMkLst>
            <pc:docMk/>
            <pc:sldMk cId="3094407945" sldId="336"/>
            <ac:picMk id="4" creationId="{A6CFC063-B1B5-4674-B635-D33872976A26}"/>
          </ac:picMkLst>
        </pc:picChg>
      </pc:sldChg>
      <pc:sldChg chg="add del">
        <pc:chgData name="Steve Hamel" userId="21bfae93-8473-4ef1-9a32-28a4818d5df0" providerId="ADAL" clId="{90983A90-B7A5-4358-8EA5-F25E72C7C6FA}" dt="2021-09-16T20:32:02.181" v="3735"/>
        <pc:sldMkLst>
          <pc:docMk/>
          <pc:sldMk cId="2089374276" sldId="337"/>
        </pc:sldMkLst>
      </pc:sldChg>
      <pc:sldChg chg="modSp add">
        <pc:chgData name="Steve Hamel" userId="21bfae93-8473-4ef1-9a32-28a4818d5df0" providerId="ADAL" clId="{90983A90-B7A5-4358-8EA5-F25E72C7C6FA}" dt="2021-09-16T20:32:23.957" v="3745" actId="20577"/>
        <pc:sldMkLst>
          <pc:docMk/>
          <pc:sldMk cId="3134963316" sldId="337"/>
        </pc:sldMkLst>
        <pc:spChg chg="mod">
          <ac:chgData name="Steve Hamel" userId="21bfae93-8473-4ef1-9a32-28a4818d5df0" providerId="ADAL" clId="{90983A90-B7A5-4358-8EA5-F25E72C7C6FA}" dt="2021-09-16T20:32:23.957" v="3745" actId="20577"/>
          <ac:spMkLst>
            <pc:docMk/>
            <pc:sldMk cId="3134963316" sldId="337"/>
            <ac:spMk id="2" creationId="{985A3843-881E-40C0-9781-C560C61EE756}"/>
          </ac:spMkLst>
        </pc:spChg>
      </pc:sldChg>
      <pc:sldChg chg="modSp add">
        <pc:chgData name="Steve Hamel" userId="21bfae93-8473-4ef1-9a32-28a4818d5df0" providerId="ADAL" clId="{90983A90-B7A5-4358-8EA5-F25E72C7C6FA}" dt="2021-09-16T20:35:19.340" v="3951" actId="20577"/>
        <pc:sldMkLst>
          <pc:docMk/>
          <pc:sldMk cId="933374317" sldId="338"/>
        </pc:sldMkLst>
        <pc:spChg chg="mod">
          <ac:chgData name="Steve Hamel" userId="21bfae93-8473-4ef1-9a32-28a4818d5df0" providerId="ADAL" clId="{90983A90-B7A5-4358-8EA5-F25E72C7C6FA}" dt="2021-09-16T20:32:53.145" v="3753" actId="20577"/>
          <ac:spMkLst>
            <pc:docMk/>
            <pc:sldMk cId="933374317" sldId="338"/>
            <ac:spMk id="2" creationId="{E47F378B-E44B-4634-8A4A-030A89F9A9FA}"/>
          </ac:spMkLst>
        </pc:spChg>
        <pc:spChg chg="mod">
          <ac:chgData name="Steve Hamel" userId="21bfae93-8473-4ef1-9a32-28a4818d5df0" providerId="ADAL" clId="{90983A90-B7A5-4358-8EA5-F25E72C7C6FA}" dt="2021-09-16T20:35:19.340" v="3951" actId="20577"/>
          <ac:spMkLst>
            <pc:docMk/>
            <pc:sldMk cId="933374317" sldId="338"/>
            <ac:spMk id="3" creationId="{05293A65-EB8E-4A19-97CC-501721F79D17}"/>
          </ac:spMkLst>
        </pc:spChg>
      </pc:sldChg>
      <pc:sldMasterChg chg="modSp modSldLayout">
        <pc:chgData name="Steve Hamel" userId="21bfae93-8473-4ef1-9a32-28a4818d5df0" providerId="ADAL" clId="{90983A90-B7A5-4358-8EA5-F25E72C7C6FA}" dt="2021-09-15T19:17:53.897" v="475"/>
        <pc:sldMasterMkLst>
          <pc:docMk/>
          <pc:sldMasterMk cId="2154551103" sldId="2147483648"/>
        </pc:sldMasterMkLst>
        <pc:spChg chg="mod">
          <ac:chgData name="Steve Hamel" userId="21bfae93-8473-4ef1-9a32-28a4818d5df0" providerId="ADAL" clId="{90983A90-B7A5-4358-8EA5-F25E72C7C6FA}" dt="2021-09-15T19:17:53.897" v="475"/>
          <ac:spMkLst>
            <pc:docMk/>
            <pc:sldMasterMk cId="2154551103" sldId="2147483648"/>
            <ac:spMk id="2"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ac:spMk id="3"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ac:spMk id="4"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ac:spMk id="5"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ac:spMk id="6" creationId="{00000000-0000-0000-0000-000000000000}"/>
          </ac:spMkLst>
        </pc:spChg>
        <pc:sldLayoutChg chg="modSp">
          <pc:chgData name="Steve Hamel" userId="21bfae93-8473-4ef1-9a32-28a4818d5df0" providerId="ADAL" clId="{90983A90-B7A5-4358-8EA5-F25E72C7C6FA}" dt="2021-09-15T19:17:53.897" v="475"/>
          <pc:sldLayoutMkLst>
            <pc:docMk/>
            <pc:sldMasterMk cId="2154551103" sldId="2147483648"/>
            <pc:sldLayoutMk cId="3863936664" sldId="2147483649"/>
          </pc:sldLayoutMkLst>
          <pc:spChg chg="mod">
            <ac:chgData name="Steve Hamel" userId="21bfae93-8473-4ef1-9a32-28a4818d5df0" providerId="ADAL" clId="{90983A90-B7A5-4358-8EA5-F25E72C7C6FA}" dt="2021-09-15T19:17:53.897" v="475"/>
            <ac:spMkLst>
              <pc:docMk/>
              <pc:sldMasterMk cId="2154551103" sldId="2147483648"/>
              <pc:sldLayoutMk cId="3863936664" sldId="2147483649"/>
              <ac:spMk id="2"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pc:sldLayoutMk cId="3863936664" sldId="2147483649"/>
              <ac:spMk id="3" creationId="{00000000-0000-0000-0000-000000000000}"/>
            </ac:spMkLst>
          </pc:spChg>
        </pc:sldLayoutChg>
        <pc:sldLayoutChg chg="modSp">
          <pc:chgData name="Steve Hamel" userId="21bfae93-8473-4ef1-9a32-28a4818d5df0" providerId="ADAL" clId="{90983A90-B7A5-4358-8EA5-F25E72C7C6FA}" dt="2021-09-15T19:17:53.897" v="475"/>
          <pc:sldLayoutMkLst>
            <pc:docMk/>
            <pc:sldMasterMk cId="2154551103" sldId="2147483648"/>
            <pc:sldLayoutMk cId="2905608550" sldId="2147483651"/>
          </pc:sldLayoutMkLst>
          <pc:spChg chg="mod">
            <ac:chgData name="Steve Hamel" userId="21bfae93-8473-4ef1-9a32-28a4818d5df0" providerId="ADAL" clId="{90983A90-B7A5-4358-8EA5-F25E72C7C6FA}" dt="2021-09-15T19:17:53.897" v="475"/>
            <ac:spMkLst>
              <pc:docMk/>
              <pc:sldMasterMk cId="2154551103" sldId="2147483648"/>
              <pc:sldLayoutMk cId="2905608550" sldId="2147483651"/>
              <ac:spMk id="2"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pc:sldLayoutMk cId="2905608550" sldId="2147483651"/>
              <ac:spMk id="3" creationId="{00000000-0000-0000-0000-000000000000}"/>
            </ac:spMkLst>
          </pc:spChg>
        </pc:sldLayoutChg>
        <pc:sldLayoutChg chg="modSp">
          <pc:chgData name="Steve Hamel" userId="21bfae93-8473-4ef1-9a32-28a4818d5df0" providerId="ADAL" clId="{90983A90-B7A5-4358-8EA5-F25E72C7C6FA}" dt="2021-09-15T19:17:53.897" v="475"/>
          <pc:sldLayoutMkLst>
            <pc:docMk/>
            <pc:sldMasterMk cId="2154551103" sldId="2147483648"/>
            <pc:sldLayoutMk cId="2650971668" sldId="2147483652"/>
          </pc:sldLayoutMkLst>
          <pc:spChg chg="mod">
            <ac:chgData name="Steve Hamel" userId="21bfae93-8473-4ef1-9a32-28a4818d5df0" providerId="ADAL" clId="{90983A90-B7A5-4358-8EA5-F25E72C7C6FA}" dt="2021-09-15T19:17:53.897" v="475"/>
            <ac:spMkLst>
              <pc:docMk/>
              <pc:sldMasterMk cId="2154551103" sldId="2147483648"/>
              <pc:sldLayoutMk cId="2650971668" sldId="2147483652"/>
              <ac:spMk id="3"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pc:sldLayoutMk cId="2650971668" sldId="2147483652"/>
              <ac:spMk id="4" creationId="{00000000-0000-0000-0000-000000000000}"/>
            </ac:spMkLst>
          </pc:spChg>
        </pc:sldLayoutChg>
        <pc:sldLayoutChg chg="modSp">
          <pc:chgData name="Steve Hamel" userId="21bfae93-8473-4ef1-9a32-28a4818d5df0" providerId="ADAL" clId="{90983A90-B7A5-4358-8EA5-F25E72C7C6FA}" dt="2021-09-15T19:17:53.897" v="475"/>
          <pc:sldLayoutMkLst>
            <pc:docMk/>
            <pc:sldMasterMk cId="2154551103" sldId="2147483648"/>
            <pc:sldLayoutMk cId="2616912386" sldId="2147483653"/>
          </pc:sldLayoutMkLst>
          <pc:spChg chg="mod">
            <ac:chgData name="Steve Hamel" userId="21bfae93-8473-4ef1-9a32-28a4818d5df0" providerId="ADAL" clId="{90983A90-B7A5-4358-8EA5-F25E72C7C6FA}" dt="2021-09-15T19:17:53.897" v="475"/>
            <ac:spMkLst>
              <pc:docMk/>
              <pc:sldMasterMk cId="2154551103" sldId="2147483648"/>
              <pc:sldLayoutMk cId="2616912386" sldId="2147483653"/>
              <ac:spMk id="3"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pc:sldLayoutMk cId="2616912386" sldId="2147483653"/>
              <ac:spMk id="4"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pc:sldLayoutMk cId="2616912386" sldId="2147483653"/>
              <ac:spMk id="5"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pc:sldLayoutMk cId="2616912386" sldId="2147483653"/>
              <ac:spMk id="6" creationId="{00000000-0000-0000-0000-000000000000}"/>
            </ac:spMkLst>
          </pc:spChg>
        </pc:sldLayoutChg>
        <pc:sldLayoutChg chg="modSp">
          <pc:chgData name="Steve Hamel" userId="21bfae93-8473-4ef1-9a32-28a4818d5df0" providerId="ADAL" clId="{90983A90-B7A5-4358-8EA5-F25E72C7C6FA}" dt="2021-09-15T19:17:53.897" v="475"/>
          <pc:sldLayoutMkLst>
            <pc:docMk/>
            <pc:sldMasterMk cId="2154551103" sldId="2147483648"/>
            <pc:sldLayoutMk cId="2480683381" sldId="2147483656"/>
          </pc:sldLayoutMkLst>
          <pc:spChg chg="mod">
            <ac:chgData name="Steve Hamel" userId="21bfae93-8473-4ef1-9a32-28a4818d5df0" providerId="ADAL" clId="{90983A90-B7A5-4358-8EA5-F25E72C7C6FA}" dt="2021-09-15T19:17:53.897" v="475"/>
            <ac:spMkLst>
              <pc:docMk/>
              <pc:sldMasterMk cId="2154551103" sldId="2147483648"/>
              <pc:sldLayoutMk cId="2480683381" sldId="2147483656"/>
              <ac:spMk id="2"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pc:sldLayoutMk cId="2480683381" sldId="2147483656"/>
              <ac:spMk id="3"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pc:sldLayoutMk cId="2480683381" sldId="2147483656"/>
              <ac:spMk id="4" creationId="{00000000-0000-0000-0000-000000000000}"/>
            </ac:spMkLst>
          </pc:spChg>
        </pc:sldLayoutChg>
        <pc:sldLayoutChg chg="modSp">
          <pc:chgData name="Steve Hamel" userId="21bfae93-8473-4ef1-9a32-28a4818d5df0" providerId="ADAL" clId="{90983A90-B7A5-4358-8EA5-F25E72C7C6FA}" dt="2021-09-15T19:17:53.897" v="475"/>
          <pc:sldLayoutMkLst>
            <pc:docMk/>
            <pc:sldMasterMk cId="2154551103" sldId="2147483648"/>
            <pc:sldLayoutMk cId="3878475290" sldId="2147483657"/>
          </pc:sldLayoutMkLst>
          <pc:spChg chg="mod">
            <ac:chgData name="Steve Hamel" userId="21bfae93-8473-4ef1-9a32-28a4818d5df0" providerId="ADAL" clId="{90983A90-B7A5-4358-8EA5-F25E72C7C6FA}" dt="2021-09-15T19:17:53.897" v="475"/>
            <ac:spMkLst>
              <pc:docMk/>
              <pc:sldMasterMk cId="2154551103" sldId="2147483648"/>
              <pc:sldLayoutMk cId="3878475290" sldId="2147483657"/>
              <ac:spMk id="2"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pc:sldLayoutMk cId="3878475290" sldId="2147483657"/>
              <ac:spMk id="3"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pc:sldLayoutMk cId="3878475290" sldId="2147483657"/>
              <ac:spMk id="4" creationId="{00000000-0000-0000-0000-000000000000}"/>
            </ac:spMkLst>
          </pc:spChg>
        </pc:sldLayoutChg>
        <pc:sldLayoutChg chg="modSp">
          <pc:chgData name="Steve Hamel" userId="21bfae93-8473-4ef1-9a32-28a4818d5df0" providerId="ADAL" clId="{90983A90-B7A5-4358-8EA5-F25E72C7C6FA}" dt="2021-09-15T19:17:53.897" v="475"/>
          <pc:sldLayoutMkLst>
            <pc:docMk/>
            <pc:sldMasterMk cId="2154551103" sldId="2147483648"/>
            <pc:sldLayoutMk cId="3754599435" sldId="2147483659"/>
          </pc:sldLayoutMkLst>
          <pc:spChg chg="mod">
            <ac:chgData name="Steve Hamel" userId="21bfae93-8473-4ef1-9a32-28a4818d5df0" providerId="ADAL" clId="{90983A90-B7A5-4358-8EA5-F25E72C7C6FA}" dt="2021-09-15T19:17:53.897" v="475"/>
            <ac:spMkLst>
              <pc:docMk/>
              <pc:sldMasterMk cId="2154551103" sldId="2147483648"/>
              <pc:sldLayoutMk cId="3754599435" sldId="2147483659"/>
              <ac:spMk id="2" creationId="{00000000-0000-0000-0000-000000000000}"/>
            </ac:spMkLst>
          </pc:spChg>
          <pc:spChg chg="mod">
            <ac:chgData name="Steve Hamel" userId="21bfae93-8473-4ef1-9a32-28a4818d5df0" providerId="ADAL" clId="{90983A90-B7A5-4358-8EA5-F25E72C7C6FA}" dt="2021-09-15T19:17:53.897" v="475"/>
            <ac:spMkLst>
              <pc:docMk/>
              <pc:sldMasterMk cId="2154551103" sldId="2147483648"/>
              <pc:sldLayoutMk cId="3754599435" sldId="2147483659"/>
              <ac:spMk id="3" creationId="{00000000-0000-0000-0000-000000000000}"/>
            </ac:spMkLst>
          </pc:spChg>
        </pc:sldLayoutChg>
      </pc:sldMasterChg>
    </pc:docChg>
  </pc:docChgLst>
  <pc:docChgLst>
    <pc:chgData name=" " userId="b5d796b8-faf8-45bc-8977-c0a3a7f8afae" providerId="ADAL" clId="{501DC7F7-7B21-4AF3-A67D-30EBD3A9402A}"/>
    <pc:docChg chg="custSel addSld modSld">
      <pc:chgData name=" " userId="b5d796b8-faf8-45bc-8977-c0a3a7f8afae" providerId="ADAL" clId="{501DC7F7-7B21-4AF3-A67D-30EBD3A9402A}" dt="2021-09-12T16:49:36.646" v="1" actId="27636"/>
      <pc:docMkLst>
        <pc:docMk/>
      </pc:docMkLst>
      <pc:sldChg chg="modSp add">
        <pc:chgData name=" " userId="b5d796b8-faf8-45bc-8977-c0a3a7f8afae" providerId="ADAL" clId="{501DC7F7-7B21-4AF3-A67D-30EBD3A9402A}" dt="2021-09-12T16:49:36.646" v="1" actId="27636"/>
        <pc:sldMkLst>
          <pc:docMk/>
          <pc:sldMk cId="926753503" sldId="276"/>
        </pc:sldMkLst>
        <pc:spChg chg="mod">
          <ac:chgData name=" " userId="b5d796b8-faf8-45bc-8977-c0a3a7f8afae" providerId="ADAL" clId="{501DC7F7-7B21-4AF3-A67D-30EBD3A9402A}" dt="2021-09-12T16:49:36.646" v="1" actId="27636"/>
          <ac:spMkLst>
            <pc:docMk/>
            <pc:sldMk cId="926753503" sldId="276"/>
            <ac:spMk id="5" creationId="{3A023B3B-E4CB-4393-B7FD-648C17FF9CE9}"/>
          </ac:spMkLst>
        </pc:spChg>
      </pc:sldChg>
    </pc:docChg>
  </pc:docChgLst>
  <pc:docChgLst>
    <pc:chgData name="Denise Williams" userId="b5d796b8-faf8-45bc-8977-c0a3a7f8afae" providerId="ADAL" clId="{5546D3CE-7222-4111-995F-27B5B4E15BF4}"/>
    <pc:docChg chg="custSel delSld modSld">
      <pc:chgData name="Denise Williams" userId="b5d796b8-faf8-45bc-8977-c0a3a7f8afae" providerId="ADAL" clId="{5546D3CE-7222-4111-995F-27B5B4E15BF4}" dt="2021-09-12T16:47:05.422" v="108" actId="2696"/>
      <pc:docMkLst>
        <pc:docMk/>
      </pc:docMkLst>
      <pc:sldChg chg="addSp delSp modSp">
        <pc:chgData name="Denise Williams" userId="b5d796b8-faf8-45bc-8977-c0a3a7f8afae" providerId="ADAL" clId="{5546D3CE-7222-4111-995F-27B5B4E15BF4}" dt="2021-09-12T14:59:00.682" v="73" actId="1076"/>
        <pc:sldMkLst>
          <pc:docMk/>
          <pc:sldMk cId="2273203097" sldId="306"/>
        </pc:sldMkLst>
        <pc:spChg chg="mod">
          <ac:chgData name="Denise Williams" userId="b5d796b8-faf8-45bc-8977-c0a3a7f8afae" providerId="ADAL" clId="{5546D3CE-7222-4111-995F-27B5B4E15BF4}" dt="2021-09-12T14:51:52.495" v="32" actId="14100"/>
          <ac:spMkLst>
            <pc:docMk/>
            <pc:sldMk cId="2273203097" sldId="306"/>
            <ac:spMk id="2" creationId="{00000000-0000-0000-0000-000000000000}"/>
          </ac:spMkLst>
        </pc:spChg>
        <pc:picChg chg="add mod ord">
          <ac:chgData name="Denise Williams" userId="b5d796b8-faf8-45bc-8977-c0a3a7f8afae" providerId="ADAL" clId="{5546D3CE-7222-4111-995F-27B5B4E15BF4}" dt="2021-09-12T14:59:00.682" v="73" actId="1076"/>
          <ac:picMkLst>
            <pc:docMk/>
            <pc:sldMk cId="2273203097" sldId="306"/>
            <ac:picMk id="6" creationId="{6B2B971B-72D2-473F-9FF8-E1E67670708D}"/>
          </ac:picMkLst>
        </pc:picChg>
        <pc:picChg chg="del">
          <ac:chgData name="Denise Williams" userId="b5d796b8-faf8-45bc-8977-c0a3a7f8afae" providerId="ADAL" clId="{5546D3CE-7222-4111-995F-27B5B4E15BF4}" dt="2021-09-12T14:57:49.838" v="67" actId="478"/>
          <ac:picMkLst>
            <pc:docMk/>
            <pc:sldMk cId="2273203097" sldId="306"/>
            <ac:picMk id="7" creationId="{3AD9F935-0921-469A-A623-7143914E2A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B86FE5-F4DE-46DE-AF08-4745E641AA77}" type="datetimeFigureOut">
              <a:rPr lang="en-US" smtClean="0"/>
              <a:t>9/16/2021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48648-215D-418C-86D0-35D500DDC65B}" type="slidenum">
              <a:rPr lang="en-US" smtClean="0"/>
              <a:t>‹#›</a:t>
            </a:fld>
            <a:endParaRPr lang="en-US"/>
          </a:p>
        </p:txBody>
      </p:sp>
    </p:spTree>
    <p:extLst>
      <p:ext uri="{BB962C8B-B14F-4D97-AF65-F5344CB8AC3E}">
        <p14:creationId xmlns:p14="http://schemas.microsoft.com/office/powerpoint/2010/main" val="241251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48648-215D-418C-86D0-35D500DDC65B}" type="slidenum">
              <a:rPr lang="en-US" smtClean="0"/>
              <a:t>2</a:t>
            </a:fld>
            <a:endParaRPr lang="en-US"/>
          </a:p>
        </p:txBody>
      </p:sp>
    </p:spTree>
    <p:extLst>
      <p:ext uri="{BB962C8B-B14F-4D97-AF65-F5344CB8AC3E}">
        <p14:creationId xmlns:p14="http://schemas.microsoft.com/office/powerpoint/2010/main" val="70731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logging into this years’ TEAM’s page but entering employees hired after October 30 of 2020…..if they haven’t already been entered.</a:t>
            </a:r>
          </a:p>
        </p:txBody>
      </p:sp>
      <p:sp>
        <p:nvSpPr>
          <p:cNvPr id="4" name="Slide Number Placeholder 3"/>
          <p:cNvSpPr>
            <a:spLocks noGrp="1"/>
          </p:cNvSpPr>
          <p:nvPr>
            <p:ph type="sldNum" sz="quarter" idx="5"/>
          </p:nvPr>
        </p:nvSpPr>
        <p:spPr/>
        <p:txBody>
          <a:bodyPr/>
          <a:lstStyle/>
          <a:p>
            <a:fld id="{61448648-215D-418C-86D0-35D500DDC65B}" type="slidenum">
              <a:rPr lang="en-US" smtClean="0"/>
              <a:t>4</a:t>
            </a:fld>
            <a:endParaRPr lang="en-US"/>
          </a:p>
        </p:txBody>
      </p:sp>
    </p:spTree>
    <p:extLst>
      <p:ext uri="{BB962C8B-B14F-4D97-AF65-F5344CB8AC3E}">
        <p14:creationId xmlns:p14="http://schemas.microsoft.com/office/powerpoint/2010/main" val="179537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FY22 TEAMS report is due before the compensation expenditures report, why are we focusing on it instead of TEAMS?   OPI will be doing extensive training on the FY22 TEAMS (see next slide).  We are mentioning TEAMS because the FY21 TEAMS needs to be updated with post FY21 submission hires before the compensation expenditures report will work.</a:t>
            </a:r>
          </a:p>
        </p:txBody>
      </p:sp>
      <p:sp>
        <p:nvSpPr>
          <p:cNvPr id="4" name="Slide Number Placeholder 3"/>
          <p:cNvSpPr>
            <a:spLocks noGrp="1"/>
          </p:cNvSpPr>
          <p:nvPr>
            <p:ph type="sldNum" sz="quarter" idx="5"/>
          </p:nvPr>
        </p:nvSpPr>
        <p:spPr/>
        <p:txBody>
          <a:bodyPr/>
          <a:lstStyle/>
          <a:p>
            <a:fld id="{61448648-215D-418C-86D0-35D500DDC65B}" type="slidenum">
              <a:rPr lang="en-US" smtClean="0"/>
              <a:t>5</a:t>
            </a:fld>
            <a:endParaRPr lang="en-US"/>
          </a:p>
        </p:txBody>
      </p:sp>
    </p:spTree>
    <p:extLst>
      <p:ext uri="{BB962C8B-B14F-4D97-AF65-F5344CB8AC3E}">
        <p14:creationId xmlns:p14="http://schemas.microsoft.com/office/powerpoint/2010/main" val="82141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types of Data entry.</a:t>
            </a:r>
          </a:p>
          <a:p>
            <a:r>
              <a:rPr lang="en-US" dirty="0"/>
              <a:t>	File Import</a:t>
            </a:r>
          </a:p>
          <a:p>
            <a:r>
              <a:rPr lang="en-US" dirty="0"/>
              <a:t>	Manual</a:t>
            </a:r>
          </a:p>
        </p:txBody>
      </p:sp>
      <p:sp>
        <p:nvSpPr>
          <p:cNvPr id="4" name="Slide Number Placeholder 3"/>
          <p:cNvSpPr>
            <a:spLocks noGrp="1"/>
          </p:cNvSpPr>
          <p:nvPr>
            <p:ph type="sldNum" sz="quarter" idx="5"/>
          </p:nvPr>
        </p:nvSpPr>
        <p:spPr/>
        <p:txBody>
          <a:bodyPr/>
          <a:lstStyle/>
          <a:p>
            <a:fld id="{61448648-215D-418C-86D0-35D500DDC65B}" type="slidenum">
              <a:rPr lang="en-US" smtClean="0"/>
              <a:t>7</a:t>
            </a:fld>
            <a:endParaRPr lang="en-US"/>
          </a:p>
        </p:txBody>
      </p:sp>
    </p:spTree>
    <p:extLst>
      <p:ext uri="{BB962C8B-B14F-4D97-AF65-F5344CB8AC3E}">
        <p14:creationId xmlns:p14="http://schemas.microsoft.com/office/powerpoint/2010/main" val="305371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1XX and 2XX object codes should be in this report.  Delete the 610.</a:t>
            </a:r>
          </a:p>
        </p:txBody>
      </p:sp>
      <p:sp>
        <p:nvSpPr>
          <p:cNvPr id="4" name="Slide Number Placeholder 3"/>
          <p:cNvSpPr>
            <a:spLocks noGrp="1"/>
          </p:cNvSpPr>
          <p:nvPr>
            <p:ph type="sldNum" sz="quarter" idx="5"/>
          </p:nvPr>
        </p:nvSpPr>
        <p:spPr/>
        <p:txBody>
          <a:bodyPr/>
          <a:lstStyle/>
          <a:p>
            <a:fld id="{61448648-215D-418C-86D0-35D500DDC65B}" type="slidenum">
              <a:rPr lang="en-US" smtClean="0"/>
              <a:t>10</a:t>
            </a:fld>
            <a:endParaRPr lang="en-US"/>
          </a:p>
        </p:txBody>
      </p:sp>
    </p:spTree>
    <p:extLst>
      <p:ext uri="{BB962C8B-B14F-4D97-AF65-F5344CB8AC3E}">
        <p14:creationId xmlns:p14="http://schemas.microsoft.com/office/powerpoint/2010/main" val="4233353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Searching by Social or Birthdate would bring up too many other folks and their identifiable information so I chose not to show you.</a:t>
            </a:r>
          </a:p>
        </p:txBody>
      </p:sp>
      <p:sp>
        <p:nvSpPr>
          <p:cNvPr id="4" name="Slide Number Placeholder 3"/>
          <p:cNvSpPr>
            <a:spLocks noGrp="1"/>
          </p:cNvSpPr>
          <p:nvPr>
            <p:ph type="sldNum" sz="quarter" idx="5"/>
          </p:nvPr>
        </p:nvSpPr>
        <p:spPr/>
        <p:txBody>
          <a:bodyPr/>
          <a:lstStyle/>
          <a:p>
            <a:fld id="{61448648-215D-418C-86D0-35D500DDC65B}" type="slidenum">
              <a:rPr lang="en-US" smtClean="0"/>
              <a:t>15</a:t>
            </a:fld>
            <a:endParaRPr lang="en-US"/>
          </a:p>
        </p:txBody>
      </p:sp>
    </p:spTree>
    <p:extLst>
      <p:ext uri="{BB962C8B-B14F-4D97-AF65-F5344CB8AC3E}">
        <p14:creationId xmlns:p14="http://schemas.microsoft.com/office/powerpoint/2010/main" val="314042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76FF1A-E251-4F9A-9985-3F88934DE4D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8A1C7-BAD5-4AFB-8604-544C5FE24708}" type="slidenum">
              <a:rPr lang="en-US" smtClean="0"/>
              <a:t>‹#›</a:t>
            </a:fld>
            <a:endParaRPr lang="en-US"/>
          </a:p>
        </p:txBody>
      </p:sp>
    </p:spTree>
    <p:extLst>
      <p:ext uri="{BB962C8B-B14F-4D97-AF65-F5344CB8AC3E}">
        <p14:creationId xmlns:p14="http://schemas.microsoft.com/office/powerpoint/2010/main" val="386393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FF1A-E251-4F9A-9985-3F88934DE4D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8A1C7-BAD5-4AFB-8604-544C5FE24708}" type="slidenum">
              <a:rPr lang="en-US" smtClean="0"/>
              <a:t>‹#›</a:t>
            </a:fld>
            <a:endParaRPr lang="en-US"/>
          </a:p>
        </p:txBody>
      </p:sp>
    </p:spTree>
    <p:extLst>
      <p:ext uri="{BB962C8B-B14F-4D97-AF65-F5344CB8AC3E}">
        <p14:creationId xmlns:p14="http://schemas.microsoft.com/office/powerpoint/2010/main" val="64040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FF1A-E251-4F9A-9985-3F88934DE4D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8A1C7-BAD5-4AFB-8604-544C5FE24708}" type="slidenum">
              <a:rPr lang="en-US" smtClean="0"/>
              <a:t>‹#›</a:t>
            </a:fld>
            <a:endParaRPr lang="en-US"/>
          </a:p>
        </p:txBody>
      </p:sp>
    </p:spTree>
    <p:extLst>
      <p:ext uri="{BB962C8B-B14F-4D97-AF65-F5344CB8AC3E}">
        <p14:creationId xmlns:p14="http://schemas.microsoft.com/office/powerpoint/2010/main" val="375459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FF1A-E251-4F9A-9985-3F88934DE4D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8A1C7-BAD5-4AFB-8604-544C5FE24708}" type="slidenum">
              <a:rPr lang="en-US" smtClean="0"/>
              <a:t>‹#›</a:t>
            </a:fld>
            <a:endParaRPr lang="en-US"/>
          </a:p>
        </p:txBody>
      </p:sp>
    </p:spTree>
    <p:extLst>
      <p:ext uri="{BB962C8B-B14F-4D97-AF65-F5344CB8AC3E}">
        <p14:creationId xmlns:p14="http://schemas.microsoft.com/office/powerpoint/2010/main" val="372478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6FF1A-E251-4F9A-9985-3F88934DE4D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8A1C7-BAD5-4AFB-8604-544C5FE24708}" type="slidenum">
              <a:rPr lang="en-US" smtClean="0"/>
              <a:t>‹#›</a:t>
            </a:fld>
            <a:endParaRPr lang="en-US"/>
          </a:p>
        </p:txBody>
      </p:sp>
    </p:spTree>
    <p:extLst>
      <p:ext uri="{BB962C8B-B14F-4D97-AF65-F5344CB8AC3E}">
        <p14:creationId xmlns:p14="http://schemas.microsoft.com/office/powerpoint/2010/main" val="290560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76FF1A-E251-4F9A-9985-3F88934DE4DC}"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8A1C7-BAD5-4AFB-8604-544C5FE24708}" type="slidenum">
              <a:rPr lang="en-US" smtClean="0"/>
              <a:t>‹#›</a:t>
            </a:fld>
            <a:endParaRPr lang="en-US"/>
          </a:p>
        </p:txBody>
      </p:sp>
    </p:spTree>
    <p:extLst>
      <p:ext uri="{BB962C8B-B14F-4D97-AF65-F5344CB8AC3E}">
        <p14:creationId xmlns:p14="http://schemas.microsoft.com/office/powerpoint/2010/main" val="265097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76FF1A-E251-4F9A-9985-3F88934DE4DC}"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8A1C7-BAD5-4AFB-8604-544C5FE24708}" type="slidenum">
              <a:rPr lang="en-US" smtClean="0"/>
              <a:t>‹#›</a:t>
            </a:fld>
            <a:endParaRPr lang="en-US"/>
          </a:p>
        </p:txBody>
      </p:sp>
    </p:spTree>
    <p:extLst>
      <p:ext uri="{BB962C8B-B14F-4D97-AF65-F5344CB8AC3E}">
        <p14:creationId xmlns:p14="http://schemas.microsoft.com/office/powerpoint/2010/main" val="261691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76FF1A-E251-4F9A-9985-3F88934DE4DC}"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8A1C7-BAD5-4AFB-8604-544C5FE24708}" type="slidenum">
              <a:rPr lang="en-US" smtClean="0"/>
              <a:t>‹#›</a:t>
            </a:fld>
            <a:endParaRPr lang="en-US"/>
          </a:p>
        </p:txBody>
      </p:sp>
    </p:spTree>
    <p:extLst>
      <p:ext uri="{BB962C8B-B14F-4D97-AF65-F5344CB8AC3E}">
        <p14:creationId xmlns:p14="http://schemas.microsoft.com/office/powerpoint/2010/main" val="358094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6FF1A-E251-4F9A-9985-3F88934DE4DC}"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8A1C7-BAD5-4AFB-8604-544C5FE24708}" type="slidenum">
              <a:rPr lang="en-US" smtClean="0"/>
              <a:t>‹#›</a:t>
            </a:fld>
            <a:endParaRPr lang="en-US"/>
          </a:p>
        </p:txBody>
      </p:sp>
    </p:spTree>
    <p:extLst>
      <p:ext uri="{BB962C8B-B14F-4D97-AF65-F5344CB8AC3E}">
        <p14:creationId xmlns:p14="http://schemas.microsoft.com/office/powerpoint/2010/main" val="139359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76FF1A-E251-4F9A-9985-3F88934DE4DC}"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8A1C7-BAD5-4AFB-8604-544C5FE24708}" type="slidenum">
              <a:rPr lang="en-US" smtClean="0"/>
              <a:t>‹#›</a:t>
            </a:fld>
            <a:endParaRPr lang="en-US"/>
          </a:p>
        </p:txBody>
      </p:sp>
    </p:spTree>
    <p:extLst>
      <p:ext uri="{BB962C8B-B14F-4D97-AF65-F5344CB8AC3E}">
        <p14:creationId xmlns:p14="http://schemas.microsoft.com/office/powerpoint/2010/main" val="248068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76FF1A-E251-4F9A-9985-3F88934DE4DC}"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8A1C7-BAD5-4AFB-8604-544C5FE24708}" type="slidenum">
              <a:rPr lang="en-US" smtClean="0"/>
              <a:t>‹#›</a:t>
            </a:fld>
            <a:endParaRPr lang="en-US"/>
          </a:p>
        </p:txBody>
      </p:sp>
    </p:spTree>
    <p:extLst>
      <p:ext uri="{BB962C8B-B14F-4D97-AF65-F5344CB8AC3E}">
        <p14:creationId xmlns:p14="http://schemas.microsoft.com/office/powerpoint/2010/main" val="387847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6FF1A-E251-4F9A-9985-3F88934DE4DC}" type="datetimeFigureOut">
              <a:rPr lang="en-US" smtClean="0"/>
              <a:t>9/16/2021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8A1C7-BAD5-4AFB-8604-544C5FE24708}" type="slidenum">
              <a:rPr lang="en-US" smtClean="0"/>
              <a:t>‹#›</a:t>
            </a:fld>
            <a:endParaRPr lang="en-US"/>
          </a:p>
        </p:txBody>
      </p:sp>
    </p:spTree>
    <p:extLst>
      <p:ext uri="{BB962C8B-B14F-4D97-AF65-F5344CB8AC3E}">
        <p14:creationId xmlns:p14="http://schemas.microsoft.com/office/powerpoint/2010/main" val="2154551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nmiller5@mt.gov" TargetMode="External"/><Relationship Id="rId2" Type="http://schemas.openxmlformats.org/officeDocument/2006/relationships/hyperlink" Target="http://opi.mt.gov/Portals/182/Page%20Files/School%20Accreditation/TEAMS/TEAMSSecurityForm.pdf?ver=2018-07-13-163527-14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opi.mt.gov/Leadership/Assessment-Accountability/School-Accreditation/TEAM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575" y="4648200"/>
            <a:ext cx="1647825" cy="989430"/>
          </a:xfrm>
          <a:prstGeom prst="rect">
            <a:avLst/>
          </a:prstGeom>
        </p:spPr>
      </p:pic>
      <p:sp>
        <p:nvSpPr>
          <p:cNvPr id="2" name="Title 1"/>
          <p:cNvSpPr>
            <a:spLocks noGrp="1"/>
          </p:cNvSpPr>
          <p:nvPr>
            <p:ph type="ctrTitle"/>
          </p:nvPr>
        </p:nvSpPr>
        <p:spPr>
          <a:xfrm>
            <a:off x="2057400" y="2130426"/>
            <a:ext cx="8077200" cy="1470025"/>
          </a:xfrm>
        </p:spPr>
        <p:txBody>
          <a:bodyPr/>
          <a:lstStyle/>
          <a:p>
            <a:r>
              <a:rPr lang="en-US" dirty="0"/>
              <a:t>Compensation Expenditure Report</a:t>
            </a:r>
          </a:p>
        </p:txBody>
      </p:sp>
      <p:sp>
        <p:nvSpPr>
          <p:cNvPr id="3" name="Subtitle 2"/>
          <p:cNvSpPr>
            <a:spLocks noGrp="1"/>
          </p:cNvSpPr>
          <p:nvPr>
            <p:ph type="subTitle" idx="1"/>
          </p:nvPr>
        </p:nvSpPr>
        <p:spPr>
          <a:xfrm>
            <a:off x="2971800" y="3962400"/>
            <a:ext cx="4267200" cy="1752600"/>
          </a:xfrm>
          <a:ln>
            <a:noFill/>
          </a:ln>
        </p:spPr>
        <p:txBody>
          <a:bodyPr>
            <a:normAutofit fontScale="92500" lnSpcReduction="20000"/>
          </a:bodyPr>
          <a:lstStyle/>
          <a:p>
            <a:pPr algn="l">
              <a:spcBef>
                <a:spcPts val="0"/>
              </a:spcBef>
              <a:spcAft>
                <a:spcPts val="300"/>
              </a:spcAft>
            </a:pPr>
            <a:r>
              <a:rPr lang="en-US" dirty="0">
                <a:solidFill>
                  <a:schemeClr val="tx1"/>
                </a:solidFill>
              </a:rPr>
              <a:t>New Clerk Academy Webinar</a:t>
            </a:r>
          </a:p>
          <a:p>
            <a:pPr algn="l">
              <a:spcBef>
                <a:spcPts val="0"/>
              </a:spcBef>
            </a:pPr>
            <a:endParaRPr lang="en-US" sz="1800" dirty="0">
              <a:solidFill>
                <a:schemeClr val="tx1"/>
              </a:solidFill>
            </a:endParaRPr>
          </a:p>
          <a:p>
            <a:pPr algn="l">
              <a:spcBef>
                <a:spcPts val="0"/>
              </a:spcBef>
            </a:pPr>
            <a:r>
              <a:rPr lang="en-US" sz="2800" dirty="0">
                <a:solidFill>
                  <a:schemeClr val="tx1"/>
                </a:solidFill>
              </a:rPr>
              <a:t>September 17, 2021</a:t>
            </a:r>
          </a:p>
          <a:p>
            <a:pPr algn="l">
              <a:spcBef>
                <a:spcPts val="0"/>
              </a:spcBef>
            </a:pPr>
            <a:r>
              <a:rPr lang="en-US" sz="2800" dirty="0">
                <a:solidFill>
                  <a:schemeClr val="tx1"/>
                </a:solidFill>
              </a:rPr>
              <a:t>Steve Hamel, MASBO</a:t>
            </a:r>
          </a:p>
        </p:txBody>
      </p:sp>
      <p:pic>
        <p:nvPicPr>
          <p:cNvPr id="6" name="Picture 5">
            <a:extLst>
              <a:ext uri="{FF2B5EF4-FFF2-40B4-BE49-F238E27FC236}">
                <a16:creationId xmlns:a16="http://schemas.microsoft.com/office/drawing/2014/main" id="{6B2B971B-72D2-473F-9FF8-E1E676707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81000"/>
            <a:ext cx="2290762" cy="2290762"/>
          </a:xfrm>
          <a:prstGeom prst="rect">
            <a:avLst/>
          </a:prstGeom>
        </p:spPr>
      </p:pic>
    </p:spTree>
    <p:extLst>
      <p:ext uri="{BB962C8B-B14F-4D97-AF65-F5344CB8AC3E}">
        <p14:creationId xmlns:p14="http://schemas.microsoft.com/office/powerpoint/2010/main" val="2273203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9548-83D5-4E43-A563-72A09883AEAC}"/>
              </a:ext>
            </a:extLst>
          </p:cNvPr>
          <p:cNvSpPr>
            <a:spLocks noGrp="1"/>
          </p:cNvSpPr>
          <p:nvPr>
            <p:ph type="title"/>
          </p:nvPr>
        </p:nvSpPr>
        <p:spPr/>
        <p:txBody>
          <a:bodyPr>
            <a:normAutofit fontScale="90000"/>
          </a:bodyPr>
          <a:lstStyle/>
          <a:p>
            <a:r>
              <a:rPr lang="en-US" dirty="0"/>
              <a:t>Possible Issues that arise, or, let’s put the cart before the horse</a:t>
            </a:r>
          </a:p>
        </p:txBody>
      </p:sp>
      <p:pic>
        <p:nvPicPr>
          <p:cNvPr id="4" name="Content Placeholder 3">
            <a:extLst>
              <a:ext uri="{FF2B5EF4-FFF2-40B4-BE49-F238E27FC236}">
                <a16:creationId xmlns:a16="http://schemas.microsoft.com/office/drawing/2014/main" id="{29B97722-B611-48C3-8A4D-03D4F8EFD491}"/>
              </a:ext>
            </a:extLst>
          </p:cNvPr>
          <p:cNvPicPr>
            <a:picLocks noGrp="1" noChangeAspect="1"/>
          </p:cNvPicPr>
          <p:nvPr>
            <p:ph idx="1"/>
          </p:nvPr>
        </p:nvPicPr>
        <p:blipFill>
          <a:blip r:embed="rId3"/>
          <a:stretch>
            <a:fillRect/>
          </a:stretch>
        </p:blipFill>
        <p:spPr>
          <a:xfrm>
            <a:off x="1676400" y="1752600"/>
            <a:ext cx="8382000" cy="4661260"/>
          </a:xfrm>
          <a:prstGeom prst="rect">
            <a:avLst/>
          </a:prstGeom>
        </p:spPr>
      </p:pic>
    </p:spTree>
    <p:extLst>
      <p:ext uri="{BB962C8B-B14F-4D97-AF65-F5344CB8AC3E}">
        <p14:creationId xmlns:p14="http://schemas.microsoft.com/office/powerpoint/2010/main" val="398960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5E444-7DF2-4740-A61D-348A95F3844B}"/>
              </a:ext>
            </a:extLst>
          </p:cNvPr>
          <p:cNvSpPr>
            <a:spLocks noGrp="1"/>
          </p:cNvSpPr>
          <p:nvPr>
            <p:ph type="title"/>
          </p:nvPr>
        </p:nvSpPr>
        <p:spPr/>
        <p:txBody>
          <a:bodyPr>
            <a:normAutofit fontScale="90000"/>
          </a:bodyPr>
          <a:lstStyle/>
          <a:p>
            <a:r>
              <a:rPr lang="en-US" dirty="0">
                <a:solidFill>
                  <a:srgbClr val="2D74B5"/>
                </a:solidFill>
                <a:latin typeface="Calibri" panose="020F0502020204030204" pitchFamily="34" charset="0"/>
                <a:ea typeface="Calibri" panose="020F0502020204030204" pitchFamily="34" charset="0"/>
              </a:rPr>
              <a:t>ERROR MESSAGES REGARDING MISSING TOE RECORDS</a:t>
            </a:r>
            <a:endParaRPr lang="en-US" dirty="0"/>
          </a:p>
        </p:txBody>
      </p:sp>
      <p:sp>
        <p:nvSpPr>
          <p:cNvPr id="3" name="Content Placeholder 2">
            <a:extLst>
              <a:ext uri="{FF2B5EF4-FFF2-40B4-BE49-F238E27FC236}">
                <a16:creationId xmlns:a16="http://schemas.microsoft.com/office/drawing/2014/main" id="{86D42407-EB8C-48A7-A55B-0C32A84D8611}"/>
              </a:ext>
            </a:extLst>
          </p:cNvPr>
          <p:cNvSpPr>
            <a:spLocks noGrp="1"/>
          </p:cNvSpPr>
          <p:nvPr>
            <p:ph idx="1"/>
          </p:nvPr>
        </p:nvSpPr>
        <p:spPr/>
        <p:txBody>
          <a:bodyPr/>
          <a:lstStyle/>
          <a:p>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If you have error messages regarding missing TOE records for employees you recognize, log into the TEAMS system. Once in, navigate to the Compensation Expenditure TOE screen. The screen can be found by hovering over the “System” menu and clicking on the “2020-2021 Compensation Expenditure TOE” menu (now located at the bottom of the menu).</a:t>
            </a:r>
          </a:p>
          <a:p>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If you do not know who the employee  is, you, or your predecessor, have entered a wrong SEID number for an employee, and it is pulling up an actual person with that SEID number. </a:t>
            </a:r>
          </a:p>
          <a:p>
            <a:pPr lvl="1"/>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Do a search on your software to determine what employee has the wrong number and fix the error</a:t>
            </a:r>
          </a:p>
          <a:p>
            <a:pPr lvl="1"/>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It is usually just 1 digit that is wrong</a:t>
            </a:r>
          </a:p>
          <a:p>
            <a:endParaRPr lang="en-US" dirty="0"/>
          </a:p>
        </p:txBody>
      </p:sp>
    </p:spTree>
    <p:extLst>
      <p:ext uri="{BB962C8B-B14F-4D97-AF65-F5344CB8AC3E}">
        <p14:creationId xmlns:p14="http://schemas.microsoft.com/office/powerpoint/2010/main" val="290267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CF99-A0B3-4AB3-AC70-AC90327F28CE}"/>
              </a:ext>
            </a:extLst>
          </p:cNvPr>
          <p:cNvSpPr>
            <a:spLocks noGrp="1"/>
          </p:cNvSpPr>
          <p:nvPr>
            <p:ph type="title"/>
          </p:nvPr>
        </p:nvSpPr>
        <p:spPr/>
        <p:txBody>
          <a:bodyPr/>
          <a:lstStyle/>
          <a:p>
            <a:r>
              <a:rPr lang="en-US" dirty="0"/>
              <a:t>TERMS OF EMPLOYMENT (TOE)</a:t>
            </a:r>
          </a:p>
        </p:txBody>
      </p:sp>
      <p:sp>
        <p:nvSpPr>
          <p:cNvPr id="3" name="Content Placeholder 2">
            <a:extLst>
              <a:ext uri="{FF2B5EF4-FFF2-40B4-BE49-F238E27FC236}">
                <a16:creationId xmlns:a16="http://schemas.microsoft.com/office/drawing/2014/main" id="{04D45B71-CAF5-4674-850B-5B8706A60DAB}"/>
              </a:ext>
            </a:extLst>
          </p:cNvPr>
          <p:cNvSpPr>
            <a:spLocks noGrp="1"/>
          </p:cNvSpPr>
          <p:nvPr>
            <p:ph idx="1"/>
          </p:nvPr>
        </p:nvSpPr>
        <p:spPr/>
        <p:txBody>
          <a:bodyPr>
            <a:normAutofit fontScale="85000" lnSpcReduction="20000"/>
          </a:bodyPr>
          <a:lstStyle/>
          <a:p>
            <a:pPr algn="ctr"/>
            <a:r>
              <a:rPr lang="en-US" u="sng" dirty="0"/>
              <a:t>TOE Record Fields</a:t>
            </a:r>
          </a:p>
          <a:p>
            <a:endParaRPr lang="en-US" dirty="0"/>
          </a:p>
          <a:p>
            <a:r>
              <a:rPr lang="en-US" dirty="0"/>
              <a:t>School</a:t>
            </a:r>
          </a:p>
          <a:p>
            <a:r>
              <a:rPr lang="en-US" dirty="0"/>
              <a:t>SEID</a:t>
            </a:r>
          </a:p>
          <a:p>
            <a:r>
              <a:rPr lang="en-US" dirty="0"/>
              <a:t>Position Code</a:t>
            </a:r>
          </a:p>
          <a:p>
            <a:r>
              <a:rPr lang="en-US" dirty="0"/>
              <a:t>Employment Start Date</a:t>
            </a:r>
          </a:p>
          <a:p>
            <a:r>
              <a:rPr lang="en-US" dirty="0"/>
              <a:t>Employment End Date</a:t>
            </a:r>
          </a:p>
          <a:p>
            <a:r>
              <a:rPr lang="en-US" dirty="0"/>
              <a:t>Employment FTE</a:t>
            </a:r>
          </a:p>
          <a:p>
            <a:r>
              <a:rPr lang="en-US" dirty="0"/>
              <a:t>Employment Hours Code (full time or part time)</a:t>
            </a:r>
          </a:p>
          <a:p>
            <a:r>
              <a:rPr lang="en-US" dirty="0"/>
              <a:t>Itinerant Employee Flag (yes or no)</a:t>
            </a:r>
          </a:p>
          <a:p>
            <a:endParaRPr lang="en-US" dirty="0"/>
          </a:p>
        </p:txBody>
      </p:sp>
    </p:spTree>
    <p:extLst>
      <p:ext uri="{BB962C8B-B14F-4D97-AF65-F5344CB8AC3E}">
        <p14:creationId xmlns:p14="http://schemas.microsoft.com/office/powerpoint/2010/main" val="405193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F813-B4F3-4D16-87D3-142890469BE6}"/>
              </a:ext>
            </a:extLst>
          </p:cNvPr>
          <p:cNvSpPr>
            <a:spLocks noGrp="1"/>
          </p:cNvSpPr>
          <p:nvPr>
            <p:ph type="title"/>
          </p:nvPr>
        </p:nvSpPr>
        <p:spPr/>
        <p:txBody>
          <a:bodyPr/>
          <a:lstStyle/>
          <a:p>
            <a:r>
              <a:rPr lang="en-US" dirty="0"/>
              <a:t>Need to create or research an SEID?</a:t>
            </a:r>
          </a:p>
        </p:txBody>
      </p:sp>
      <p:pic>
        <p:nvPicPr>
          <p:cNvPr id="5" name="Content Placeholder 4">
            <a:extLst>
              <a:ext uri="{FF2B5EF4-FFF2-40B4-BE49-F238E27FC236}">
                <a16:creationId xmlns:a16="http://schemas.microsoft.com/office/drawing/2014/main" id="{F7318C57-5B41-4E56-84F6-567E99C11F62}"/>
              </a:ext>
            </a:extLst>
          </p:cNvPr>
          <p:cNvPicPr>
            <a:picLocks noGrp="1" noChangeAspect="1"/>
          </p:cNvPicPr>
          <p:nvPr>
            <p:ph idx="1"/>
          </p:nvPr>
        </p:nvPicPr>
        <p:blipFill>
          <a:blip r:embed="rId2"/>
          <a:stretch>
            <a:fillRect/>
          </a:stretch>
        </p:blipFill>
        <p:spPr>
          <a:xfrm>
            <a:off x="609600" y="2569034"/>
            <a:ext cx="10972800" cy="2588294"/>
          </a:xfrm>
          <a:prstGeom prst="rect">
            <a:avLst/>
          </a:prstGeom>
        </p:spPr>
      </p:pic>
    </p:spTree>
    <p:extLst>
      <p:ext uri="{BB962C8B-B14F-4D97-AF65-F5344CB8AC3E}">
        <p14:creationId xmlns:p14="http://schemas.microsoft.com/office/powerpoint/2010/main" val="358733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F813-B4F3-4D16-87D3-142890469BE6}"/>
              </a:ext>
            </a:extLst>
          </p:cNvPr>
          <p:cNvSpPr>
            <a:spLocks noGrp="1"/>
          </p:cNvSpPr>
          <p:nvPr>
            <p:ph type="title"/>
          </p:nvPr>
        </p:nvSpPr>
        <p:spPr/>
        <p:txBody>
          <a:bodyPr>
            <a:normAutofit fontScale="90000"/>
          </a:bodyPr>
          <a:lstStyle/>
          <a:p>
            <a:r>
              <a:rPr lang="en-US" dirty="0"/>
              <a:t>Click on SEID Search then search by any of the data points in the search box</a:t>
            </a:r>
          </a:p>
        </p:txBody>
      </p:sp>
      <p:pic>
        <p:nvPicPr>
          <p:cNvPr id="5" name="Content Placeholder 4">
            <a:extLst>
              <a:ext uri="{FF2B5EF4-FFF2-40B4-BE49-F238E27FC236}">
                <a16:creationId xmlns:a16="http://schemas.microsoft.com/office/drawing/2014/main" id="{E0B0E4E9-350F-4F98-AC06-3FB6973B91E9}"/>
              </a:ext>
            </a:extLst>
          </p:cNvPr>
          <p:cNvPicPr>
            <a:picLocks noGrp="1" noChangeAspect="1"/>
          </p:cNvPicPr>
          <p:nvPr>
            <p:ph idx="1"/>
          </p:nvPr>
        </p:nvPicPr>
        <p:blipFill>
          <a:blip r:embed="rId2"/>
          <a:stretch>
            <a:fillRect/>
          </a:stretch>
        </p:blipFill>
        <p:spPr>
          <a:xfrm>
            <a:off x="776936" y="1600200"/>
            <a:ext cx="10638127" cy="4525963"/>
          </a:xfrm>
          <a:prstGeom prst="rect">
            <a:avLst/>
          </a:prstGeom>
        </p:spPr>
      </p:pic>
    </p:spTree>
    <p:extLst>
      <p:ext uri="{BB962C8B-B14F-4D97-AF65-F5344CB8AC3E}">
        <p14:creationId xmlns:p14="http://schemas.microsoft.com/office/powerpoint/2010/main" val="205048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F813-B4F3-4D16-87D3-142890469BE6}"/>
              </a:ext>
            </a:extLst>
          </p:cNvPr>
          <p:cNvSpPr>
            <a:spLocks noGrp="1"/>
          </p:cNvSpPr>
          <p:nvPr>
            <p:ph type="title"/>
          </p:nvPr>
        </p:nvSpPr>
        <p:spPr/>
        <p:txBody>
          <a:bodyPr/>
          <a:lstStyle/>
          <a:p>
            <a:r>
              <a:rPr lang="en-US" dirty="0"/>
              <a:t>I FOUND ME!</a:t>
            </a:r>
          </a:p>
        </p:txBody>
      </p:sp>
      <p:sp>
        <p:nvSpPr>
          <p:cNvPr id="3" name="Content Placeholder 2">
            <a:extLst>
              <a:ext uri="{FF2B5EF4-FFF2-40B4-BE49-F238E27FC236}">
                <a16:creationId xmlns:a16="http://schemas.microsoft.com/office/drawing/2014/main" id="{D254CFD4-EBB2-4044-873F-82A87670140C}"/>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218ED00-494E-4210-91EF-F3CEA7258279}"/>
              </a:ext>
            </a:extLst>
          </p:cNvPr>
          <p:cNvPicPr>
            <a:picLocks noChangeAspect="1"/>
          </p:cNvPicPr>
          <p:nvPr/>
        </p:nvPicPr>
        <p:blipFill>
          <a:blip r:embed="rId3"/>
          <a:stretch>
            <a:fillRect/>
          </a:stretch>
        </p:blipFill>
        <p:spPr>
          <a:xfrm>
            <a:off x="533400" y="1417638"/>
            <a:ext cx="11125200" cy="5059362"/>
          </a:xfrm>
          <a:prstGeom prst="rect">
            <a:avLst/>
          </a:prstGeom>
        </p:spPr>
      </p:pic>
    </p:spTree>
    <p:extLst>
      <p:ext uri="{BB962C8B-B14F-4D97-AF65-F5344CB8AC3E}">
        <p14:creationId xmlns:p14="http://schemas.microsoft.com/office/powerpoint/2010/main" val="207080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1B21-5CD4-4587-9A44-D33122C8499F}"/>
              </a:ext>
            </a:extLst>
          </p:cNvPr>
          <p:cNvSpPr>
            <a:spLocks noGrp="1"/>
          </p:cNvSpPr>
          <p:nvPr>
            <p:ph type="title"/>
          </p:nvPr>
        </p:nvSpPr>
        <p:spPr>
          <a:xfrm>
            <a:off x="1981200" y="274638"/>
            <a:ext cx="8229600" cy="1325562"/>
          </a:xfrm>
        </p:spPr>
        <p:txBody>
          <a:bodyPr>
            <a:normAutofit fontScale="90000"/>
          </a:bodyPr>
          <a:lstStyle/>
          <a:p>
            <a:r>
              <a:rPr lang="en-US" sz="3100" dirty="0"/>
              <a:t>This is the TEAMS home screen for inputting your compensation expenditure TOE records. </a:t>
            </a:r>
            <a:br>
              <a:rPr lang="en-US" dirty="0"/>
            </a:br>
            <a:endParaRPr lang="en-US" dirty="0"/>
          </a:p>
        </p:txBody>
      </p:sp>
      <p:pic>
        <p:nvPicPr>
          <p:cNvPr id="4" name="Content Placeholder 3" descr="Graphical user interface, text, application&#10;&#10;Description automatically generated">
            <a:extLst>
              <a:ext uri="{FF2B5EF4-FFF2-40B4-BE49-F238E27FC236}">
                <a16:creationId xmlns:a16="http://schemas.microsoft.com/office/drawing/2014/main" id="{9062A82F-0DB7-417F-9DC8-7A9DDA2E2CE6}"/>
              </a:ext>
            </a:extLst>
          </p:cNvPr>
          <p:cNvPicPr>
            <a:picLocks noGrp="1" noChangeAspect="1"/>
          </p:cNvPicPr>
          <p:nvPr>
            <p:ph idx="1"/>
          </p:nvPr>
        </p:nvPicPr>
        <p:blipFill>
          <a:blip r:embed="rId2"/>
          <a:stretch>
            <a:fillRect/>
          </a:stretch>
        </p:blipFill>
        <p:spPr>
          <a:xfrm>
            <a:off x="1752600" y="1066800"/>
            <a:ext cx="8763000" cy="4876800"/>
          </a:xfrm>
          <a:prstGeom prst="rect">
            <a:avLst/>
          </a:prstGeom>
        </p:spPr>
      </p:pic>
    </p:spTree>
    <p:extLst>
      <p:ext uri="{BB962C8B-B14F-4D97-AF65-F5344CB8AC3E}">
        <p14:creationId xmlns:p14="http://schemas.microsoft.com/office/powerpoint/2010/main" val="196073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86BC-4F05-4429-9C0A-4661E4EA7E16}"/>
              </a:ext>
            </a:extLst>
          </p:cNvPr>
          <p:cNvSpPr>
            <a:spLocks noGrp="1"/>
          </p:cNvSpPr>
          <p:nvPr>
            <p:ph type="title"/>
          </p:nvPr>
        </p:nvSpPr>
        <p:spPr>
          <a:xfrm>
            <a:off x="1981200" y="914399"/>
            <a:ext cx="8077200" cy="2133600"/>
          </a:xfrm>
        </p:spPr>
        <p:txBody>
          <a:bodyPr/>
          <a:lstStyle/>
          <a:p>
            <a:endParaRPr lang="en-US" dirty="0"/>
          </a:p>
        </p:txBody>
      </p:sp>
      <p:pic>
        <p:nvPicPr>
          <p:cNvPr id="4" name="Picture 3" descr="A picture containing icon&#10;&#10;Description automatically generated">
            <a:extLst>
              <a:ext uri="{FF2B5EF4-FFF2-40B4-BE49-F238E27FC236}">
                <a16:creationId xmlns:a16="http://schemas.microsoft.com/office/drawing/2014/main" id="{46D75162-1E5E-470D-AF84-BFD10FFE18D7}"/>
              </a:ext>
            </a:extLst>
          </p:cNvPr>
          <p:cNvPicPr>
            <a:picLocks noChangeAspect="1"/>
          </p:cNvPicPr>
          <p:nvPr/>
        </p:nvPicPr>
        <p:blipFill>
          <a:blip r:embed="rId2"/>
          <a:stretch>
            <a:fillRect/>
          </a:stretch>
        </p:blipFill>
        <p:spPr>
          <a:xfrm>
            <a:off x="1676400" y="152401"/>
            <a:ext cx="8610600" cy="3276599"/>
          </a:xfrm>
          <a:prstGeom prst="rect">
            <a:avLst/>
          </a:prstGeom>
        </p:spPr>
      </p:pic>
      <p:pic>
        <p:nvPicPr>
          <p:cNvPr id="5" name="Content Placeholder 4" descr="Graphical user interface&#10;&#10;Description automatically generated with medium confidence">
            <a:extLst>
              <a:ext uri="{FF2B5EF4-FFF2-40B4-BE49-F238E27FC236}">
                <a16:creationId xmlns:a16="http://schemas.microsoft.com/office/drawing/2014/main" id="{ECC4CDBF-8680-4FF5-81D7-08DF3DCAD0EA}"/>
              </a:ext>
            </a:extLst>
          </p:cNvPr>
          <p:cNvPicPr>
            <a:picLocks noGrp="1" noChangeAspect="1"/>
          </p:cNvPicPr>
          <p:nvPr>
            <p:ph idx="1"/>
          </p:nvPr>
        </p:nvPicPr>
        <p:blipFill>
          <a:blip r:embed="rId3"/>
          <a:stretch>
            <a:fillRect/>
          </a:stretch>
        </p:blipFill>
        <p:spPr>
          <a:xfrm>
            <a:off x="1828800" y="3962401"/>
            <a:ext cx="8229600" cy="2362200"/>
          </a:xfrm>
          <a:prstGeom prst="rect">
            <a:avLst/>
          </a:prstGeom>
        </p:spPr>
      </p:pic>
    </p:spTree>
    <p:extLst>
      <p:ext uri="{BB962C8B-B14F-4D97-AF65-F5344CB8AC3E}">
        <p14:creationId xmlns:p14="http://schemas.microsoft.com/office/powerpoint/2010/main" val="2813766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CBE7-9925-4F7D-BA68-FF3E61D0CC76}"/>
              </a:ext>
            </a:extLst>
          </p:cNvPr>
          <p:cNvSpPr>
            <a:spLocks noGrp="1"/>
          </p:cNvSpPr>
          <p:nvPr>
            <p:ph type="title"/>
          </p:nvPr>
        </p:nvSpPr>
        <p:spPr>
          <a:xfrm>
            <a:off x="609600" y="274638"/>
            <a:ext cx="10972800" cy="715962"/>
          </a:xfrm>
        </p:spPr>
        <p:txBody>
          <a:bodyPr>
            <a:normAutofit fontScale="90000"/>
          </a:bodyPr>
          <a:lstStyle/>
          <a:p>
            <a:r>
              <a:rPr lang="en-US" dirty="0"/>
              <a:t>Click on “Add TOE Record”</a:t>
            </a:r>
          </a:p>
        </p:txBody>
      </p:sp>
      <p:pic>
        <p:nvPicPr>
          <p:cNvPr id="7" name="Content Placeholder 6">
            <a:extLst>
              <a:ext uri="{FF2B5EF4-FFF2-40B4-BE49-F238E27FC236}">
                <a16:creationId xmlns:a16="http://schemas.microsoft.com/office/drawing/2014/main" id="{AE33E496-0E39-4375-BDB9-57561F9AC244}"/>
              </a:ext>
            </a:extLst>
          </p:cNvPr>
          <p:cNvPicPr>
            <a:picLocks noGrp="1" noChangeAspect="1"/>
          </p:cNvPicPr>
          <p:nvPr>
            <p:ph idx="1"/>
          </p:nvPr>
        </p:nvPicPr>
        <p:blipFill>
          <a:blip r:embed="rId2"/>
          <a:stretch>
            <a:fillRect/>
          </a:stretch>
        </p:blipFill>
        <p:spPr>
          <a:xfrm>
            <a:off x="609600" y="1524000"/>
            <a:ext cx="10972800" cy="4648200"/>
          </a:xfrm>
          <a:prstGeom prst="rect">
            <a:avLst/>
          </a:prstGeom>
        </p:spPr>
      </p:pic>
    </p:spTree>
    <p:extLst>
      <p:ext uri="{BB962C8B-B14F-4D97-AF65-F5344CB8AC3E}">
        <p14:creationId xmlns:p14="http://schemas.microsoft.com/office/powerpoint/2010/main" val="3117412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FF35-0AB6-48FF-8124-7D7F0BF175D6}"/>
              </a:ext>
            </a:extLst>
          </p:cNvPr>
          <p:cNvSpPr>
            <a:spLocks noGrp="1"/>
          </p:cNvSpPr>
          <p:nvPr>
            <p:ph type="title"/>
          </p:nvPr>
        </p:nvSpPr>
        <p:spPr/>
        <p:txBody>
          <a:bodyPr/>
          <a:lstStyle/>
          <a:p>
            <a:r>
              <a:rPr lang="en-US" dirty="0"/>
              <a:t>Enter the individual’s info here</a:t>
            </a:r>
          </a:p>
        </p:txBody>
      </p:sp>
      <p:pic>
        <p:nvPicPr>
          <p:cNvPr id="4" name="Content Placeholder 3">
            <a:extLst>
              <a:ext uri="{FF2B5EF4-FFF2-40B4-BE49-F238E27FC236}">
                <a16:creationId xmlns:a16="http://schemas.microsoft.com/office/drawing/2014/main" id="{BE391F92-D34E-438A-BA52-0E7532DA0B49}"/>
              </a:ext>
            </a:extLst>
          </p:cNvPr>
          <p:cNvPicPr>
            <a:picLocks noGrp="1" noChangeAspect="1"/>
          </p:cNvPicPr>
          <p:nvPr>
            <p:ph idx="1"/>
          </p:nvPr>
        </p:nvPicPr>
        <p:blipFill>
          <a:blip r:embed="rId2"/>
          <a:stretch>
            <a:fillRect/>
          </a:stretch>
        </p:blipFill>
        <p:spPr>
          <a:xfrm>
            <a:off x="609600" y="1752600"/>
            <a:ext cx="10972800" cy="4724399"/>
          </a:xfrm>
          <a:prstGeom prst="rect">
            <a:avLst/>
          </a:prstGeom>
        </p:spPr>
      </p:pic>
    </p:spTree>
    <p:extLst>
      <p:ext uri="{BB962C8B-B14F-4D97-AF65-F5344CB8AC3E}">
        <p14:creationId xmlns:p14="http://schemas.microsoft.com/office/powerpoint/2010/main" val="78607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378B-E44B-4634-8A4A-030A89F9A9FA}"/>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05293A65-EB8E-4A19-97CC-501721F79D17}"/>
              </a:ext>
            </a:extLst>
          </p:cNvPr>
          <p:cNvSpPr>
            <a:spLocks noGrp="1"/>
          </p:cNvSpPr>
          <p:nvPr>
            <p:ph idx="1"/>
          </p:nvPr>
        </p:nvSpPr>
        <p:spPr/>
        <p:txBody>
          <a:bodyPr>
            <a:normAutofit fontScale="92500"/>
          </a:bodyPr>
          <a:lstStyle/>
          <a:p>
            <a:r>
              <a:rPr lang="en-US" dirty="0"/>
              <a:t>OVERVIEW OF THE REPORT</a:t>
            </a:r>
          </a:p>
          <a:p>
            <a:r>
              <a:rPr lang="en-US" dirty="0"/>
              <a:t>RELATIONSHIP TO TEAMS</a:t>
            </a:r>
          </a:p>
          <a:p>
            <a:r>
              <a:rPr lang="en-US" dirty="0"/>
              <a:t>IMPORTING A FILE</a:t>
            </a:r>
          </a:p>
          <a:p>
            <a:r>
              <a:rPr lang="en-US" dirty="0"/>
              <a:t>FIXING ERRORS</a:t>
            </a:r>
          </a:p>
          <a:p>
            <a:r>
              <a:rPr lang="en-US" dirty="0"/>
              <a:t>MAUALLY ENTERING A FILE</a:t>
            </a:r>
          </a:p>
          <a:p>
            <a:r>
              <a:rPr lang="en-US" dirty="0"/>
              <a:t>VALIDATION ISSUES</a:t>
            </a:r>
          </a:p>
          <a:p>
            <a:r>
              <a:rPr lang="en-US" dirty="0"/>
              <a:t>QUESTIONS</a:t>
            </a:r>
          </a:p>
          <a:p>
            <a:pPr lvl="1"/>
            <a:r>
              <a:rPr lang="en-US" dirty="0"/>
              <a:t>HOLD QUESTIONS TILL THE END OR ENTER THEM IN THE CHAT BOX PLEASE</a:t>
            </a:r>
          </a:p>
          <a:p>
            <a:endParaRPr lang="en-US" dirty="0"/>
          </a:p>
        </p:txBody>
      </p:sp>
    </p:spTree>
    <p:extLst>
      <p:ext uri="{BB962C8B-B14F-4D97-AF65-F5344CB8AC3E}">
        <p14:creationId xmlns:p14="http://schemas.microsoft.com/office/powerpoint/2010/main" val="93337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3E10-96C3-4702-B569-9A66DDD65EB2}"/>
              </a:ext>
            </a:extLst>
          </p:cNvPr>
          <p:cNvSpPr>
            <a:spLocks noGrp="1"/>
          </p:cNvSpPr>
          <p:nvPr>
            <p:ph type="title"/>
          </p:nvPr>
        </p:nvSpPr>
        <p:spPr/>
        <p:txBody>
          <a:bodyPr/>
          <a:lstStyle/>
          <a:p>
            <a:r>
              <a:rPr lang="en-US" dirty="0"/>
              <a:t>Dealing with coding issues</a:t>
            </a:r>
          </a:p>
        </p:txBody>
      </p:sp>
      <p:pic>
        <p:nvPicPr>
          <p:cNvPr id="6" name="Content Placeholder 5">
            <a:extLst>
              <a:ext uri="{FF2B5EF4-FFF2-40B4-BE49-F238E27FC236}">
                <a16:creationId xmlns:a16="http://schemas.microsoft.com/office/drawing/2014/main" id="{A5385635-94A7-422B-8BF0-BA3006769F81}"/>
              </a:ext>
            </a:extLst>
          </p:cNvPr>
          <p:cNvPicPr>
            <a:picLocks noGrp="1" noChangeAspect="1"/>
          </p:cNvPicPr>
          <p:nvPr>
            <p:ph idx="1"/>
          </p:nvPr>
        </p:nvPicPr>
        <p:blipFill>
          <a:blip r:embed="rId2"/>
          <a:stretch>
            <a:fillRect/>
          </a:stretch>
        </p:blipFill>
        <p:spPr>
          <a:xfrm>
            <a:off x="152400" y="2400300"/>
            <a:ext cx="11274918" cy="3390900"/>
          </a:xfrm>
          <a:prstGeom prst="rect">
            <a:avLst/>
          </a:prstGeom>
        </p:spPr>
      </p:pic>
    </p:spTree>
    <p:extLst>
      <p:ext uri="{BB962C8B-B14F-4D97-AF65-F5344CB8AC3E}">
        <p14:creationId xmlns:p14="http://schemas.microsoft.com/office/powerpoint/2010/main" val="2299784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3DEA-E392-49D2-83AC-C1B2AC3AADDB}"/>
              </a:ext>
            </a:extLst>
          </p:cNvPr>
          <p:cNvSpPr>
            <a:spLocks noGrp="1"/>
          </p:cNvSpPr>
          <p:nvPr>
            <p:ph type="title"/>
          </p:nvPr>
        </p:nvSpPr>
        <p:spPr/>
        <p:txBody>
          <a:bodyPr/>
          <a:lstStyle/>
          <a:p>
            <a:r>
              <a:rPr lang="en-US" dirty="0"/>
              <a:t>CHECK WITH YOUR SOFTWARE VENDOR</a:t>
            </a:r>
          </a:p>
        </p:txBody>
      </p:sp>
      <p:sp>
        <p:nvSpPr>
          <p:cNvPr id="3" name="Content Placeholder 2">
            <a:extLst>
              <a:ext uri="{FF2B5EF4-FFF2-40B4-BE49-F238E27FC236}">
                <a16:creationId xmlns:a16="http://schemas.microsoft.com/office/drawing/2014/main" id="{9990B426-0F7E-4555-BADF-85439BAD23D2}"/>
              </a:ext>
            </a:extLst>
          </p:cNvPr>
          <p:cNvSpPr>
            <a:spLocks noGrp="1"/>
          </p:cNvSpPr>
          <p:nvPr>
            <p:ph idx="1"/>
          </p:nvPr>
        </p:nvSpPr>
        <p:spPr/>
        <p:txBody>
          <a:bodyPr/>
          <a:lstStyle/>
          <a:p>
            <a:r>
              <a:rPr lang="en-US" dirty="0"/>
              <a:t>C &amp; C (</a:t>
            </a:r>
            <a:r>
              <a:rPr lang="en-US" dirty="0" err="1"/>
              <a:t>Foxie</a:t>
            </a:r>
            <a:r>
              <a:rPr lang="en-US" dirty="0"/>
              <a:t> Lady) has a tab on the file creation page that will allow you to make changes.</a:t>
            </a:r>
          </a:p>
          <a:p>
            <a:r>
              <a:rPr lang="en-US" dirty="0"/>
              <a:t>Black Mountain, not aware of a change area</a:t>
            </a:r>
          </a:p>
          <a:p>
            <a:r>
              <a:rPr lang="en-US" dirty="0"/>
              <a:t>Tyler, crosswalk feature??</a:t>
            </a:r>
          </a:p>
          <a:p>
            <a:endParaRPr lang="en-US" dirty="0"/>
          </a:p>
          <a:p>
            <a:pPr algn="ctr"/>
            <a:r>
              <a:rPr lang="en-US" sz="6000" dirty="0"/>
              <a:t>OR</a:t>
            </a:r>
          </a:p>
        </p:txBody>
      </p:sp>
    </p:spTree>
    <p:extLst>
      <p:ext uri="{BB962C8B-B14F-4D97-AF65-F5344CB8AC3E}">
        <p14:creationId xmlns:p14="http://schemas.microsoft.com/office/powerpoint/2010/main" val="16662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9470-224D-4AD4-9C10-9ABB97AE0394}"/>
              </a:ext>
            </a:extLst>
          </p:cNvPr>
          <p:cNvSpPr>
            <a:spLocks noGrp="1"/>
          </p:cNvSpPr>
          <p:nvPr>
            <p:ph type="title"/>
          </p:nvPr>
        </p:nvSpPr>
        <p:spPr/>
        <p:txBody>
          <a:bodyPr>
            <a:normAutofit fontScale="90000"/>
          </a:bodyPr>
          <a:lstStyle/>
          <a:p>
            <a:r>
              <a:rPr lang="en-US" dirty="0"/>
              <a:t>MAKE CHANGES ON THE FILE YOU ARE UPLOADING</a:t>
            </a:r>
          </a:p>
        </p:txBody>
      </p:sp>
      <p:sp>
        <p:nvSpPr>
          <p:cNvPr id="3" name="Content Placeholder 2">
            <a:extLst>
              <a:ext uri="{FF2B5EF4-FFF2-40B4-BE49-F238E27FC236}">
                <a16:creationId xmlns:a16="http://schemas.microsoft.com/office/drawing/2014/main" id="{6FE57761-58E5-44AF-B5B8-E285F034C4D5}"/>
              </a:ext>
            </a:extLst>
          </p:cNvPr>
          <p:cNvSpPr>
            <a:spLocks noGrp="1"/>
          </p:cNvSpPr>
          <p:nvPr>
            <p:ph idx="1"/>
          </p:nvPr>
        </p:nvSpPr>
        <p:spPr/>
        <p:txBody>
          <a:bodyPr/>
          <a:lstStyle/>
          <a:p>
            <a:r>
              <a:rPr lang="en-US" dirty="0"/>
              <a:t>IN .CSV FORMAT</a:t>
            </a:r>
          </a:p>
          <a:p>
            <a:r>
              <a:rPr lang="en-US" dirty="0"/>
              <a:t>IN EXCEL</a:t>
            </a:r>
          </a:p>
          <a:p>
            <a:endParaRPr lang="en-US" dirty="0"/>
          </a:p>
          <a:p>
            <a:pPr algn="ctr"/>
            <a:endParaRPr lang="en-US" dirty="0"/>
          </a:p>
          <a:p>
            <a:pPr marL="0" indent="0">
              <a:buNone/>
            </a:pPr>
            <a:endParaRPr lang="en-US" dirty="0"/>
          </a:p>
        </p:txBody>
      </p:sp>
      <p:pic>
        <p:nvPicPr>
          <p:cNvPr id="5" name="Picture 4">
            <a:extLst>
              <a:ext uri="{FF2B5EF4-FFF2-40B4-BE49-F238E27FC236}">
                <a16:creationId xmlns:a16="http://schemas.microsoft.com/office/drawing/2014/main" id="{B3B2BFD9-A019-4274-B1A8-FE1565629193}"/>
              </a:ext>
            </a:extLst>
          </p:cNvPr>
          <p:cNvPicPr>
            <a:picLocks noChangeAspect="1"/>
          </p:cNvPicPr>
          <p:nvPr/>
        </p:nvPicPr>
        <p:blipFill>
          <a:blip r:embed="rId2"/>
          <a:stretch>
            <a:fillRect/>
          </a:stretch>
        </p:blipFill>
        <p:spPr>
          <a:xfrm>
            <a:off x="5267209" y="2614499"/>
            <a:ext cx="1657581" cy="1629002"/>
          </a:xfrm>
          <a:prstGeom prst="rect">
            <a:avLst/>
          </a:prstGeom>
        </p:spPr>
      </p:pic>
    </p:spTree>
    <p:extLst>
      <p:ext uri="{BB962C8B-B14F-4D97-AF65-F5344CB8AC3E}">
        <p14:creationId xmlns:p14="http://schemas.microsoft.com/office/powerpoint/2010/main" val="365656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434E-92D6-4ADE-97D4-09ACD50F428A}"/>
              </a:ext>
            </a:extLst>
          </p:cNvPr>
          <p:cNvSpPr>
            <a:spLocks noGrp="1"/>
          </p:cNvSpPr>
          <p:nvPr>
            <p:ph type="title"/>
          </p:nvPr>
        </p:nvSpPr>
        <p:spPr/>
        <p:txBody>
          <a:bodyPr>
            <a:normAutofit fontScale="90000"/>
          </a:bodyPr>
          <a:lstStyle/>
          <a:p>
            <a:r>
              <a:rPr lang="en-US" dirty="0"/>
              <a:t>COMPARISON </a:t>
            </a:r>
            <a:br>
              <a:rPr lang="en-US" dirty="0"/>
            </a:br>
            <a:r>
              <a:rPr lang="en-US" dirty="0"/>
              <a:t>.CSV - EXCEL</a:t>
            </a:r>
            <a:br>
              <a:rPr lang="en-US" dirty="0"/>
            </a:br>
            <a:endParaRPr lang="en-US" dirty="0"/>
          </a:p>
        </p:txBody>
      </p:sp>
      <p:sp>
        <p:nvSpPr>
          <p:cNvPr id="3" name="Text Placeholder 2">
            <a:extLst>
              <a:ext uri="{FF2B5EF4-FFF2-40B4-BE49-F238E27FC236}">
                <a16:creationId xmlns:a16="http://schemas.microsoft.com/office/drawing/2014/main" id="{D64BEF9C-44C4-4BDF-B755-AFA4610E4779}"/>
              </a:ext>
            </a:extLst>
          </p:cNvPr>
          <p:cNvSpPr>
            <a:spLocks noGrp="1"/>
          </p:cNvSpPr>
          <p:nvPr>
            <p:ph type="body" idx="1"/>
          </p:nvPr>
        </p:nvSpPr>
        <p:spPr/>
        <p:txBody>
          <a:bodyPr/>
          <a:lstStyle/>
          <a:p>
            <a:r>
              <a:rPr lang="en-US" dirty="0"/>
              <a:t>OPENED IN .CSV FILE FORMAT	</a:t>
            </a:r>
          </a:p>
        </p:txBody>
      </p:sp>
      <p:sp>
        <p:nvSpPr>
          <p:cNvPr id="5" name="Text Placeholder 4">
            <a:extLst>
              <a:ext uri="{FF2B5EF4-FFF2-40B4-BE49-F238E27FC236}">
                <a16:creationId xmlns:a16="http://schemas.microsoft.com/office/drawing/2014/main" id="{BB08E12A-C17D-4320-AF54-D9EE8552055A}"/>
              </a:ext>
            </a:extLst>
          </p:cNvPr>
          <p:cNvSpPr>
            <a:spLocks noGrp="1"/>
          </p:cNvSpPr>
          <p:nvPr>
            <p:ph type="body" sz="quarter" idx="3"/>
          </p:nvPr>
        </p:nvSpPr>
        <p:spPr/>
        <p:txBody>
          <a:bodyPr/>
          <a:lstStyle/>
          <a:p>
            <a:r>
              <a:rPr lang="en-US" dirty="0"/>
              <a:t>OPENED IN EXCEL FORMAT</a:t>
            </a:r>
          </a:p>
        </p:txBody>
      </p:sp>
      <p:graphicFrame>
        <p:nvGraphicFramePr>
          <p:cNvPr id="8" name="Content Placeholder 7">
            <a:extLst>
              <a:ext uri="{FF2B5EF4-FFF2-40B4-BE49-F238E27FC236}">
                <a16:creationId xmlns:a16="http://schemas.microsoft.com/office/drawing/2014/main" id="{7C070C76-7D69-441B-B8F5-AB3C569167A0}"/>
              </a:ext>
            </a:extLst>
          </p:cNvPr>
          <p:cNvGraphicFramePr>
            <a:graphicFrameLocks noGrp="1"/>
          </p:cNvGraphicFramePr>
          <p:nvPr>
            <p:ph sz="quarter" idx="4"/>
            <p:extLst>
              <p:ext uri="{D42A27DB-BD31-4B8C-83A1-F6EECF244321}">
                <p14:modId xmlns:p14="http://schemas.microsoft.com/office/powerpoint/2010/main" val="3066092014"/>
              </p:ext>
            </p:extLst>
          </p:nvPr>
        </p:nvGraphicFramePr>
        <p:xfrm>
          <a:off x="6629400" y="2174874"/>
          <a:ext cx="3886197" cy="3951290"/>
        </p:xfrm>
        <a:graphic>
          <a:graphicData uri="http://schemas.openxmlformats.org/drawingml/2006/table">
            <a:tbl>
              <a:tblPr/>
              <a:tblGrid>
                <a:gridCol w="555171">
                  <a:extLst>
                    <a:ext uri="{9D8B030D-6E8A-4147-A177-3AD203B41FA5}">
                      <a16:colId xmlns:a16="http://schemas.microsoft.com/office/drawing/2014/main" val="1231406233"/>
                    </a:ext>
                  </a:extLst>
                </a:gridCol>
                <a:gridCol w="555171">
                  <a:extLst>
                    <a:ext uri="{9D8B030D-6E8A-4147-A177-3AD203B41FA5}">
                      <a16:colId xmlns:a16="http://schemas.microsoft.com/office/drawing/2014/main" val="1274937517"/>
                    </a:ext>
                  </a:extLst>
                </a:gridCol>
                <a:gridCol w="555171">
                  <a:extLst>
                    <a:ext uri="{9D8B030D-6E8A-4147-A177-3AD203B41FA5}">
                      <a16:colId xmlns:a16="http://schemas.microsoft.com/office/drawing/2014/main" val="2560872702"/>
                    </a:ext>
                  </a:extLst>
                </a:gridCol>
                <a:gridCol w="555171">
                  <a:extLst>
                    <a:ext uri="{9D8B030D-6E8A-4147-A177-3AD203B41FA5}">
                      <a16:colId xmlns:a16="http://schemas.microsoft.com/office/drawing/2014/main" val="297624832"/>
                    </a:ext>
                  </a:extLst>
                </a:gridCol>
                <a:gridCol w="555171">
                  <a:extLst>
                    <a:ext uri="{9D8B030D-6E8A-4147-A177-3AD203B41FA5}">
                      <a16:colId xmlns:a16="http://schemas.microsoft.com/office/drawing/2014/main" val="2794169821"/>
                    </a:ext>
                  </a:extLst>
                </a:gridCol>
                <a:gridCol w="555171">
                  <a:extLst>
                    <a:ext uri="{9D8B030D-6E8A-4147-A177-3AD203B41FA5}">
                      <a16:colId xmlns:a16="http://schemas.microsoft.com/office/drawing/2014/main" val="187148272"/>
                    </a:ext>
                  </a:extLst>
                </a:gridCol>
                <a:gridCol w="555171">
                  <a:extLst>
                    <a:ext uri="{9D8B030D-6E8A-4147-A177-3AD203B41FA5}">
                      <a16:colId xmlns:a16="http://schemas.microsoft.com/office/drawing/2014/main" val="4188653348"/>
                    </a:ext>
                  </a:extLst>
                </a:gridCol>
              </a:tblGrid>
              <a:tr h="232127">
                <a:tc>
                  <a:txBody>
                    <a:bodyPr/>
                    <a:lstStyle/>
                    <a:p>
                      <a:pPr algn="l" fontAlgn="b"/>
                      <a:r>
                        <a:rPr lang="en-US" sz="700" b="0" i="0" u="none" strike="noStrike">
                          <a:solidFill>
                            <a:srgbClr val="000000"/>
                          </a:solidFill>
                          <a:effectLst/>
                          <a:latin typeface="Calibri" panose="020F0502020204030204" pitchFamily="34" charset="0"/>
                        </a:rPr>
                        <a:t>LE</a:t>
                      </a:r>
                    </a:p>
                  </a:txBody>
                  <a:tcPr marL="6412" marR="6412" marT="641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SEID</a:t>
                      </a:r>
                    </a:p>
                  </a:txBody>
                  <a:tcPr marL="6412" marR="6412" marT="641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FundCode</a:t>
                      </a:r>
                    </a:p>
                  </a:txBody>
                  <a:tcPr marL="6412" marR="6412" marT="641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ProgramCode</a:t>
                      </a:r>
                    </a:p>
                  </a:txBody>
                  <a:tcPr marL="6412" marR="6412" marT="641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FunctionCode</a:t>
                      </a:r>
                    </a:p>
                  </a:txBody>
                  <a:tcPr marL="6412" marR="6412" marT="641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ObjectCode</a:t>
                      </a:r>
                    </a:p>
                  </a:txBody>
                  <a:tcPr marL="6412" marR="6412" marT="641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Amount</a:t>
                      </a:r>
                    </a:p>
                  </a:txBody>
                  <a:tcPr marL="6412" marR="6412" marT="6412" marB="0" anchor="b">
                    <a:lnL>
                      <a:noFill/>
                    </a:lnL>
                    <a:lnR>
                      <a:noFill/>
                    </a:lnR>
                    <a:lnT>
                      <a:noFill/>
                    </a:lnT>
                    <a:lnB>
                      <a:noFill/>
                    </a:lnB>
                  </a:tcPr>
                </a:tc>
                <a:extLst>
                  <a:ext uri="{0D108BD9-81ED-4DB2-BD59-A6C34878D82A}">
                    <a16:rowId xmlns:a16="http://schemas.microsoft.com/office/drawing/2014/main" val="3346298007"/>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45907</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120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1533</a:t>
                      </a:r>
                    </a:p>
                  </a:txBody>
                  <a:tcPr marL="6412" marR="6412" marT="6412" marB="0" anchor="b">
                    <a:lnL>
                      <a:noFill/>
                    </a:lnL>
                    <a:lnR>
                      <a:noFill/>
                    </a:lnR>
                    <a:lnT>
                      <a:noFill/>
                    </a:lnT>
                    <a:lnB>
                      <a:noFill/>
                    </a:lnB>
                  </a:tcPr>
                </a:tc>
                <a:extLst>
                  <a:ext uri="{0D108BD9-81ED-4DB2-BD59-A6C34878D82A}">
                    <a16:rowId xmlns:a16="http://schemas.microsoft.com/office/drawing/2014/main" val="4114204915"/>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45907</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250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7.38</a:t>
                      </a:r>
                    </a:p>
                  </a:txBody>
                  <a:tcPr marL="6412" marR="6412" marT="6412" marB="0" anchor="b">
                    <a:lnL>
                      <a:noFill/>
                    </a:lnL>
                    <a:lnR>
                      <a:noFill/>
                    </a:lnR>
                    <a:lnT>
                      <a:noFill/>
                    </a:lnT>
                    <a:lnB>
                      <a:noFill/>
                    </a:lnB>
                  </a:tcPr>
                </a:tc>
                <a:extLst>
                  <a:ext uri="{0D108BD9-81ED-4DB2-BD59-A6C34878D82A}">
                    <a16:rowId xmlns:a16="http://schemas.microsoft.com/office/drawing/2014/main" val="2864520"/>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45907</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390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120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90</a:t>
                      </a:r>
                    </a:p>
                  </a:txBody>
                  <a:tcPr marL="6412" marR="6412" marT="6412" marB="0" anchor="b">
                    <a:lnL>
                      <a:noFill/>
                    </a:lnL>
                    <a:lnR>
                      <a:noFill/>
                    </a:lnR>
                    <a:lnT>
                      <a:noFill/>
                    </a:lnT>
                    <a:lnB>
                      <a:noFill/>
                    </a:lnB>
                  </a:tcPr>
                </a:tc>
                <a:extLst>
                  <a:ext uri="{0D108BD9-81ED-4DB2-BD59-A6C34878D82A}">
                    <a16:rowId xmlns:a16="http://schemas.microsoft.com/office/drawing/2014/main" val="1078266919"/>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45907</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390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250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0.43</a:t>
                      </a:r>
                    </a:p>
                  </a:txBody>
                  <a:tcPr marL="6412" marR="6412" marT="6412" marB="0" anchor="b">
                    <a:lnL>
                      <a:noFill/>
                    </a:lnL>
                    <a:lnR>
                      <a:noFill/>
                    </a:lnR>
                    <a:lnT>
                      <a:noFill/>
                    </a:lnT>
                    <a:lnB>
                      <a:noFill/>
                    </a:lnB>
                  </a:tcPr>
                </a:tc>
                <a:extLst>
                  <a:ext uri="{0D108BD9-81ED-4DB2-BD59-A6C34878D82A}">
                    <a16:rowId xmlns:a16="http://schemas.microsoft.com/office/drawing/2014/main" val="2551773735"/>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45907</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210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117.27</a:t>
                      </a:r>
                    </a:p>
                  </a:txBody>
                  <a:tcPr marL="6412" marR="6412" marT="6412" marB="0" anchor="b">
                    <a:lnL>
                      <a:noFill/>
                    </a:lnL>
                    <a:lnR>
                      <a:noFill/>
                    </a:lnR>
                    <a:lnT>
                      <a:noFill/>
                    </a:lnT>
                    <a:lnB>
                      <a:noFill/>
                    </a:lnB>
                  </a:tcPr>
                </a:tc>
                <a:extLst>
                  <a:ext uri="{0D108BD9-81ED-4DB2-BD59-A6C34878D82A}">
                    <a16:rowId xmlns:a16="http://schemas.microsoft.com/office/drawing/2014/main" val="2794864373"/>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45907</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220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177.06</a:t>
                      </a:r>
                    </a:p>
                  </a:txBody>
                  <a:tcPr marL="6412" marR="6412" marT="6412" marB="0" anchor="b">
                    <a:lnL>
                      <a:noFill/>
                    </a:lnL>
                    <a:lnR>
                      <a:noFill/>
                    </a:lnR>
                    <a:lnT>
                      <a:noFill/>
                    </a:lnT>
                    <a:lnB>
                      <a:noFill/>
                    </a:lnB>
                  </a:tcPr>
                </a:tc>
                <a:extLst>
                  <a:ext uri="{0D108BD9-81ED-4DB2-BD59-A6C34878D82A}">
                    <a16:rowId xmlns:a16="http://schemas.microsoft.com/office/drawing/2014/main" val="4211627218"/>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45907</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240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3.83</a:t>
                      </a:r>
                    </a:p>
                  </a:txBody>
                  <a:tcPr marL="6412" marR="6412" marT="6412" marB="0" anchor="b">
                    <a:lnL>
                      <a:noFill/>
                    </a:lnL>
                    <a:lnR>
                      <a:noFill/>
                    </a:lnR>
                    <a:lnT>
                      <a:noFill/>
                    </a:lnT>
                    <a:lnB>
                      <a:noFill/>
                    </a:lnB>
                  </a:tcPr>
                </a:tc>
                <a:extLst>
                  <a:ext uri="{0D108BD9-81ED-4DB2-BD59-A6C34878D82A}">
                    <a16:rowId xmlns:a16="http://schemas.microsoft.com/office/drawing/2014/main" val="1138045106"/>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45907</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390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210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6.89</a:t>
                      </a:r>
                    </a:p>
                  </a:txBody>
                  <a:tcPr marL="6412" marR="6412" marT="6412" marB="0" anchor="b">
                    <a:lnL>
                      <a:noFill/>
                    </a:lnL>
                    <a:lnR>
                      <a:noFill/>
                    </a:lnR>
                    <a:lnT>
                      <a:noFill/>
                    </a:lnT>
                    <a:lnB>
                      <a:noFill/>
                    </a:lnB>
                  </a:tcPr>
                </a:tc>
                <a:extLst>
                  <a:ext uri="{0D108BD9-81ED-4DB2-BD59-A6C34878D82A}">
                    <a16:rowId xmlns:a16="http://schemas.microsoft.com/office/drawing/2014/main" val="3246997638"/>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45907</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390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220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10.4</a:t>
                      </a:r>
                    </a:p>
                  </a:txBody>
                  <a:tcPr marL="6412" marR="6412" marT="6412" marB="0" anchor="b">
                    <a:lnL>
                      <a:noFill/>
                    </a:lnL>
                    <a:lnR>
                      <a:noFill/>
                    </a:lnR>
                    <a:lnT>
                      <a:noFill/>
                    </a:lnT>
                    <a:lnB>
                      <a:noFill/>
                    </a:lnB>
                  </a:tcPr>
                </a:tc>
                <a:extLst>
                  <a:ext uri="{0D108BD9-81ED-4DB2-BD59-A6C34878D82A}">
                    <a16:rowId xmlns:a16="http://schemas.microsoft.com/office/drawing/2014/main" val="874979461"/>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45907</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390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240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0.23</a:t>
                      </a:r>
                    </a:p>
                  </a:txBody>
                  <a:tcPr marL="6412" marR="6412" marT="6412" marB="0" anchor="b">
                    <a:lnL>
                      <a:noFill/>
                    </a:lnL>
                    <a:lnR>
                      <a:noFill/>
                    </a:lnR>
                    <a:lnT>
                      <a:noFill/>
                    </a:lnT>
                    <a:lnB>
                      <a:noFill/>
                    </a:lnB>
                  </a:tcPr>
                </a:tc>
                <a:extLst>
                  <a:ext uri="{0D108BD9-81ED-4DB2-BD59-A6C34878D82A}">
                    <a16:rowId xmlns:a16="http://schemas.microsoft.com/office/drawing/2014/main" val="3420974904"/>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112</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45881.07</a:t>
                      </a:r>
                    </a:p>
                  </a:txBody>
                  <a:tcPr marL="6412" marR="6412" marT="6412" marB="0" anchor="b">
                    <a:lnL>
                      <a:noFill/>
                    </a:lnL>
                    <a:lnR>
                      <a:noFill/>
                    </a:lnR>
                    <a:lnT>
                      <a:noFill/>
                    </a:lnT>
                    <a:lnB>
                      <a:noFill/>
                    </a:lnB>
                  </a:tcPr>
                </a:tc>
                <a:extLst>
                  <a:ext uri="{0D108BD9-81ED-4DB2-BD59-A6C34878D82A}">
                    <a16:rowId xmlns:a16="http://schemas.microsoft.com/office/drawing/2014/main" val="1585983711"/>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150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500</a:t>
                      </a:r>
                    </a:p>
                  </a:txBody>
                  <a:tcPr marL="6412" marR="6412" marT="6412" marB="0" anchor="b">
                    <a:lnL>
                      <a:noFill/>
                    </a:lnL>
                    <a:lnR>
                      <a:noFill/>
                    </a:lnR>
                    <a:lnT>
                      <a:noFill/>
                    </a:lnT>
                    <a:lnB>
                      <a:noFill/>
                    </a:lnB>
                  </a:tcPr>
                </a:tc>
                <a:extLst>
                  <a:ext uri="{0D108BD9-81ED-4DB2-BD59-A6C34878D82A}">
                    <a16:rowId xmlns:a16="http://schemas.microsoft.com/office/drawing/2014/main" val="450853422"/>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210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1640.8</a:t>
                      </a:r>
                    </a:p>
                  </a:txBody>
                  <a:tcPr marL="6412" marR="6412" marT="6412" marB="0" anchor="b">
                    <a:lnL>
                      <a:noFill/>
                    </a:lnL>
                    <a:lnR>
                      <a:noFill/>
                    </a:lnR>
                    <a:lnT>
                      <a:noFill/>
                    </a:lnT>
                    <a:lnB>
                      <a:noFill/>
                    </a:lnB>
                  </a:tcPr>
                </a:tc>
                <a:extLst>
                  <a:ext uri="{0D108BD9-81ED-4DB2-BD59-A6C34878D82A}">
                    <a16:rowId xmlns:a16="http://schemas.microsoft.com/office/drawing/2014/main" val="3135970226"/>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250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223.79</a:t>
                      </a:r>
                    </a:p>
                  </a:txBody>
                  <a:tcPr marL="6412" marR="6412" marT="6412" marB="0" anchor="b">
                    <a:lnL>
                      <a:noFill/>
                    </a:lnL>
                    <a:lnR>
                      <a:noFill/>
                    </a:lnR>
                    <a:lnT>
                      <a:noFill/>
                    </a:lnT>
                    <a:lnB>
                      <a:noFill/>
                    </a:lnB>
                  </a:tcPr>
                </a:tc>
                <a:extLst>
                  <a:ext uri="{0D108BD9-81ED-4DB2-BD59-A6C34878D82A}">
                    <a16:rowId xmlns:a16="http://schemas.microsoft.com/office/drawing/2014/main" val="3775542169"/>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260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10968</a:t>
                      </a:r>
                    </a:p>
                  </a:txBody>
                  <a:tcPr marL="6412" marR="6412" marT="6412" marB="0" anchor="b">
                    <a:lnL>
                      <a:noFill/>
                    </a:lnL>
                    <a:lnR>
                      <a:noFill/>
                    </a:lnR>
                    <a:lnT>
                      <a:noFill/>
                    </a:lnT>
                    <a:lnB>
                      <a:noFill/>
                    </a:lnB>
                  </a:tcPr>
                </a:tc>
                <a:extLst>
                  <a:ext uri="{0D108BD9-81ED-4DB2-BD59-A6C34878D82A}">
                    <a16:rowId xmlns:a16="http://schemas.microsoft.com/office/drawing/2014/main" val="3820432430"/>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710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3500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150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1514.5</a:t>
                      </a:r>
                    </a:p>
                  </a:txBody>
                  <a:tcPr marL="6412" marR="6412" marT="6412" marB="0" anchor="b">
                    <a:lnL>
                      <a:noFill/>
                    </a:lnL>
                    <a:lnR>
                      <a:noFill/>
                    </a:lnR>
                    <a:lnT>
                      <a:noFill/>
                    </a:lnT>
                    <a:lnB>
                      <a:noFill/>
                    </a:lnB>
                  </a:tcPr>
                </a:tc>
                <a:extLst>
                  <a:ext uri="{0D108BD9-81ED-4DB2-BD59-A6C34878D82A}">
                    <a16:rowId xmlns:a16="http://schemas.microsoft.com/office/drawing/2014/main" val="1970984614"/>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710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3500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250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7.3</a:t>
                      </a:r>
                    </a:p>
                  </a:txBody>
                  <a:tcPr marL="6412" marR="6412" marT="6412" marB="0" anchor="b">
                    <a:lnL>
                      <a:noFill/>
                    </a:lnL>
                    <a:lnR>
                      <a:noFill/>
                    </a:lnR>
                    <a:lnT>
                      <a:noFill/>
                    </a:lnT>
                    <a:lnB>
                      <a:noFill/>
                    </a:lnB>
                  </a:tcPr>
                </a:tc>
                <a:extLst>
                  <a:ext uri="{0D108BD9-81ED-4DB2-BD59-A6C34878D82A}">
                    <a16:rowId xmlns:a16="http://schemas.microsoft.com/office/drawing/2014/main" val="1200797735"/>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210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1769.64</a:t>
                      </a:r>
                    </a:p>
                  </a:txBody>
                  <a:tcPr marL="6412" marR="6412" marT="6412" marB="0" anchor="b">
                    <a:lnL>
                      <a:noFill/>
                    </a:lnL>
                    <a:lnR>
                      <a:noFill/>
                    </a:lnR>
                    <a:lnT>
                      <a:noFill/>
                    </a:lnT>
                    <a:lnB>
                      <a:noFill/>
                    </a:lnB>
                  </a:tcPr>
                </a:tc>
                <a:extLst>
                  <a:ext uri="{0D108BD9-81ED-4DB2-BD59-A6C34878D82A}">
                    <a16:rowId xmlns:a16="http://schemas.microsoft.com/office/drawing/2014/main" val="237187587"/>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220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4253.12</a:t>
                      </a:r>
                    </a:p>
                  </a:txBody>
                  <a:tcPr marL="6412" marR="6412" marT="6412" marB="0" anchor="b">
                    <a:lnL>
                      <a:noFill/>
                    </a:lnL>
                    <a:lnR>
                      <a:noFill/>
                    </a:lnR>
                    <a:lnT>
                      <a:noFill/>
                    </a:lnT>
                    <a:lnB>
                      <a:noFill/>
                    </a:lnB>
                  </a:tcPr>
                </a:tc>
                <a:extLst>
                  <a:ext uri="{0D108BD9-81ED-4DB2-BD59-A6C34878D82A}">
                    <a16:rowId xmlns:a16="http://schemas.microsoft.com/office/drawing/2014/main" val="2478043228"/>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240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115.94</a:t>
                      </a:r>
                    </a:p>
                  </a:txBody>
                  <a:tcPr marL="6412" marR="6412" marT="6412" marB="0" anchor="b">
                    <a:lnL>
                      <a:noFill/>
                    </a:lnL>
                    <a:lnR>
                      <a:noFill/>
                    </a:lnR>
                    <a:lnT>
                      <a:noFill/>
                    </a:lnT>
                    <a:lnB>
                      <a:noFill/>
                    </a:lnB>
                  </a:tcPr>
                </a:tc>
                <a:extLst>
                  <a:ext uri="{0D108BD9-81ED-4DB2-BD59-A6C34878D82A}">
                    <a16:rowId xmlns:a16="http://schemas.microsoft.com/office/drawing/2014/main" val="1200012826"/>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710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3400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210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115.86</a:t>
                      </a:r>
                    </a:p>
                  </a:txBody>
                  <a:tcPr marL="6412" marR="6412" marT="6412" marB="0" anchor="b">
                    <a:lnL>
                      <a:noFill/>
                    </a:lnL>
                    <a:lnR>
                      <a:noFill/>
                    </a:lnR>
                    <a:lnT>
                      <a:noFill/>
                    </a:lnT>
                    <a:lnB>
                      <a:noFill/>
                    </a:lnB>
                  </a:tcPr>
                </a:tc>
                <a:extLst>
                  <a:ext uri="{0D108BD9-81ED-4DB2-BD59-A6C34878D82A}">
                    <a16:rowId xmlns:a16="http://schemas.microsoft.com/office/drawing/2014/main" val="970757357"/>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710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3400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220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138.88</a:t>
                      </a:r>
                    </a:p>
                  </a:txBody>
                  <a:tcPr marL="6412" marR="6412" marT="6412" marB="0" anchor="b">
                    <a:lnL>
                      <a:noFill/>
                    </a:lnL>
                    <a:lnR>
                      <a:noFill/>
                    </a:lnR>
                    <a:lnT>
                      <a:noFill/>
                    </a:lnT>
                    <a:lnB>
                      <a:noFill/>
                    </a:lnB>
                  </a:tcPr>
                </a:tc>
                <a:extLst>
                  <a:ext uri="{0D108BD9-81ED-4DB2-BD59-A6C34878D82A}">
                    <a16:rowId xmlns:a16="http://schemas.microsoft.com/office/drawing/2014/main" val="122996281"/>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50488</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710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3400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240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3.79</a:t>
                      </a:r>
                    </a:p>
                  </a:txBody>
                  <a:tcPr marL="6412" marR="6412" marT="6412" marB="0" anchor="b">
                    <a:lnL>
                      <a:noFill/>
                    </a:lnL>
                    <a:lnR>
                      <a:noFill/>
                    </a:lnR>
                    <a:lnT>
                      <a:noFill/>
                    </a:lnT>
                    <a:lnB>
                      <a:noFill/>
                    </a:lnB>
                  </a:tcPr>
                </a:tc>
                <a:extLst>
                  <a:ext uri="{0D108BD9-81ED-4DB2-BD59-A6C34878D82A}">
                    <a16:rowId xmlns:a16="http://schemas.microsoft.com/office/drawing/2014/main" val="2214552880"/>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52274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112</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46033.72</a:t>
                      </a:r>
                    </a:p>
                  </a:txBody>
                  <a:tcPr marL="6412" marR="6412" marT="6412" marB="0" anchor="b">
                    <a:lnL>
                      <a:noFill/>
                    </a:lnL>
                    <a:lnR>
                      <a:noFill/>
                    </a:lnR>
                    <a:lnT>
                      <a:noFill/>
                    </a:lnT>
                    <a:lnB>
                      <a:noFill/>
                    </a:lnB>
                  </a:tcPr>
                </a:tc>
                <a:extLst>
                  <a:ext uri="{0D108BD9-81ED-4DB2-BD59-A6C34878D82A}">
                    <a16:rowId xmlns:a16="http://schemas.microsoft.com/office/drawing/2014/main" val="4064619190"/>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52274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150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500</a:t>
                      </a:r>
                    </a:p>
                  </a:txBody>
                  <a:tcPr marL="6412" marR="6412" marT="6412" marB="0" anchor="b">
                    <a:lnL>
                      <a:noFill/>
                    </a:lnL>
                    <a:lnR>
                      <a:noFill/>
                    </a:lnR>
                    <a:lnT>
                      <a:noFill/>
                    </a:lnT>
                    <a:lnB>
                      <a:noFill/>
                    </a:lnB>
                  </a:tcPr>
                </a:tc>
                <a:extLst>
                  <a:ext uri="{0D108BD9-81ED-4DB2-BD59-A6C34878D82A}">
                    <a16:rowId xmlns:a16="http://schemas.microsoft.com/office/drawing/2014/main" val="1441039060"/>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52274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210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1934.03</a:t>
                      </a:r>
                    </a:p>
                  </a:txBody>
                  <a:tcPr marL="6412" marR="6412" marT="6412" marB="0" anchor="b">
                    <a:lnL>
                      <a:noFill/>
                    </a:lnL>
                    <a:lnR>
                      <a:noFill/>
                    </a:lnR>
                    <a:lnT>
                      <a:noFill/>
                    </a:lnT>
                    <a:lnB>
                      <a:noFill/>
                    </a:lnB>
                  </a:tcPr>
                </a:tc>
                <a:extLst>
                  <a:ext uri="{0D108BD9-81ED-4DB2-BD59-A6C34878D82A}">
                    <a16:rowId xmlns:a16="http://schemas.microsoft.com/office/drawing/2014/main" val="763783472"/>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52274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250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224.61</a:t>
                      </a:r>
                    </a:p>
                  </a:txBody>
                  <a:tcPr marL="6412" marR="6412" marT="6412" marB="0" anchor="b">
                    <a:lnL>
                      <a:noFill/>
                    </a:lnL>
                    <a:lnR>
                      <a:noFill/>
                    </a:lnR>
                    <a:lnT>
                      <a:noFill/>
                    </a:lnT>
                    <a:lnB>
                      <a:noFill/>
                    </a:lnB>
                  </a:tcPr>
                </a:tc>
                <a:extLst>
                  <a:ext uri="{0D108BD9-81ED-4DB2-BD59-A6C34878D82A}">
                    <a16:rowId xmlns:a16="http://schemas.microsoft.com/office/drawing/2014/main" val="152552526"/>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52274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260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10968</a:t>
                      </a:r>
                    </a:p>
                  </a:txBody>
                  <a:tcPr marL="6412" marR="6412" marT="6412" marB="0" anchor="b">
                    <a:lnL>
                      <a:noFill/>
                    </a:lnL>
                    <a:lnR>
                      <a:noFill/>
                    </a:lnR>
                    <a:lnT>
                      <a:noFill/>
                    </a:lnT>
                    <a:lnB>
                      <a:noFill/>
                    </a:lnB>
                  </a:tcPr>
                </a:tc>
                <a:extLst>
                  <a:ext uri="{0D108BD9-81ED-4DB2-BD59-A6C34878D82A}">
                    <a16:rowId xmlns:a16="http://schemas.microsoft.com/office/drawing/2014/main" val="2023880074"/>
                  </a:ext>
                </a:extLst>
              </a:tr>
              <a:tr h="128247">
                <a:tc>
                  <a:txBody>
                    <a:bodyPr/>
                    <a:lstStyle/>
                    <a:p>
                      <a:pPr algn="r" fontAlgn="b"/>
                      <a:r>
                        <a:rPr lang="en-US" sz="700" b="0" i="0" u="none" strike="noStrike">
                          <a:solidFill>
                            <a:srgbClr val="000000"/>
                          </a:solidFill>
                          <a:effectLst/>
                          <a:latin typeface="Calibri" panose="020F0502020204030204" pitchFamily="34" charset="0"/>
                        </a:rPr>
                        <a:t>935</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52274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6412" marR="6412" marT="6412" marB="0" anchor="b">
                    <a:lnL>
                      <a:noFill/>
                    </a:lnL>
                    <a:lnR>
                      <a:noFill/>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210</a:t>
                      </a:r>
                    </a:p>
                  </a:txBody>
                  <a:tcPr marL="6412" marR="6412" marT="64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panose="020F0502020204030204" pitchFamily="34" charset="0"/>
                        </a:rPr>
                        <a:t>1487.49</a:t>
                      </a:r>
                    </a:p>
                  </a:txBody>
                  <a:tcPr marL="6412" marR="6412" marT="6412" marB="0" anchor="b">
                    <a:lnL>
                      <a:noFill/>
                    </a:lnL>
                    <a:lnR>
                      <a:noFill/>
                    </a:lnR>
                    <a:lnT>
                      <a:noFill/>
                    </a:lnT>
                    <a:lnB>
                      <a:noFill/>
                    </a:lnB>
                  </a:tcPr>
                </a:tc>
                <a:extLst>
                  <a:ext uri="{0D108BD9-81ED-4DB2-BD59-A6C34878D82A}">
                    <a16:rowId xmlns:a16="http://schemas.microsoft.com/office/drawing/2014/main" val="113606288"/>
                  </a:ext>
                </a:extLst>
              </a:tr>
            </a:tbl>
          </a:graphicData>
        </a:graphic>
      </p:graphicFrame>
      <p:pic>
        <p:nvPicPr>
          <p:cNvPr id="9" name="Content Placeholder 3">
            <a:extLst>
              <a:ext uri="{FF2B5EF4-FFF2-40B4-BE49-F238E27FC236}">
                <a16:creationId xmlns:a16="http://schemas.microsoft.com/office/drawing/2014/main" id="{CC86FFBF-279F-4BFF-8B9E-D2887BBBB410}"/>
              </a:ext>
            </a:extLst>
          </p:cNvPr>
          <p:cNvPicPr>
            <a:picLocks noGrp="1" noChangeAspect="1"/>
          </p:cNvPicPr>
          <p:nvPr>
            <p:ph sz="half" idx="2"/>
          </p:nvPr>
        </p:nvPicPr>
        <p:blipFill>
          <a:blip r:embed="rId2"/>
          <a:stretch>
            <a:fillRect/>
          </a:stretch>
        </p:blipFill>
        <p:spPr>
          <a:xfrm>
            <a:off x="838201" y="2174874"/>
            <a:ext cx="4422132" cy="4149725"/>
          </a:xfrm>
          <a:prstGeom prst="rect">
            <a:avLst/>
          </a:prstGeom>
        </p:spPr>
      </p:pic>
    </p:spTree>
    <p:extLst>
      <p:ext uri="{BB962C8B-B14F-4D97-AF65-F5344CB8AC3E}">
        <p14:creationId xmlns:p14="http://schemas.microsoft.com/office/powerpoint/2010/main" val="208054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D9E3-A3DD-4993-9E7D-8ECD76771EF2}"/>
              </a:ext>
            </a:extLst>
          </p:cNvPr>
          <p:cNvSpPr>
            <a:spLocks noGrp="1"/>
          </p:cNvSpPr>
          <p:nvPr>
            <p:ph type="title"/>
          </p:nvPr>
        </p:nvSpPr>
        <p:spPr>
          <a:xfrm>
            <a:off x="609600" y="274638"/>
            <a:ext cx="10972800" cy="1706562"/>
          </a:xfrm>
        </p:spPr>
        <p:txBody>
          <a:bodyPr>
            <a:noAutofit/>
          </a:bodyPr>
          <a:lstStyle/>
          <a:p>
            <a:r>
              <a:rPr lang="en-US" sz="2800" dirty="0"/>
              <a:t>For .csv format:</a:t>
            </a:r>
            <a:br>
              <a:rPr lang="en-US" sz="2800" dirty="0"/>
            </a:br>
            <a:r>
              <a:rPr lang="en-US" sz="2800" dirty="0"/>
              <a:t>CLICK ON THE ICON ONCE WITH YOUR RIGHT MOUSE BUTTON</a:t>
            </a:r>
            <a:br>
              <a:rPr lang="en-US" sz="2800" dirty="0"/>
            </a:br>
            <a:r>
              <a:rPr lang="en-US" sz="2800" dirty="0"/>
              <a:t>CLICK ON “OPEN WITH”</a:t>
            </a:r>
            <a:br>
              <a:rPr lang="en-US" sz="2800" dirty="0"/>
            </a:br>
            <a:r>
              <a:rPr lang="en-US" sz="2800" dirty="0"/>
              <a:t>CLICK ON “NOTEPAD”</a:t>
            </a:r>
          </a:p>
        </p:txBody>
      </p:sp>
      <p:pic>
        <p:nvPicPr>
          <p:cNvPr id="4" name="Content Placeholder 3">
            <a:extLst>
              <a:ext uri="{FF2B5EF4-FFF2-40B4-BE49-F238E27FC236}">
                <a16:creationId xmlns:a16="http://schemas.microsoft.com/office/drawing/2014/main" id="{CD854EB1-965B-4BE2-8B09-C220F1BE4A40}"/>
              </a:ext>
            </a:extLst>
          </p:cNvPr>
          <p:cNvPicPr>
            <a:picLocks noGrp="1" noChangeAspect="1"/>
          </p:cNvPicPr>
          <p:nvPr>
            <p:ph idx="1"/>
          </p:nvPr>
        </p:nvPicPr>
        <p:blipFill rotWithShape="1">
          <a:blip r:embed="rId2"/>
          <a:srcRect l="42547" t="8753" r="33333" b="30543"/>
          <a:stretch/>
        </p:blipFill>
        <p:spPr>
          <a:xfrm>
            <a:off x="2438400" y="2133600"/>
            <a:ext cx="7912100" cy="4267200"/>
          </a:xfrm>
          <a:prstGeom prst="rect">
            <a:avLst/>
          </a:prstGeom>
        </p:spPr>
      </p:pic>
    </p:spTree>
    <p:extLst>
      <p:ext uri="{BB962C8B-B14F-4D97-AF65-F5344CB8AC3E}">
        <p14:creationId xmlns:p14="http://schemas.microsoft.com/office/powerpoint/2010/main" val="76314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AFE6-9CDE-4AE0-9354-92BAF8ED8F38}"/>
              </a:ext>
            </a:extLst>
          </p:cNvPr>
          <p:cNvSpPr>
            <a:spLocks noGrp="1"/>
          </p:cNvSpPr>
          <p:nvPr>
            <p:ph type="title"/>
          </p:nvPr>
        </p:nvSpPr>
        <p:spPr/>
        <p:txBody>
          <a:bodyPr/>
          <a:lstStyle/>
          <a:p>
            <a:r>
              <a:rPr lang="en-US" dirty="0"/>
              <a:t>For excel format	</a:t>
            </a:r>
          </a:p>
        </p:txBody>
      </p:sp>
      <p:sp>
        <p:nvSpPr>
          <p:cNvPr id="5" name="Content Placeholder 4">
            <a:extLst>
              <a:ext uri="{FF2B5EF4-FFF2-40B4-BE49-F238E27FC236}">
                <a16:creationId xmlns:a16="http://schemas.microsoft.com/office/drawing/2014/main" id="{DF0EDBAF-3134-4CB8-A020-7E5630FE873E}"/>
              </a:ext>
            </a:extLst>
          </p:cNvPr>
          <p:cNvSpPr>
            <a:spLocks noGrp="1"/>
          </p:cNvSpPr>
          <p:nvPr>
            <p:ph idx="1"/>
          </p:nvPr>
        </p:nvSpPr>
        <p:spPr/>
        <p:txBody>
          <a:bodyPr/>
          <a:lstStyle/>
          <a:p>
            <a:r>
              <a:rPr lang="en-US" dirty="0"/>
              <a:t>Double click the icon!!</a:t>
            </a:r>
          </a:p>
        </p:txBody>
      </p:sp>
    </p:spTree>
    <p:extLst>
      <p:ext uri="{BB962C8B-B14F-4D97-AF65-F5344CB8AC3E}">
        <p14:creationId xmlns:p14="http://schemas.microsoft.com/office/powerpoint/2010/main" val="2709676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C2406-08F2-4F9C-9952-DF6079B45F05}"/>
              </a:ext>
            </a:extLst>
          </p:cNvPr>
          <p:cNvSpPr/>
          <p:nvPr/>
        </p:nvSpPr>
        <p:spPr>
          <a:xfrm>
            <a:off x="533400" y="2819400"/>
            <a:ext cx="11353800" cy="1415772"/>
          </a:xfrm>
          <a:prstGeom prst="rect">
            <a:avLst/>
          </a:prstGeom>
        </p:spPr>
        <p:txBody>
          <a:bodyPr wrap="square">
            <a:spAutoFit/>
          </a:bodyPr>
          <a:lstStyle/>
          <a:p>
            <a:r>
              <a:rPr lang="en-US" sz="6000" dirty="0"/>
              <a:t>WE WILL NOW WORK WITH BOTH</a:t>
            </a:r>
          </a:p>
          <a:p>
            <a:endParaRPr lang="en-US" sz="1400" dirty="0"/>
          </a:p>
          <a:p>
            <a:endParaRPr lang="en-US" sz="1200" dirty="0"/>
          </a:p>
        </p:txBody>
      </p:sp>
    </p:spTree>
    <p:extLst>
      <p:ext uri="{BB962C8B-B14F-4D97-AF65-F5344CB8AC3E}">
        <p14:creationId xmlns:p14="http://schemas.microsoft.com/office/powerpoint/2010/main" val="2647436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7C33B5-93B3-4260-B981-DB99744DBE8C}"/>
              </a:ext>
            </a:extLst>
          </p:cNvPr>
          <p:cNvPicPr>
            <a:picLocks noChangeAspect="1"/>
          </p:cNvPicPr>
          <p:nvPr/>
        </p:nvPicPr>
        <p:blipFill>
          <a:blip r:embed="rId2"/>
          <a:stretch>
            <a:fillRect/>
          </a:stretch>
        </p:blipFill>
        <p:spPr>
          <a:xfrm>
            <a:off x="1939963" y="169067"/>
            <a:ext cx="6954676" cy="6065720"/>
          </a:xfrm>
          <a:prstGeom prst="rect">
            <a:avLst/>
          </a:prstGeom>
        </p:spPr>
      </p:pic>
    </p:spTree>
    <p:extLst>
      <p:ext uri="{BB962C8B-B14F-4D97-AF65-F5344CB8AC3E}">
        <p14:creationId xmlns:p14="http://schemas.microsoft.com/office/powerpoint/2010/main" val="4205751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9C78BE2E-F04B-4FA6-8133-C99D873DF203}"/>
              </a:ext>
            </a:extLst>
          </p:cNvPr>
          <p:cNvPicPr>
            <a:picLocks noChangeAspect="1"/>
          </p:cNvPicPr>
          <p:nvPr/>
        </p:nvPicPr>
        <p:blipFill>
          <a:blip r:embed="rId2"/>
          <a:stretch>
            <a:fillRect/>
          </a:stretch>
        </p:blipFill>
        <p:spPr>
          <a:xfrm>
            <a:off x="872190" y="390905"/>
            <a:ext cx="10447619" cy="6076190"/>
          </a:xfrm>
          <a:prstGeom prst="rect">
            <a:avLst/>
          </a:prstGeom>
        </p:spPr>
      </p:pic>
    </p:spTree>
    <p:extLst>
      <p:ext uri="{BB962C8B-B14F-4D97-AF65-F5344CB8AC3E}">
        <p14:creationId xmlns:p14="http://schemas.microsoft.com/office/powerpoint/2010/main" val="905383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1A00DC-A6A8-40BF-8C3E-E384C13352B2}"/>
              </a:ext>
            </a:extLst>
          </p:cNvPr>
          <p:cNvPicPr>
            <a:picLocks noChangeAspect="1"/>
          </p:cNvPicPr>
          <p:nvPr/>
        </p:nvPicPr>
        <p:blipFill>
          <a:blip r:embed="rId2"/>
          <a:stretch>
            <a:fillRect/>
          </a:stretch>
        </p:blipFill>
        <p:spPr>
          <a:xfrm>
            <a:off x="280417" y="320648"/>
            <a:ext cx="11561257" cy="2816834"/>
          </a:xfrm>
          <a:prstGeom prst="rect">
            <a:avLst/>
          </a:prstGeom>
        </p:spPr>
      </p:pic>
      <p:sp>
        <p:nvSpPr>
          <p:cNvPr id="10" name="TextBox 9">
            <a:extLst>
              <a:ext uri="{FF2B5EF4-FFF2-40B4-BE49-F238E27FC236}">
                <a16:creationId xmlns:a16="http://schemas.microsoft.com/office/drawing/2014/main" id="{27F76721-5407-4277-86D8-5B94A37940A7}"/>
              </a:ext>
            </a:extLst>
          </p:cNvPr>
          <p:cNvSpPr txBox="1"/>
          <p:nvPr/>
        </p:nvSpPr>
        <p:spPr>
          <a:xfrm>
            <a:off x="1006679" y="3429000"/>
            <a:ext cx="10167457" cy="1601529"/>
          </a:xfrm>
          <a:prstGeom prst="rect">
            <a:avLst/>
          </a:prstGeom>
          <a:noFill/>
        </p:spPr>
        <p:txBody>
          <a:bodyPr wrap="square" rtlCol="0">
            <a:spAutoFit/>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The 1** amounts entered into the TFS (49,291.80) for LE XXXX, are different from the 1** amounts entered into the compensation expenditures (38,568.88) by more than 10%. (CE-W01)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The 2** amounts entered into the TFS (10,453.18) for LE XXXX, are different from the 2** amounts entered into the compensation expenditures (14,481.07) by more than 10%. (CE-W02).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12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326D-1791-4602-9988-76B09F993EA4}"/>
              </a:ext>
            </a:extLst>
          </p:cNvPr>
          <p:cNvSpPr>
            <a:spLocks noGrp="1"/>
          </p:cNvSpPr>
          <p:nvPr>
            <p:ph type="title"/>
          </p:nvPr>
        </p:nvSpPr>
        <p:spPr/>
        <p:txBody>
          <a:bodyPr/>
          <a:lstStyle/>
          <a:p>
            <a:pPr algn="ctr"/>
            <a:r>
              <a:rPr lang="en-US" dirty="0"/>
              <a:t>Compensation Expenditure Report</a:t>
            </a:r>
          </a:p>
        </p:txBody>
      </p:sp>
      <p:sp>
        <p:nvSpPr>
          <p:cNvPr id="5" name="Content Placeholder 4">
            <a:extLst>
              <a:ext uri="{FF2B5EF4-FFF2-40B4-BE49-F238E27FC236}">
                <a16:creationId xmlns:a16="http://schemas.microsoft.com/office/drawing/2014/main" id="{3A023B3B-E4CB-4393-B7FD-648C17FF9CE9}"/>
              </a:ext>
            </a:extLst>
          </p:cNvPr>
          <p:cNvSpPr>
            <a:spLocks noGrp="1"/>
          </p:cNvSpPr>
          <p:nvPr>
            <p:ph idx="1"/>
          </p:nvPr>
        </p:nvSpPr>
        <p:spPr>
          <a:xfrm>
            <a:off x="2152650" y="1752601"/>
            <a:ext cx="7886700" cy="4419599"/>
          </a:xfrm>
        </p:spPr>
        <p:txBody>
          <a:bodyPr>
            <a:normAutofit fontScale="77500" lnSpcReduction="20000"/>
          </a:bodyPr>
          <a:lstStyle/>
          <a:p>
            <a:r>
              <a:rPr lang="en-US" dirty="0"/>
              <a:t>2020-2021 Salary and benefit report for each employee.</a:t>
            </a:r>
          </a:p>
          <a:p>
            <a:r>
              <a:rPr lang="en-US" dirty="0"/>
              <a:t>The report is part of MAEFAIRS.</a:t>
            </a:r>
          </a:p>
          <a:p>
            <a:r>
              <a:rPr lang="en-US" dirty="0"/>
              <a:t>Due </a:t>
            </a:r>
            <a:r>
              <a:rPr lang="en-US" b="1" dirty="0"/>
              <a:t>December 10, 2021</a:t>
            </a:r>
          </a:p>
          <a:p>
            <a:pPr marL="0" indent="0">
              <a:buNone/>
            </a:pPr>
            <a:endParaRPr lang="en-US" sz="825" dirty="0"/>
          </a:p>
          <a:p>
            <a:r>
              <a:rPr lang="en-US" dirty="0"/>
              <a:t>Works in conjunction with the TEAMS report.</a:t>
            </a:r>
          </a:p>
          <a:p>
            <a:pPr lvl="1"/>
            <a:r>
              <a:rPr lang="en-US" dirty="0"/>
              <a:t>Make sure you have a TEAMS log in and have the correct user roles.</a:t>
            </a:r>
          </a:p>
          <a:p>
            <a:pPr lvl="1"/>
            <a:r>
              <a:rPr lang="en-US" dirty="0"/>
              <a:t>Needed to create/research State Employee Identifier(SEID) numbers and to create TOE record for each employee </a:t>
            </a:r>
          </a:p>
          <a:p>
            <a:pPr lvl="1"/>
            <a:r>
              <a:rPr lang="en-US" dirty="0">
                <a:hlinkClick r:id="rId2"/>
              </a:rPr>
              <a:t>TEAMS SECURITY FORM </a:t>
            </a:r>
            <a:endParaRPr lang="en-US" dirty="0"/>
          </a:p>
          <a:p>
            <a:pPr lvl="1"/>
            <a:r>
              <a:rPr lang="en-US" dirty="0">
                <a:hlinkClick r:id="rId3"/>
              </a:rPr>
              <a:t>Nathan Miller</a:t>
            </a:r>
            <a:r>
              <a:rPr lang="en-US" dirty="0"/>
              <a:t>, Accreditation Program Director  444-4317</a:t>
            </a:r>
          </a:p>
          <a:p>
            <a:pPr lvl="2"/>
            <a:r>
              <a:rPr lang="en-US" dirty="0"/>
              <a:t>At this point, Nathan is the only employee listed in his department so, be patient.  Your best bet is emailing him.</a:t>
            </a:r>
          </a:p>
          <a:p>
            <a:pPr lvl="1"/>
            <a:endParaRPr lang="en-US" dirty="0"/>
          </a:p>
          <a:p>
            <a:pPr marL="457200" lvl="1" indent="0">
              <a:buNone/>
            </a:pPr>
            <a:endParaRPr lang="en-US" dirty="0"/>
          </a:p>
        </p:txBody>
      </p:sp>
    </p:spTree>
    <p:extLst>
      <p:ext uri="{BB962C8B-B14F-4D97-AF65-F5344CB8AC3E}">
        <p14:creationId xmlns:p14="http://schemas.microsoft.com/office/powerpoint/2010/main" val="926753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2E8CE656-E51D-48A2-AAFF-3C58F2A8194C}"/>
              </a:ext>
            </a:extLst>
          </p:cNvPr>
          <p:cNvPicPr>
            <a:picLocks noChangeAspect="1"/>
          </p:cNvPicPr>
          <p:nvPr/>
        </p:nvPicPr>
        <p:blipFill>
          <a:blip r:embed="rId2"/>
          <a:stretch>
            <a:fillRect/>
          </a:stretch>
        </p:blipFill>
        <p:spPr>
          <a:xfrm>
            <a:off x="503340" y="654341"/>
            <a:ext cx="10519794" cy="4035106"/>
          </a:xfrm>
          <a:prstGeom prst="rect">
            <a:avLst/>
          </a:prstGeom>
        </p:spPr>
      </p:pic>
    </p:spTree>
    <p:extLst>
      <p:ext uri="{BB962C8B-B14F-4D97-AF65-F5344CB8AC3E}">
        <p14:creationId xmlns:p14="http://schemas.microsoft.com/office/powerpoint/2010/main" val="930986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3843-881E-40C0-9781-C560C61EE756}"/>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13496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8F4A-3AD3-4241-86B4-6F4BA1352406}"/>
              </a:ext>
            </a:extLst>
          </p:cNvPr>
          <p:cNvSpPr>
            <a:spLocks noGrp="1"/>
          </p:cNvSpPr>
          <p:nvPr>
            <p:ph type="title"/>
          </p:nvPr>
        </p:nvSpPr>
        <p:spPr/>
        <p:txBody>
          <a:bodyPr/>
          <a:lstStyle/>
          <a:p>
            <a:r>
              <a:rPr lang="en-US" dirty="0"/>
              <a:t>TEAMS REPORT ?????</a:t>
            </a:r>
          </a:p>
        </p:txBody>
      </p:sp>
      <p:sp>
        <p:nvSpPr>
          <p:cNvPr id="3" name="Content Placeholder 2">
            <a:extLst>
              <a:ext uri="{FF2B5EF4-FFF2-40B4-BE49-F238E27FC236}">
                <a16:creationId xmlns:a16="http://schemas.microsoft.com/office/drawing/2014/main" id="{8756DDF8-3DB7-4469-9BA6-8CCE48EFAA7C}"/>
              </a:ext>
            </a:extLst>
          </p:cNvPr>
          <p:cNvSpPr>
            <a:spLocks noGrp="1"/>
          </p:cNvSpPr>
          <p:nvPr>
            <p:ph idx="1"/>
          </p:nvPr>
        </p:nvSpPr>
        <p:spPr/>
        <p:txBody>
          <a:bodyPr>
            <a:normAutofit lnSpcReduction="10000"/>
          </a:bodyPr>
          <a:lstStyle/>
          <a:p>
            <a:r>
              <a:rPr lang="en-US" dirty="0"/>
              <a:t>Terms of Employment, Accreditation, and Master Schedule </a:t>
            </a:r>
          </a:p>
          <a:p>
            <a:endParaRPr lang="en-US" dirty="0"/>
          </a:p>
          <a:p>
            <a:r>
              <a:rPr lang="en-US" dirty="0"/>
              <a:t>A Report done every fall that lists every employee, their job type, accreditation (certified staff), and the district’s schedule.</a:t>
            </a:r>
          </a:p>
          <a:p>
            <a:endParaRPr lang="en-US" dirty="0"/>
          </a:p>
          <a:p>
            <a:r>
              <a:rPr lang="en-US" dirty="0"/>
              <a:t>New employees hired after the TEAMS report is submitted must also be added before they can be recognized by the compensation expenditures report.  New employees cannot be added between November 1 and March 30.</a:t>
            </a:r>
          </a:p>
          <a:p>
            <a:pPr marL="0" indent="0">
              <a:buNone/>
            </a:pPr>
            <a:endParaRPr lang="en-US" dirty="0"/>
          </a:p>
          <a:p>
            <a:endParaRPr lang="en-US" dirty="0"/>
          </a:p>
        </p:txBody>
      </p:sp>
    </p:spTree>
    <p:extLst>
      <p:ext uri="{BB962C8B-B14F-4D97-AF65-F5344CB8AC3E}">
        <p14:creationId xmlns:p14="http://schemas.microsoft.com/office/powerpoint/2010/main" val="335601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rectangle&#10;&#10;Description automatically generated">
            <a:extLst>
              <a:ext uri="{FF2B5EF4-FFF2-40B4-BE49-F238E27FC236}">
                <a16:creationId xmlns:a16="http://schemas.microsoft.com/office/drawing/2014/main" id="{C98714AA-7723-42EE-8CC2-472A33A036DA}"/>
              </a:ext>
            </a:extLst>
          </p:cNvPr>
          <p:cNvPicPr>
            <a:picLocks noChangeAspect="1"/>
          </p:cNvPicPr>
          <p:nvPr/>
        </p:nvPicPr>
        <p:blipFill>
          <a:blip r:embed="rId3"/>
          <a:stretch>
            <a:fillRect/>
          </a:stretch>
        </p:blipFill>
        <p:spPr>
          <a:xfrm>
            <a:off x="420847" y="265737"/>
            <a:ext cx="10813409" cy="2561351"/>
          </a:xfrm>
          <a:prstGeom prst="rect">
            <a:avLst/>
          </a:prstGeom>
        </p:spPr>
      </p:pic>
      <p:sp>
        <p:nvSpPr>
          <p:cNvPr id="4" name="TextBox 3">
            <a:extLst>
              <a:ext uri="{FF2B5EF4-FFF2-40B4-BE49-F238E27FC236}">
                <a16:creationId xmlns:a16="http://schemas.microsoft.com/office/drawing/2014/main" id="{4AB0249A-3F37-40D6-A957-DAF5ED61FD00}"/>
              </a:ext>
            </a:extLst>
          </p:cNvPr>
          <p:cNvSpPr txBox="1"/>
          <p:nvPr/>
        </p:nvSpPr>
        <p:spPr>
          <a:xfrm>
            <a:off x="1285612" y="4118994"/>
            <a:ext cx="4810387" cy="1200329"/>
          </a:xfrm>
          <a:prstGeom prst="rect">
            <a:avLst/>
          </a:prstGeom>
          <a:noFill/>
        </p:spPr>
        <p:txBody>
          <a:bodyPr wrap="square">
            <a:spAutoFit/>
          </a:bodyPr>
          <a:lstStyle/>
          <a:p>
            <a:pPr algn="l"/>
            <a:r>
              <a:rPr lang="en-US" sz="1800" b="1" i="0" dirty="0">
                <a:solidFill>
                  <a:srgbClr val="333333"/>
                </a:solidFill>
                <a:effectLst/>
                <a:latin typeface="Arial" panose="020B0604020202020204" pitchFamily="34" charset="0"/>
              </a:rPr>
              <a:t>Quick Links:</a:t>
            </a:r>
            <a:br>
              <a:rPr lang="en-US" sz="1800" b="0" i="0" dirty="0">
                <a:solidFill>
                  <a:srgbClr val="333300"/>
                </a:solidFill>
                <a:effectLst/>
                <a:latin typeface="Arial" panose="020B0604020202020204" pitchFamily="34" charset="0"/>
              </a:rPr>
            </a:br>
            <a:endParaRPr lang="en-US" sz="1800" b="0" i="0" dirty="0">
              <a:solidFill>
                <a:srgbClr val="333300"/>
              </a:solidFill>
              <a:effectLst/>
              <a:latin typeface="Arial" panose="020B0604020202020204" pitchFamily="34" charset="0"/>
            </a:endParaRPr>
          </a:p>
          <a:p>
            <a:pPr algn="l">
              <a:buFont typeface="Arial" panose="020B0604020202020204" pitchFamily="34" charset="0"/>
              <a:buChar char="•"/>
            </a:pPr>
            <a:r>
              <a:rPr lang="en-US" sz="1800" b="1" i="0" u="none" strike="noStrike" dirty="0">
                <a:solidFill>
                  <a:srgbClr val="0000FF"/>
                </a:solidFill>
                <a:effectLst/>
                <a:latin typeface="Arial" panose="020B0604020202020204" pitchFamily="34" charset="0"/>
              </a:rPr>
              <a:t>TEAMS Security Form</a:t>
            </a:r>
            <a:endParaRPr lang="en-US" sz="1800" b="0" i="0" dirty="0">
              <a:solidFill>
                <a:srgbClr val="333300"/>
              </a:solidFill>
              <a:effectLst/>
              <a:latin typeface="Arial" panose="020B0604020202020204" pitchFamily="34" charset="0"/>
            </a:endParaRPr>
          </a:p>
          <a:p>
            <a:pPr algn="l">
              <a:buFont typeface="Arial" panose="020B0604020202020204" pitchFamily="34" charset="0"/>
              <a:buChar char="•"/>
            </a:pPr>
            <a:r>
              <a:rPr lang="en-US" sz="1800" b="1" i="0" u="none" strike="noStrike" dirty="0">
                <a:solidFill>
                  <a:srgbClr val="0000FF"/>
                </a:solidFill>
                <a:effectLst/>
                <a:latin typeface="Arial" panose="020B0604020202020204" pitchFamily="34" charset="0"/>
                <a:hlinkClick r:id="rId4"/>
              </a:rPr>
              <a:t>TEAMS Help Page</a:t>
            </a:r>
            <a:endParaRPr lang="en-US" sz="1800" b="0" i="0" dirty="0">
              <a:solidFill>
                <a:srgbClr val="333300"/>
              </a:solidFill>
              <a:effectLst/>
              <a:latin typeface="Arial" panose="020B0604020202020204" pitchFamily="34" charset="0"/>
            </a:endParaRPr>
          </a:p>
        </p:txBody>
      </p:sp>
      <p:sp>
        <p:nvSpPr>
          <p:cNvPr id="6" name="TextBox 5">
            <a:extLst>
              <a:ext uri="{FF2B5EF4-FFF2-40B4-BE49-F238E27FC236}">
                <a16:creationId xmlns:a16="http://schemas.microsoft.com/office/drawing/2014/main" id="{D4AD759B-B01B-4E47-928E-8754357822BA}"/>
              </a:ext>
            </a:extLst>
          </p:cNvPr>
          <p:cNvSpPr txBox="1"/>
          <p:nvPr/>
        </p:nvSpPr>
        <p:spPr>
          <a:xfrm>
            <a:off x="595618" y="2969432"/>
            <a:ext cx="10553351" cy="646331"/>
          </a:xfrm>
          <a:prstGeom prst="rect">
            <a:avLst/>
          </a:prstGeom>
          <a:noFill/>
        </p:spPr>
        <p:txBody>
          <a:bodyPr wrap="square">
            <a:spAutoFit/>
          </a:bodyPr>
          <a:lstStyle/>
          <a:p>
            <a:r>
              <a:rPr lang="en-US" sz="1800" b="1" dirty="0">
                <a:solidFill>
                  <a:srgbClr val="00B050"/>
                </a:solidFill>
              </a:rPr>
              <a:t>If you have questions on how to enter the TOE or SEID numbers into the TEAMS System, there are helpful tools on the TEAMS Help page.</a:t>
            </a:r>
          </a:p>
        </p:txBody>
      </p:sp>
    </p:spTree>
    <p:extLst>
      <p:ext uri="{BB962C8B-B14F-4D97-AF65-F5344CB8AC3E}">
        <p14:creationId xmlns:p14="http://schemas.microsoft.com/office/powerpoint/2010/main" val="220630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2324-AD01-4021-8226-0E270D2E4A1F}"/>
              </a:ext>
            </a:extLst>
          </p:cNvPr>
          <p:cNvSpPr>
            <a:spLocks noGrp="1"/>
          </p:cNvSpPr>
          <p:nvPr>
            <p:ph type="title"/>
          </p:nvPr>
        </p:nvSpPr>
        <p:spPr>
          <a:xfrm>
            <a:off x="609600" y="274638"/>
            <a:ext cx="10972800" cy="1249362"/>
          </a:xfrm>
        </p:spPr>
        <p:txBody>
          <a:bodyPr>
            <a:normAutofit fontScale="90000"/>
          </a:bodyPr>
          <a:lstStyle/>
          <a:p>
            <a:r>
              <a:rPr lang="en-US" sz="2700" dirty="0"/>
              <a:t>Check your email.</a:t>
            </a:r>
            <a:br>
              <a:rPr lang="en-US" sz="2700" dirty="0"/>
            </a:br>
            <a:r>
              <a:rPr lang="en-US" sz="2200" dirty="0"/>
              <a:t>Denise Williams sent an email Wednesday detailing all the work sessions that are scheduled</a:t>
            </a:r>
            <a:r>
              <a:rPr lang="en-US" dirty="0"/>
              <a:t>.  </a:t>
            </a:r>
            <a:br>
              <a:rPr lang="en-US" dirty="0"/>
            </a:br>
            <a:r>
              <a:rPr lang="en-US" sz="2700" dirty="0"/>
              <a:t>There are several specific for new users.</a:t>
            </a:r>
          </a:p>
        </p:txBody>
      </p:sp>
      <p:sp>
        <p:nvSpPr>
          <p:cNvPr id="3" name="Content Placeholder 2">
            <a:extLst>
              <a:ext uri="{FF2B5EF4-FFF2-40B4-BE49-F238E27FC236}">
                <a16:creationId xmlns:a16="http://schemas.microsoft.com/office/drawing/2014/main" id="{5EBC6E74-304D-4F73-9664-59F66623C9C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6CFC063-B1B5-4674-B635-D33872976A26}"/>
              </a:ext>
            </a:extLst>
          </p:cNvPr>
          <p:cNvPicPr>
            <a:picLocks noChangeAspect="1"/>
          </p:cNvPicPr>
          <p:nvPr/>
        </p:nvPicPr>
        <p:blipFill>
          <a:blip r:embed="rId2"/>
          <a:stretch>
            <a:fillRect/>
          </a:stretch>
        </p:blipFill>
        <p:spPr>
          <a:xfrm>
            <a:off x="636647" y="1600201"/>
            <a:ext cx="10945753" cy="4239217"/>
          </a:xfrm>
          <a:prstGeom prst="rect">
            <a:avLst/>
          </a:prstGeom>
        </p:spPr>
      </p:pic>
    </p:spTree>
    <p:extLst>
      <p:ext uri="{BB962C8B-B14F-4D97-AF65-F5344CB8AC3E}">
        <p14:creationId xmlns:p14="http://schemas.microsoft.com/office/powerpoint/2010/main" val="309440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F26890-F40D-4CAC-BAB0-DCB1A8D52126}"/>
              </a:ext>
            </a:extLst>
          </p:cNvPr>
          <p:cNvPicPr>
            <a:picLocks noChangeAspect="1"/>
          </p:cNvPicPr>
          <p:nvPr/>
        </p:nvPicPr>
        <p:blipFill>
          <a:blip r:embed="rId3"/>
          <a:stretch>
            <a:fillRect/>
          </a:stretch>
        </p:blipFill>
        <p:spPr>
          <a:xfrm>
            <a:off x="3132971" y="0"/>
            <a:ext cx="6222785" cy="6781800"/>
          </a:xfrm>
          <a:prstGeom prst="rect">
            <a:avLst/>
          </a:prstGeom>
        </p:spPr>
      </p:pic>
    </p:spTree>
    <p:extLst>
      <p:ext uri="{BB962C8B-B14F-4D97-AF65-F5344CB8AC3E}">
        <p14:creationId xmlns:p14="http://schemas.microsoft.com/office/powerpoint/2010/main" val="3428098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218D-34ED-49B7-A952-F12293AE5275}"/>
              </a:ext>
            </a:extLst>
          </p:cNvPr>
          <p:cNvSpPr>
            <a:spLocks noGrp="1"/>
          </p:cNvSpPr>
          <p:nvPr>
            <p:ph type="title"/>
          </p:nvPr>
        </p:nvSpPr>
        <p:spPr>
          <a:xfrm>
            <a:off x="609600" y="76200"/>
            <a:ext cx="10972800" cy="1676400"/>
          </a:xfrm>
        </p:spPr>
        <p:txBody>
          <a:bodyPr>
            <a:normAutofit fontScale="90000"/>
          </a:bodyPr>
          <a:lstStyle/>
          <a:p>
            <a:r>
              <a:rPr lang="en-US" dirty="0"/>
              <a:t>OPI/LEADERSHIP/SCHOOL FINANCE/MAEFAIRS/DATA ENTRY/COMPENSATION EXPENDITURES</a:t>
            </a:r>
          </a:p>
        </p:txBody>
      </p:sp>
      <p:pic>
        <p:nvPicPr>
          <p:cNvPr id="6" name="Content Placeholder 5" descr="Text&#10;&#10;Description automatically generated with low confidence">
            <a:extLst>
              <a:ext uri="{FF2B5EF4-FFF2-40B4-BE49-F238E27FC236}">
                <a16:creationId xmlns:a16="http://schemas.microsoft.com/office/drawing/2014/main" id="{0C81DCD3-C313-49FC-B301-628B53E5C637}"/>
              </a:ext>
            </a:extLst>
          </p:cNvPr>
          <p:cNvPicPr>
            <a:picLocks noGrp="1" noChangeAspect="1"/>
          </p:cNvPicPr>
          <p:nvPr>
            <p:ph idx="1"/>
          </p:nvPr>
        </p:nvPicPr>
        <p:blipFill>
          <a:blip r:embed="rId2"/>
          <a:stretch>
            <a:fillRect/>
          </a:stretch>
        </p:blipFill>
        <p:spPr>
          <a:xfrm>
            <a:off x="609600" y="1877334"/>
            <a:ext cx="10972800" cy="3971695"/>
          </a:xfrm>
          <a:prstGeom prst="rect">
            <a:avLst/>
          </a:prstGeom>
        </p:spPr>
      </p:pic>
    </p:spTree>
    <p:extLst>
      <p:ext uri="{BB962C8B-B14F-4D97-AF65-F5344CB8AC3E}">
        <p14:creationId xmlns:p14="http://schemas.microsoft.com/office/powerpoint/2010/main" val="33203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10;&#10;Description automatically generated">
            <a:extLst>
              <a:ext uri="{FF2B5EF4-FFF2-40B4-BE49-F238E27FC236}">
                <a16:creationId xmlns:a16="http://schemas.microsoft.com/office/drawing/2014/main" id="{8FF666BD-0CA4-4D82-9211-5442BA9E7A37}"/>
              </a:ext>
            </a:extLst>
          </p:cNvPr>
          <p:cNvPicPr>
            <a:picLocks noChangeAspect="1"/>
          </p:cNvPicPr>
          <p:nvPr/>
        </p:nvPicPr>
        <p:blipFill>
          <a:blip r:embed="rId2"/>
          <a:stretch>
            <a:fillRect/>
          </a:stretch>
        </p:blipFill>
        <p:spPr>
          <a:xfrm>
            <a:off x="228601" y="260608"/>
            <a:ext cx="11740964" cy="6419886"/>
          </a:xfrm>
          <a:prstGeom prst="rect">
            <a:avLst/>
          </a:prstGeom>
        </p:spPr>
      </p:pic>
    </p:spTree>
    <p:extLst>
      <p:ext uri="{BB962C8B-B14F-4D97-AF65-F5344CB8AC3E}">
        <p14:creationId xmlns:p14="http://schemas.microsoft.com/office/powerpoint/2010/main" val="1923081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D185C0859BC24BAC23783DDDC467A5" ma:contentTypeVersion="11" ma:contentTypeDescription="Create a new document." ma:contentTypeScope="" ma:versionID="4a7c4b5b92c641e323d473e494391abc">
  <xsd:schema xmlns:xsd="http://www.w3.org/2001/XMLSchema" xmlns:xs="http://www.w3.org/2001/XMLSchema" xmlns:p="http://schemas.microsoft.com/office/2006/metadata/properties" xmlns:ns2="1a2c92fb-0e4d-46c0-85d8-24e83fa38f28" targetNamespace="http://schemas.microsoft.com/office/2006/metadata/properties" ma:root="true" ma:fieldsID="2615cdfae3699c3defa0c2c4ecc25be9" ns2:_="">
    <xsd:import namespace="1a2c92fb-0e4d-46c0-85d8-24e83fa38f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c92fb-0e4d-46c0-85d8-24e83fa38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DE5EA4-0833-424A-A970-267C3B598158}">
  <ds:schemaRefs>
    <ds:schemaRef ds:uri="http://schemas.microsoft.com/sharepoint/v3/contenttype/forms"/>
  </ds:schemaRefs>
</ds:datastoreItem>
</file>

<file path=customXml/itemProps2.xml><?xml version="1.0" encoding="utf-8"?>
<ds:datastoreItem xmlns:ds="http://schemas.openxmlformats.org/officeDocument/2006/customXml" ds:itemID="{26FFAE2F-C238-4EA6-AE87-CA50CD6ABF2D}">
  <ds:schemaRefs>
    <ds:schemaRef ds:uri="1a2c92fb-0e4d-46c0-85d8-24e83fa38f28"/>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61761899-3157-4A53-B83E-160D955186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2c92fb-0e4d-46c0-85d8-24e83fa38f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2372</TotalTime>
  <Words>1108</Words>
  <Application>Microsoft Office PowerPoint</Application>
  <PresentationFormat>Widescreen</PresentationFormat>
  <Paragraphs>306</Paragraphs>
  <Slides>31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Compensation Expenditure Report</vt:lpstr>
      <vt:lpstr>AGENDA </vt:lpstr>
      <vt:lpstr>Compensation Expenditure Report</vt:lpstr>
      <vt:lpstr>TEAMS REPORT ?????</vt:lpstr>
      <vt:lpstr>PowerPoint Presentation</vt:lpstr>
      <vt:lpstr>Check your email. Denise Williams sent an email Wednesday detailing all the work sessions that are scheduled.   There are several specific for new users.</vt:lpstr>
      <vt:lpstr>PowerPoint Presentation</vt:lpstr>
      <vt:lpstr>OPI/LEADERSHIP/SCHOOL FINANCE/MAEFAIRS/DATA ENTRY/COMPENSATION EXPENDITURES</vt:lpstr>
      <vt:lpstr>PowerPoint Presentation</vt:lpstr>
      <vt:lpstr>Possible Issues that arise, or, let’s put the cart before the horse</vt:lpstr>
      <vt:lpstr>ERROR MESSAGES REGARDING MISSING TOE RECORDS</vt:lpstr>
      <vt:lpstr>TERMS OF EMPLOYMENT (TOE)</vt:lpstr>
      <vt:lpstr>Need to create or research an SEID?</vt:lpstr>
      <vt:lpstr>Click on SEID Search then search by any of the data points in the search box</vt:lpstr>
      <vt:lpstr>I FOUND ME!</vt:lpstr>
      <vt:lpstr>This is the TEAMS home screen for inputting your compensation expenditure TOE records.  </vt:lpstr>
      <vt:lpstr>PowerPoint Presentation</vt:lpstr>
      <vt:lpstr>Click on “Add TOE Record”</vt:lpstr>
      <vt:lpstr>Enter the individual’s info here</vt:lpstr>
      <vt:lpstr>Dealing with coding issues</vt:lpstr>
      <vt:lpstr>CHECK WITH YOUR SOFTWARE VENDOR</vt:lpstr>
      <vt:lpstr>MAKE CHANGES ON THE FILE YOU ARE UPLOADING</vt:lpstr>
      <vt:lpstr>COMPARISON  .CSV - EXCEL </vt:lpstr>
      <vt:lpstr>For .csv format: CLICK ON THE ICON ONCE WITH YOUR RIGHT MOUSE BUTTON CLICK ON “OPEN WITH” CLICK ON “NOTEPAD”</vt:lpstr>
      <vt:lpstr>For excel format </vt:lpstr>
      <vt:lpstr>PowerPoint Presentation</vt:lpstr>
      <vt:lpstr>PowerPoint Presentation</vt:lpstr>
      <vt:lpstr>PowerPoint Presentation</vt:lpstr>
      <vt:lpstr>PowerPoint Presentation</vt:lpstr>
      <vt:lpstr>PowerPoint Presentation</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FUNDING</dc:title>
  <dc:creator>Denise</dc:creator>
  <cp:lastModifiedBy>Steve Hamel</cp:lastModifiedBy>
  <cp:revision>52</cp:revision>
  <dcterms:created xsi:type="dcterms:W3CDTF">2019-09-26T12:24:29Z</dcterms:created>
  <dcterms:modified xsi:type="dcterms:W3CDTF">2021-09-16T20:37:14Z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0x010100E4D185C0859BC24BAC23783DDDC467A5</vt:lpwstr>
  </property>
</Properties>
</file>