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50"/>
  </p:notesMasterIdLst>
  <p:sldIdLst>
    <p:sldId id="256" r:id="rId5"/>
    <p:sldId id="260" r:id="rId6"/>
    <p:sldId id="257" r:id="rId7"/>
    <p:sldId id="295" r:id="rId8"/>
    <p:sldId id="258" r:id="rId9"/>
    <p:sldId id="259" r:id="rId10"/>
    <p:sldId id="261" r:id="rId11"/>
    <p:sldId id="262" r:id="rId12"/>
    <p:sldId id="263" r:id="rId13"/>
    <p:sldId id="264" r:id="rId14"/>
    <p:sldId id="296" r:id="rId15"/>
    <p:sldId id="266" r:id="rId16"/>
    <p:sldId id="267" r:id="rId17"/>
    <p:sldId id="299" r:id="rId18"/>
    <p:sldId id="298" r:id="rId19"/>
    <p:sldId id="297" r:id="rId20"/>
    <p:sldId id="269" r:id="rId21"/>
    <p:sldId id="300" r:id="rId22"/>
    <p:sldId id="302" r:id="rId23"/>
    <p:sldId id="271" r:id="rId24"/>
    <p:sldId id="301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78" r:id="rId49"/>
  </p:sldIdLst>
  <p:sldSz cx="9144000" cy="5143500" type="screen16x9"/>
  <p:notesSz cx="6858000" cy="9144000"/>
  <p:embeddedFontLst>
    <p:embeddedFont>
      <p:font typeface="Barlow" panose="020B0604020202020204" charset="0"/>
      <p:regular r:id="rId51"/>
      <p:bold r:id="rId52"/>
      <p:italic r:id="rId53"/>
      <p:boldItalic r:id="rId54"/>
    </p:embeddedFont>
    <p:embeddedFont>
      <p:font typeface="Barlow Light" panose="020B0604020202020204" charset="0"/>
      <p:regular r:id="rId55"/>
      <p:bold r:id="rId56"/>
      <p:italic r:id="rId57"/>
      <p:boldItalic r:id="rId58"/>
    </p:embeddedFont>
    <p:embeddedFont>
      <p:font typeface="Bookman Old Style" panose="02050604050505020204" pitchFamily="18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Miriam Libre" panose="020B0604020202020204" charset="-79"/>
      <p:regular r:id="rId67"/>
      <p:bold r:id="rId68"/>
    </p:embeddedFont>
    <p:embeddedFont>
      <p:font typeface="Montserrat" panose="020B0604020202020204" charset="0"/>
      <p:regular r:id="rId69"/>
      <p:bold r:id="rId70"/>
      <p:italic r:id="rId71"/>
      <p:boldItalic r:id="rId72"/>
    </p:embeddedFont>
    <p:embeddedFont>
      <p:font typeface="Work Sans" panose="020B060402020202020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BC098-39F7-4644-8FE6-316FC060C570}" v="2476" dt="2021-11-13T19:12:37.869"/>
  </p1510:revLst>
</p1510:revInfo>
</file>

<file path=ppt/tableStyles.xml><?xml version="1.0" encoding="utf-8"?>
<a:tblStyleLst xmlns:a="http://schemas.openxmlformats.org/drawingml/2006/main" def="{D5908D26-7AD2-4BE2-8D46-7E80C61A5C3D}">
  <a:tblStyle styleId="{D5908D26-7AD2-4BE2-8D46-7E80C61A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EC53F3-C09D-45E3-81C7-79E32D511B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74" Type="http://schemas.openxmlformats.org/officeDocument/2006/relationships/font" Target="fonts/font24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font" Target="fonts/font2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6" Type="http://schemas.openxmlformats.org/officeDocument/2006/relationships/font" Target="fonts/font26.fntdata"/><Relationship Id="rId7" Type="http://schemas.openxmlformats.org/officeDocument/2006/relationships/slide" Target="slides/slide3.xml"/><Relationship Id="rId71" Type="http://schemas.openxmlformats.org/officeDocument/2006/relationships/font" Target="fonts/font2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cac64e18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dcac64e18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dcac64e18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dcac64e18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dcac64e18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dcac64e18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dcac64e18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dcac64e18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dcac64e18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dcac64e18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cac64e18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cac64e18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cac64e18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dcac64e18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cac64e18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cac64e18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cac64e18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cac64e18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dcac64e18e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dcac64e18e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e1c607c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e1c607c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52f940aa05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52f940aa05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6fcd8ad78a_18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6fcd8ad78a_18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hingmuchhappen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tonapp.com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itmind.co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astpass.com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rello.com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asbuddy.com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roadie.com/personal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overdrive.com/apps/libby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yfitnesspal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INTERESTING APPS &amp; PODCASTS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What’s on the screen</a:t>
            </a:r>
            <a:endParaRPr dirty="0"/>
          </a:p>
        </p:txBody>
      </p:sp>
      <p:sp>
        <p:nvSpPr>
          <p:cNvPr id="309" name="Google Shape;309;p21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Videos</a:t>
            </a:r>
            <a:endParaRPr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recording, reproducing or broadcasting of moving visual images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YouTube videos - free to watch, but include ads or pay for Premium for a monthly fee</a:t>
            </a:r>
          </a:p>
        </p:txBody>
      </p:sp>
      <p:sp>
        <p:nvSpPr>
          <p:cNvPr id="310" name="Google Shape;310;p2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Video or podcast?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Podcast – good if you want to listen while you’re doing something else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Video – great for instructional and other viewing purposes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BEC2-E6C6-4759-A5D6-22BC0EA37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FAVORITES</a:t>
            </a:r>
          </a:p>
        </p:txBody>
      </p:sp>
    </p:spTree>
    <p:extLst>
      <p:ext uri="{BB962C8B-B14F-4D97-AF65-F5344CB8AC3E}">
        <p14:creationId xmlns:p14="http://schemas.microsoft.com/office/powerpoint/2010/main" val="327498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nothingmuchhappens.com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F5DB1-DBBB-4274-96C8-C2B48828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59311"/>
            <a:ext cx="5138700" cy="3574196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Kathryn Nicolai tells a bedtime story. It's a simple story, in which nothing much happens, you feel good and then you fall asleep. </a:t>
            </a:r>
          </a:p>
          <a:p>
            <a:pPr marL="76200" indent="0">
              <a:buNone/>
            </a:pPr>
            <a:r>
              <a:rPr lang="en-US" dirty="0"/>
              <a:t>Available on these podcast apps:</a:t>
            </a:r>
          </a:p>
          <a:p>
            <a:pPr marL="76200" indent="0">
              <a:buNone/>
            </a:pPr>
            <a:r>
              <a:rPr lang="en-US" sz="2000" dirty="0"/>
              <a:t>Apple Podcasts, Google Podcasts, Overcast, </a:t>
            </a:r>
            <a:r>
              <a:rPr lang="en-US" sz="2000" dirty="0" err="1"/>
              <a:t>Pocketcasts</a:t>
            </a:r>
            <a:r>
              <a:rPr lang="en-US" sz="2000" dirty="0"/>
              <a:t>, Podcast Addict, </a:t>
            </a:r>
            <a:r>
              <a:rPr lang="en-US" sz="2000" dirty="0" err="1"/>
              <a:t>Castbox</a:t>
            </a:r>
            <a:r>
              <a:rPr lang="en-US" sz="2000" dirty="0"/>
              <a:t>, </a:t>
            </a:r>
            <a:r>
              <a:rPr lang="en-US" sz="2000" dirty="0" err="1"/>
              <a:t>BeyondPod</a:t>
            </a:r>
            <a:r>
              <a:rPr lang="en-US" sz="2000" dirty="0"/>
              <a:t>, Downcast, </a:t>
            </a:r>
            <a:r>
              <a:rPr lang="en-US" sz="2000" dirty="0" err="1"/>
              <a:t>PlayerFM</a:t>
            </a:r>
            <a:r>
              <a:rPr lang="en-US" sz="2000" dirty="0"/>
              <a:t>, Breaker, and </a:t>
            </a:r>
            <a:r>
              <a:rPr lang="en-US" sz="2000" dirty="0" err="1"/>
              <a:t>RadioPublic</a:t>
            </a:r>
            <a:r>
              <a:rPr lang="en-US" sz="2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66F8B-53D9-4FD6-9790-188B0D9354C8}"/>
              </a:ext>
            </a:extLst>
          </p:cNvPr>
          <p:cNvSpPr txBox="1"/>
          <p:nvPr/>
        </p:nvSpPr>
        <p:spPr>
          <a:xfrm>
            <a:off x="368966" y="276451"/>
            <a:ext cx="545767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Bookman Old Style" panose="02050604050505020204" pitchFamily="18" charset="0"/>
              </a:rPr>
              <a:t>Bedtime Stories for Grown Ups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7A229-F794-4E96-AB1F-6B77C2247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838A5-D832-407A-9753-85AA0823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73" y="640137"/>
            <a:ext cx="5417559" cy="857400"/>
          </a:xfrm>
        </p:spPr>
        <p:txBody>
          <a:bodyPr/>
          <a:lstStyle/>
          <a:p>
            <a:r>
              <a:rPr lang="en-US" dirty="0"/>
              <a:t>Is she </a:t>
            </a:r>
            <a:r>
              <a:rPr lang="en-US" dirty="0" err="1"/>
              <a:t>gonna</a:t>
            </a:r>
            <a:r>
              <a:rPr lang="en-US" dirty="0"/>
              <a:t> talk </a:t>
            </a:r>
            <a:r>
              <a:rPr lang="en-US" b="1" i="1" dirty="0"/>
              <a:t>all night</a:t>
            </a:r>
            <a:r>
              <a:rPr lang="en-US" dirty="0"/>
              <a:t>!?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1DB0C-FE9A-493F-907C-381B4423D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a timer to shut it off</a:t>
            </a:r>
          </a:p>
          <a:p>
            <a:pPr lvl="1"/>
            <a:r>
              <a:rPr lang="en-US" dirty="0"/>
              <a:t>iPhone clock</a:t>
            </a:r>
          </a:p>
          <a:p>
            <a:pPr lvl="1"/>
            <a:r>
              <a:rPr lang="en-US" dirty="0"/>
              <a:t>Timer</a:t>
            </a:r>
          </a:p>
          <a:p>
            <a:pPr lvl="1"/>
            <a:r>
              <a:rPr lang="en-US" dirty="0"/>
              <a:t>When Timer Ends</a:t>
            </a:r>
          </a:p>
          <a:p>
            <a:pPr lvl="1"/>
            <a:r>
              <a:rPr lang="en-US" dirty="0"/>
              <a:t>Stop Playing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405F1-3D95-4FA3-A7DB-FB9B88F5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77" y="0"/>
            <a:ext cx="2770023" cy="51304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3AF52B-87EC-413B-89AC-FA785F687423}"/>
              </a:ext>
            </a:extLst>
          </p:cNvPr>
          <p:cNvCxnSpPr>
            <a:cxnSpLocks/>
          </p:cNvCxnSpPr>
          <p:nvPr/>
        </p:nvCxnSpPr>
        <p:spPr>
          <a:xfrm>
            <a:off x="3184210" y="3519377"/>
            <a:ext cx="2770023" cy="1318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6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98338-7526-4C39-88ED-C9B4BCD27C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07022-F1F4-47D7-A3C8-86D6BC9D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13" y="316034"/>
            <a:ext cx="7071973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5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EB683-8992-4EA0-9838-DE1EB65A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fitonapp.com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22F0F-5997-422E-B767-EBF89B7323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12996-FA14-477B-A7F4-7635FD047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079" y="586975"/>
            <a:ext cx="2288491" cy="988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00BA5-C29D-4497-922E-12B10BBF596C}"/>
              </a:ext>
            </a:extLst>
          </p:cNvPr>
          <p:cNvSpPr txBox="1"/>
          <p:nvPr/>
        </p:nvSpPr>
        <p:spPr>
          <a:xfrm>
            <a:off x="457200" y="1447982"/>
            <a:ext cx="5138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Barlow Light" panose="020B0604020202020204" charset="0"/>
              </a:rPr>
              <a:t>Free!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rlow Light" panose="020B0604020202020204" charset="0"/>
              </a:rPr>
              <a:t>Unlimited access to the world’s best workouts from celebrity 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rlow Light" panose="020B0604020202020204" charset="0"/>
              </a:rPr>
              <a:t>Helpful articles and guides on fitness, wellness and nutrition</a:t>
            </a:r>
          </a:p>
        </p:txBody>
      </p:sp>
    </p:spTree>
    <p:extLst>
      <p:ext uri="{BB962C8B-B14F-4D97-AF65-F5344CB8AC3E}">
        <p14:creationId xmlns:p14="http://schemas.microsoft.com/office/powerpoint/2010/main" val="264195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49EFF-9EFE-421A-90FF-56C41F320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39" y="254738"/>
            <a:ext cx="6411433" cy="46571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4B13B-95C8-4DFC-A529-6E08B06C49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7B65FF-B51B-4EE2-977A-B54F7149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fitmind.com</a:t>
            </a:r>
            <a:r>
              <a:rPr lang="en-US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50A89-8FCF-48C7-8699-942B6943E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Free</a:t>
            </a:r>
            <a:r>
              <a:rPr lang="en-US" dirty="0"/>
              <a:t> science-based mental fitness</a:t>
            </a:r>
          </a:p>
          <a:p>
            <a:pPr lvl="1"/>
            <a:r>
              <a:rPr lang="en-US" dirty="0"/>
              <a:t>Podcast</a:t>
            </a:r>
          </a:p>
          <a:p>
            <a:pPr lvl="1"/>
            <a:r>
              <a:rPr lang="en-US" dirty="0"/>
              <a:t>Video</a:t>
            </a:r>
          </a:p>
          <a:p>
            <a:pPr lvl="1"/>
            <a:r>
              <a:rPr lang="en-US" dirty="0"/>
              <a:t>Blog</a:t>
            </a:r>
          </a:p>
          <a:p>
            <a:pPr lvl="1"/>
            <a:r>
              <a:rPr lang="en-US" dirty="0"/>
              <a:t>Workshops</a:t>
            </a:r>
          </a:p>
          <a:p>
            <a:pPr marL="762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C7F07-A883-4434-A336-845E804A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140" y="765542"/>
            <a:ext cx="1845105" cy="6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B4E1-F458-49DC-8268-81D07BBB7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Apps I want to learn more about</a:t>
            </a:r>
          </a:p>
        </p:txBody>
      </p:sp>
    </p:spTree>
    <p:extLst>
      <p:ext uri="{BB962C8B-B14F-4D97-AF65-F5344CB8AC3E}">
        <p14:creationId xmlns:p14="http://schemas.microsoft.com/office/powerpoint/2010/main" val="404576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template brought to you by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A7867-E0E7-4B04-817D-0785F76D0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378" y="3136605"/>
            <a:ext cx="3157869" cy="10526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B5440-A30B-4617-B14C-07013944B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3" name="Google Shape;383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419A3-14EB-469A-8F05-B2DE767F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13" y="202019"/>
            <a:ext cx="3993251" cy="45987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E0537-0316-4DE5-9E61-5E76B4940B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0602BD-5532-4E1C-B04D-4D5FFB66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lastpass.com</a:t>
            </a:r>
            <a:r>
              <a:rPr lang="en-US" dirty="0"/>
              <a:t>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2A768-0ABE-4EC7-B87F-34241DDE6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Vault for passwords</a:t>
            </a:r>
          </a:p>
          <a:p>
            <a:r>
              <a:rPr lang="en-US" dirty="0"/>
              <a:t>Works as a browser</a:t>
            </a:r>
          </a:p>
          <a:p>
            <a:r>
              <a:rPr lang="en-US" dirty="0"/>
              <a:t>Generates passwords</a:t>
            </a:r>
          </a:p>
          <a:p>
            <a:r>
              <a:rPr lang="en-US" dirty="0"/>
              <a:t>account is backed up and synced across all devices for access to your passwords no matter where you 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B2A34-A8A0-4353-8E3C-D7E55997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00" y="808002"/>
            <a:ext cx="22098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0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18223F-FBAC-4B9D-9B07-5890D4251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3C566-08E9-4ECC-B51D-9C38DCB75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A6EDC-E73E-4E42-91CF-C448AD5E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02" y="0"/>
            <a:ext cx="42205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0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31C9C-A53E-479C-B995-C9124AFA4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DAF854-F6FB-4B7C-B271-FA421E52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trello.com</a:t>
            </a:r>
            <a:r>
              <a:rPr lang="en-US" dirty="0"/>
              <a:t>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E4DD8-C46A-4693-BDFB-AC28E98BB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customizable digital bulletin board</a:t>
            </a:r>
          </a:p>
          <a:p>
            <a:r>
              <a:rPr lang="en-US" dirty="0"/>
              <a:t>organize a to-do list</a:t>
            </a:r>
          </a:p>
          <a:p>
            <a:r>
              <a:rPr lang="en-US" dirty="0"/>
              <a:t>mark tasks</a:t>
            </a:r>
          </a:p>
          <a:p>
            <a:r>
              <a:rPr lang="en-US" dirty="0"/>
              <a:t>make notes</a:t>
            </a:r>
          </a:p>
          <a:p>
            <a:r>
              <a:rPr lang="en-US" dirty="0"/>
              <a:t>can share with others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1B2E5-651F-4334-8CFB-323051B0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250" y="739555"/>
            <a:ext cx="13906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1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C5A61-7B46-4B4A-8502-0E15E2BFB3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430C9-A963-47E5-AED7-879143E53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0" y="223285"/>
            <a:ext cx="7086224" cy="45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58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D1B0E-FF79-4073-8788-A175F90F8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9824F-E49D-45FA-B82B-D2EF67A2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46BAD-D99C-4FB7-B9FB-8FEB0DAE8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Toilet finder</a:t>
            </a:r>
          </a:p>
          <a:p>
            <a:r>
              <a:rPr lang="en-US" dirty="0"/>
              <a:t>finds a public bathroom or restroom</a:t>
            </a:r>
          </a:p>
          <a:p>
            <a:r>
              <a:rPr lang="en-US" b="1" dirty="0">
                <a:solidFill>
                  <a:srgbClr val="00B050"/>
                </a:solidFill>
              </a:rPr>
              <a:t>Free</a:t>
            </a:r>
          </a:p>
          <a:p>
            <a:r>
              <a:rPr lang="en-US" dirty="0"/>
              <a:t>Has over 200,000 public bathrooms in its database</a:t>
            </a:r>
          </a:p>
          <a:p>
            <a:r>
              <a:rPr lang="en-US" dirty="0"/>
              <a:t>iPhone &amp; iPad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51355-A4A8-4191-8344-2FF100089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246" y="456566"/>
            <a:ext cx="1040654" cy="9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52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4A05A-2DA2-452F-A9E7-F2C450470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CE644-A85D-4F60-9332-AD0B54DB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gasbuddy.com</a:t>
            </a:r>
            <a:r>
              <a:rPr lang="en-US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16935-86DD-48D7-A15B-A5FE3E5B0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Locate the gas stations with the lowest-priced gas —no matter the type —near you</a:t>
            </a:r>
          </a:p>
          <a:p>
            <a:r>
              <a:rPr lang="en-US" dirty="0"/>
              <a:t>Filter the search results by price, location, brand, and amenities</a:t>
            </a:r>
          </a:p>
          <a:p>
            <a:pPr lvl="1"/>
            <a:r>
              <a:rPr lang="en-US" dirty="0"/>
              <a:t>car washes</a:t>
            </a:r>
          </a:p>
          <a:p>
            <a:pPr lvl="1"/>
            <a:r>
              <a:rPr lang="en-US" dirty="0"/>
              <a:t>restaurants</a:t>
            </a:r>
          </a:p>
          <a:p>
            <a:pPr lvl="1"/>
            <a:r>
              <a:rPr lang="en-US" dirty="0"/>
              <a:t>restrooms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BDFCC-0C79-4DC9-8341-634EFEBA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61" y="682299"/>
            <a:ext cx="1698339" cy="7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0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154DE-1AEE-488C-9CD8-5B91BC7ECA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DBD4-A496-43F3-84E3-A5289E0D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roadie.com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4CD3F-FD2E-455D-AB2E-1CC6A3F9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</p:spPr>
        <p:txBody>
          <a:bodyPr/>
          <a:lstStyle/>
          <a:p>
            <a:r>
              <a:rPr lang="en-US" dirty="0"/>
              <a:t>Delivers just about anything across town or across the country</a:t>
            </a:r>
          </a:p>
          <a:p>
            <a:r>
              <a:rPr lang="en-US" dirty="0"/>
              <a:t>Get an instant quote</a:t>
            </a:r>
          </a:p>
          <a:p>
            <a:r>
              <a:rPr lang="en-US" dirty="0"/>
              <a:t>Post your delivery</a:t>
            </a:r>
          </a:p>
          <a:p>
            <a:r>
              <a:rPr lang="en-US" dirty="0"/>
              <a:t>Track in real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53E16-218C-4144-89AE-0AD70F64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00" y="818634"/>
            <a:ext cx="16002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7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9166E-56EA-459D-9A3A-36902ECBA9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17631D-B558-47FD-BB19-B19F2F90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Libbyapp.com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3FB70-B4BB-4649-BFDB-A4D84FBD4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it in the App Store or Google Play</a:t>
            </a:r>
          </a:p>
          <a:p>
            <a:r>
              <a:rPr lang="en-US" dirty="0"/>
              <a:t>Borrow </a:t>
            </a:r>
            <a:r>
              <a:rPr lang="en-US" dirty="0" err="1"/>
              <a:t>ebooks</a:t>
            </a:r>
            <a:r>
              <a:rPr lang="en-US" dirty="0"/>
              <a:t>, audiobooks and more</a:t>
            </a:r>
          </a:p>
          <a:p>
            <a:r>
              <a:rPr lang="en-US" b="1" dirty="0">
                <a:solidFill>
                  <a:srgbClr val="00B050"/>
                </a:solidFill>
              </a:rPr>
              <a:t>Free</a:t>
            </a:r>
            <a:endParaRPr lang="en-US" dirty="0"/>
          </a:p>
          <a:p>
            <a:r>
              <a:rPr lang="en-US" dirty="0"/>
              <a:t>Set up a MontanaLibrary2Go account using your library card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56E86-A2CA-4D00-88BB-2BB25AB0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159" y="505084"/>
            <a:ext cx="1500741" cy="1021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BA259-9023-4386-AE66-84566CC5F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375" y="3051981"/>
            <a:ext cx="2295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5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01632-6D6D-49B7-8F44-875783FFFB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6AA98C-43C7-460F-9ED2-66DC79BD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myfitnesspal.com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D8F3F-9FAC-4A5D-BDD2-B195473B0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Free </a:t>
            </a:r>
            <a:r>
              <a:rPr lang="en-US" dirty="0"/>
              <a:t>and premium options</a:t>
            </a:r>
          </a:p>
          <a:p>
            <a:r>
              <a:rPr lang="en-US" dirty="0"/>
              <a:t>Recipes!</a:t>
            </a:r>
          </a:p>
          <a:p>
            <a:r>
              <a:rPr lang="en-US" dirty="0"/>
              <a:t>NEAT = </a:t>
            </a:r>
            <a:r>
              <a:rPr lang="en-US" u="sng" dirty="0">
                <a:solidFill>
                  <a:srgbClr val="7030A0"/>
                </a:solidFill>
              </a:rPr>
              <a:t>N</a:t>
            </a:r>
            <a:r>
              <a:rPr lang="en-US" dirty="0"/>
              <a:t>on </a:t>
            </a:r>
            <a:r>
              <a:rPr lang="en-US" u="sng" dirty="0">
                <a:solidFill>
                  <a:srgbClr val="7030A0"/>
                </a:solidFill>
              </a:rPr>
              <a:t>E</a:t>
            </a:r>
            <a:r>
              <a:rPr lang="en-US" dirty="0"/>
              <a:t>xercise </a:t>
            </a:r>
            <a:r>
              <a:rPr lang="en-US" u="sng" dirty="0">
                <a:solidFill>
                  <a:srgbClr val="7030A0"/>
                </a:solidFill>
              </a:rPr>
              <a:t>A</a:t>
            </a:r>
            <a:r>
              <a:rPr lang="en-US" dirty="0"/>
              <a:t>ctivity </a:t>
            </a:r>
            <a:r>
              <a:rPr lang="en-US" u="sng" dirty="0">
                <a:solidFill>
                  <a:srgbClr val="7030A0"/>
                </a:solidFill>
              </a:rPr>
              <a:t>T</a:t>
            </a:r>
            <a:r>
              <a:rPr lang="en-US" dirty="0"/>
              <a:t>hermogenesis</a:t>
            </a:r>
          </a:p>
          <a:p>
            <a:r>
              <a:rPr lang="en-US" dirty="0"/>
              <a:t>Essential Guides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58654-AA9C-43BC-8865-F13D2C06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719" y="901450"/>
            <a:ext cx="2066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9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SLIDESCARNIVAL.COM</a:t>
            </a:r>
            <a:endParaRPr dirty="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</a:rPr>
              <a:t>1. Find one you like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</a:rPr>
              <a:t>2. Click on Preview and download</a:t>
            </a:r>
            <a:endParaRPr sz="2400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Find tons of </a:t>
            </a:r>
            <a:r>
              <a:rPr lang="en-US" sz="2800" b="1" i="1" dirty="0">
                <a:solidFill>
                  <a:srgbClr val="00B050"/>
                </a:solidFill>
              </a:rPr>
              <a:t>free</a:t>
            </a:r>
            <a:r>
              <a:rPr lang="en-US" sz="2800" b="1" i="1" dirty="0">
                <a:solidFill>
                  <a:srgbClr val="000000"/>
                </a:solidFill>
              </a:rPr>
              <a:t> PPT &amp; Google slide templates</a:t>
            </a:r>
            <a:endParaRPr sz="2800" i="1" dirty="0">
              <a:solidFill>
                <a:srgbClr val="000000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165F2-7FEC-4D8C-ABA1-3C5A1F65E4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21665-4FB5-4DE7-AEF3-ECC72B0E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favorite?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F35DC-6D3C-4688-A1E0-531A631DF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38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>
            <a:spLocks noGrp="1"/>
          </p:cNvSpPr>
          <p:nvPr>
            <p:ph type="title" idx="4294967295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26" name="Google Shape;526;p39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527" name="Google Shape;527;p39"/>
          <p:cNvSpPr/>
          <p:nvPr/>
        </p:nvSpPr>
        <p:spPr>
          <a:xfrm>
            <a:off x="7584709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8" name="Google Shape;528;p39"/>
          <p:cNvSpPr/>
          <p:nvPr/>
        </p:nvSpPr>
        <p:spPr>
          <a:xfrm>
            <a:off x="6937468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39"/>
          <p:cNvSpPr/>
          <p:nvPr/>
        </p:nvSpPr>
        <p:spPr>
          <a:xfrm>
            <a:off x="6290227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39"/>
          <p:cNvSpPr/>
          <p:nvPr/>
        </p:nvSpPr>
        <p:spPr>
          <a:xfrm>
            <a:off x="5642985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1" name="Google Shape;531;p39"/>
          <p:cNvSpPr/>
          <p:nvPr/>
        </p:nvSpPr>
        <p:spPr>
          <a:xfrm>
            <a:off x="4995744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2" name="Google Shape;532;p39"/>
          <p:cNvSpPr/>
          <p:nvPr/>
        </p:nvSpPr>
        <p:spPr>
          <a:xfrm>
            <a:off x="4348503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3" name="Google Shape;533;p39"/>
          <p:cNvSpPr/>
          <p:nvPr/>
        </p:nvSpPr>
        <p:spPr>
          <a:xfrm>
            <a:off x="3701262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Google Shape;534;p39"/>
          <p:cNvSpPr/>
          <p:nvPr/>
        </p:nvSpPr>
        <p:spPr>
          <a:xfrm>
            <a:off x="3054020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5" name="Google Shape;535;p39"/>
          <p:cNvSpPr/>
          <p:nvPr/>
        </p:nvSpPr>
        <p:spPr>
          <a:xfrm>
            <a:off x="2406779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6" name="Google Shape;536;p39"/>
          <p:cNvSpPr/>
          <p:nvPr/>
        </p:nvSpPr>
        <p:spPr>
          <a:xfrm>
            <a:off x="1759538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7" name="Google Shape;537;p39"/>
          <p:cNvSpPr/>
          <p:nvPr/>
        </p:nvSpPr>
        <p:spPr>
          <a:xfrm>
            <a:off x="1112297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465055" y="2679750"/>
            <a:ext cx="8067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9" name="Google Shape;539;p39"/>
          <p:cNvSpPr/>
          <p:nvPr/>
        </p:nvSpPr>
        <p:spPr>
          <a:xfrm>
            <a:off x="0" y="2679750"/>
            <a:ext cx="6246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540" name="Google Shape;540;p39"/>
          <p:cNvCxnSpPr/>
          <p:nvPr/>
        </p:nvCxnSpPr>
        <p:spPr>
          <a:xfrm rot="10800000">
            <a:off x="753962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1" name="Google Shape;541;p39"/>
          <p:cNvSpPr txBox="1"/>
          <p:nvPr/>
        </p:nvSpPr>
        <p:spPr>
          <a:xfrm>
            <a:off x="713738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2" name="Google Shape;542;p39"/>
          <p:cNvCxnSpPr/>
          <p:nvPr/>
        </p:nvCxnSpPr>
        <p:spPr>
          <a:xfrm rot="10800000">
            <a:off x="2049491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3" name="Google Shape;543;p39"/>
          <p:cNvSpPr txBox="1"/>
          <p:nvPr/>
        </p:nvSpPr>
        <p:spPr>
          <a:xfrm>
            <a:off x="2010744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4" name="Google Shape;544;p39"/>
          <p:cNvCxnSpPr/>
          <p:nvPr/>
        </p:nvCxnSpPr>
        <p:spPr>
          <a:xfrm rot="10800000">
            <a:off x="3345019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5" name="Google Shape;545;p39"/>
          <p:cNvSpPr txBox="1"/>
          <p:nvPr/>
        </p:nvSpPr>
        <p:spPr>
          <a:xfrm>
            <a:off x="3307750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6" name="Google Shape;546;p39"/>
          <p:cNvCxnSpPr/>
          <p:nvPr/>
        </p:nvCxnSpPr>
        <p:spPr>
          <a:xfrm rot="10800000">
            <a:off x="4640548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7" name="Google Shape;547;p39"/>
          <p:cNvSpPr txBox="1"/>
          <p:nvPr/>
        </p:nvSpPr>
        <p:spPr>
          <a:xfrm>
            <a:off x="4604756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8" name="Google Shape;548;p39"/>
          <p:cNvCxnSpPr/>
          <p:nvPr/>
        </p:nvCxnSpPr>
        <p:spPr>
          <a:xfrm rot="10800000">
            <a:off x="5936076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9" name="Google Shape;549;p39"/>
          <p:cNvSpPr txBox="1"/>
          <p:nvPr/>
        </p:nvSpPr>
        <p:spPr>
          <a:xfrm>
            <a:off x="5901762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0" name="Google Shape;550;p39"/>
          <p:cNvCxnSpPr/>
          <p:nvPr/>
        </p:nvCxnSpPr>
        <p:spPr>
          <a:xfrm rot="10800000">
            <a:off x="723160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1" name="Google Shape;551;p39"/>
          <p:cNvSpPr txBox="1"/>
          <p:nvPr/>
        </p:nvSpPr>
        <p:spPr>
          <a:xfrm>
            <a:off x="7198768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2" name="Google Shape;552;p39"/>
          <p:cNvCxnSpPr/>
          <p:nvPr/>
        </p:nvCxnSpPr>
        <p:spPr>
          <a:xfrm rot="10800000">
            <a:off x="1411676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3" name="Google Shape;553;p39"/>
          <p:cNvSpPr txBox="1"/>
          <p:nvPr/>
        </p:nvSpPr>
        <p:spPr>
          <a:xfrm>
            <a:off x="1342901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4" name="Google Shape;554;p39"/>
          <p:cNvCxnSpPr/>
          <p:nvPr/>
        </p:nvCxnSpPr>
        <p:spPr>
          <a:xfrm rot="10800000">
            <a:off x="270720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5" name="Google Shape;555;p39"/>
          <p:cNvSpPr txBox="1"/>
          <p:nvPr/>
        </p:nvSpPr>
        <p:spPr>
          <a:xfrm>
            <a:off x="2647412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6" name="Google Shape;556;p39"/>
          <p:cNvCxnSpPr/>
          <p:nvPr/>
        </p:nvCxnSpPr>
        <p:spPr>
          <a:xfrm rot="10800000">
            <a:off x="4002733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7" name="Google Shape;557;p39"/>
          <p:cNvSpPr txBox="1"/>
          <p:nvPr/>
        </p:nvSpPr>
        <p:spPr>
          <a:xfrm>
            <a:off x="3951924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8" name="Google Shape;558;p39"/>
          <p:cNvCxnSpPr/>
          <p:nvPr/>
        </p:nvCxnSpPr>
        <p:spPr>
          <a:xfrm rot="10800000">
            <a:off x="5298261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9" name="Google Shape;559;p39"/>
          <p:cNvSpPr txBox="1"/>
          <p:nvPr/>
        </p:nvSpPr>
        <p:spPr>
          <a:xfrm>
            <a:off x="5256435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0" name="Google Shape;560;p39"/>
          <p:cNvCxnSpPr/>
          <p:nvPr/>
        </p:nvCxnSpPr>
        <p:spPr>
          <a:xfrm rot="10800000">
            <a:off x="6593790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1" name="Google Shape;561;p39"/>
          <p:cNvSpPr txBox="1"/>
          <p:nvPr/>
        </p:nvSpPr>
        <p:spPr>
          <a:xfrm>
            <a:off x="6560946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2" name="Google Shape;562;p39"/>
          <p:cNvCxnSpPr/>
          <p:nvPr/>
        </p:nvCxnSpPr>
        <p:spPr>
          <a:xfrm rot="10800000">
            <a:off x="7889318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3" name="Google Shape;563;p39"/>
          <p:cNvSpPr txBox="1"/>
          <p:nvPr/>
        </p:nvSpPr>
        <p:spPr>
          <a:xfrm>
            <a:off x="7852265" y="3571950"/>
            <a:ext cx="1014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title" idx="4294967295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69" name="Google Shape;569;p40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570" name="Google Shape;570;p40"/>
          <p:cNvSpPr/>
          <p:nvPr/>
        </p:nvSpPr>
        <p:spPr>
          <a:xfrm>
            <a:off x="0" y="24472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0"/>
          <p:cNvSpPr/>
          <p:nvPr/>
        </p:nvSpPr>
        <p:spPr>
          <a:xfrm>
            <a:off x="0" y="24472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p40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573" name="Google Shape;57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576" name="Google Shape;57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8" name="Google Shape;578;p40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579" name="Google Shape;57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1" name="Google Shape;581;p40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582" name="Google Shape;58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4" name="Google Shape;584;p40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585" name="Google Shape;58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7" name="Google Shape;587;p40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588" name="Google Shape;58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90" name="Google Shape;590;p40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1" name="Google Shape;591;p40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2" name="Google Shape;592;p40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3" name="Google Shape;593;p40"/>
          <p:cNvSpPr txBox="1"/>
          <p:nvPr/>
        </p:nvSpPr>
        <p:spPr>
          <a:xfrm>
            <a:off x="241817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444625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5" name="Google Shape;595;p40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"/>
          <p:cNvSpPr txBox="1">
            <a:spLocks noGrp="1"/>
          </p:cNvSpPr>
          <p:nvPr>
            <p:ph type="title" idx="4294967295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01" name="Google Shape;601;p41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aphicFrame>
        <p:nvGraphicFramePr>
          <p:cNvPr id="602" name="Google Shape;602;p41"/>
          <p:cNvGraphicFramePr/>
          <p:nvPr/>
        </p:nvGraphicFramePr>
        <p:xfrm>
          <a:off x="576025" y="1564481"/>
          <a:ext cx="7994850" cy="2976000"/>
        </p:xfrm>
        <a:graphic>
          <a:graphicData uri="http://schemas.openxmlformats.org/drawingml/2006/table">
            <a:tbl>
              <a:tblPr>
                <a:noFill/>
                <a:tableStyleId>{D5908D26-7AD2-4BE2-8D46-7E80C61A5C3D}</a:tableStyleId>
              </a:tblPr>
              <a:tblGrid>
                <a:gridCol w="13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2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9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EBF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2"/>
          <p:cNvSpPr txBox="1">
            <a:spLocks noGrp="1"/>
          </p:cNvSpPr>
          <p:nvPr>
            <p:ph type="title" idx="4294967295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08" name="Google Shape;608;p4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609" name="Google Shape;609;p42"/>
          <p:cNvSpPr/>
          <p:nvPr/>
        </p:nvSpPr>
        <p:spPr>
          <a:xfrm>
            <a:off x="577250" y="1400300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0" name="Google Shape;610;p42"/>
          <p:cNvSpPr/>
          <p:nvPr/>
        </p:nvSpPr>
        <p:spPr>
          <a:xfrm>
            <a:off x="4661189" y="1400300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577250" y="3039817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2" name="Google Shape;612;p42"/>
          <p:cNvSpPr/>
          <p:nvPr/>
        </p:nvSpPr>
        <p:spPr>
          <a:xfrm>
            <a:off x="4661189" y="3039817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3" name="Google Shape;613;p42"/>
          <p:cNvSpPr/>
          <p:nvPr/>
        </p:nvSpPr>
        <p:spPr>
          <a:xfrm>
            <a:off x="3373205" y="1749916"/>
            <a:ext cx="2253600" cy="2253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2"/>
          <p:cNvSpPr/>
          <p:nvPr/>
        </p:nvSpPr>
        <p:spPr>
          <a:xfrm rot="5400000">
            <a:off x="3535633" y="1749916"/>
            <a:ext cx="2253600" cy="2253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2"/>
          <p:cNvSpPr/>
          <p:nvPr/>
        </p:nvSpPr>
        <p:spPr>
          <a:xfrm rot="10800000">
            <a:off x="3535633" y="1913605"/>
            <a:ext cx="2253600" cy="2253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2"/>
          <p:cNvSpPr/>
          <p:nvPr/>
        </p:nvSpPr>
        <p:spPr>
          <a:xfrm rot="-5400000">
            <a:off x="3373205" y="1913605"/>
            <a:ext cx="2253600" cy="2253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2"/>
          <p:cNvSpPr/>
          <p:nvPr/>
        </p:nvSpPr>
        <p:spPr>
          <a:xfrm>
            <a:off x="3892029" y="2219991"/>
            <a:ext cx="256818" cy="426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S</a:t>
            </a:r>
          </a:p>
        </p:txBody>
      </p:sp>
      <p:sp>
        <p:nvSpPr>
          <p:cNvPr id="618" name="Google Shape;618;p42"/>
          <p:cNvSpPr/>
          <p:nvPr/>
        </p:nvSpPr>
        <p:spPr>
          <a:xfrm>
            <a:off x="4838936" y="2227188"/>
            <a:ext cx="555095" cy="4128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W</a:t>
            </a:r>
          </a:p>
        </p:txBody>
      </p:sp>
      <p:sp>
        <p:nvSpPr>
          <p:cNvPr id="619" name="Google Shape;619;p42"/>
          <p:cNvSpPr/>
          <p:nvPr/>
        </p:nvSpPr>
        <p:spPr>
          <a:xfrm>
            <a:off x="3859783" y="3251506"/>
            <a:ext cx="305187" cy="4266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O</a:t>
            </a:r>
          </a:p>
        </p:txBody>
      </p:sp>
      <p:sp>
        <p:nvSpPr>
          <p:cNvPr id="620" name="Google Shape;620;p42"/>
          <p:cNvSpPr/>
          <p:nvPr/>
        </p:nvSpPr>
        <p:spPr>
          <a:xfrm>
            <a:off x="4945463" y="3258703"/>
            <a:ext cx="287913" cy="4117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2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26" name="Google Shape;626;p43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627" name="Google Shape;627;p43"/>
          <p:cNvSpPr txBox="1"/>
          <p:nvPr/>
        </p:nvSpPr>
        <p:spPr>
          <a:xfrm>
            <a:off x="1963635" y="227700"/>
            <a:ext cx="1738800" cy="1690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8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8" name="Google Shape;628;p43"/>
          <p:cNvSpPr txBox="1"/>
          <p:nvPr/>
        </p:nvSpPr>
        <p:spPr>
          <a:xfrm>
            <a:off x="1963635" y="1918251"/>
            <a:ext cx="1738800" cy="1690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9" name="Google Shape;629;p43"/>
          <p:cNvSpPr txBox="1"/>
          <p:nvPr/>
        </p:nvSpPr>
        <p:spPr>
          <a:xfrm>
            <a:off x="3702545" y="227700"/>
            <a:ext cx="1738800" cy="3381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0" name="Google Shape;630;p43"/>
          <p:cNvSpPr txBox="1"/>
          <p:nvPr/>
        </p:nvSpPr>
        <p:spPr>
          <a:xfrm>
            <a:off x="5441455" y="227700"/>
            <a:ext cx="1738800" cy="1690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1" name="Google Shape;631;p43"/>
          <p:cNvSpPr txBox="1"/>
          <p:nvPr/>
        </p:nvSpPr>
        <p:spPr>
          <a:xfrm>
            <a:off x="5441455" y="1918251"/>
            <a:ext cx="1738800" cy="1690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3"/>
          <p:cNvSpPr txBox="1"/>
          <p:nvPr/>
        </p:nvSpPr>
        <p:spPr>
          <a:xfrm>
            <a:off x="7180365" y="227700"/>
            <a:ext cx="1738800" cy="3381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3" name="Google Shape;633;p43"/>
          <p:cNvSpPr txBox="1"/>
          <p:nvPr/>
        </p:nvSpPr>
        <p:spPr>
          <a:xfrm>
            <a:off x="224725" y="227700"/>
            <a:ext cx="1738800" cy="3381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8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4" name="Google Shape;634;p43"/>
          <p:cNvSpPr txBox="1"/>
          <p:nvPr/>
        </p:nvSpPr>
        <p:spPr>
          <a:xfrm>
            <a:off x="224725" y="3608801"/>
            <a:ext cx="4347300" cy="1309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5" name="Google Shape;635;p43"/>
          <p:cNvSpPr txBox="1"/>
          <p:nvPr/>
        </p:nvSpPr>
        <p:spPr>
          <a:xfrm>
            <a:off x="4572000" y="3608801"/>
            <a:ext cx="4347300" cy="1309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4276848" y="3689411"/>
            <a:ext cx="218290" cy="22806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6885837" y="308563"/>
            <a:ext cx="217663" cy="20533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677280" y="308557"/>
            <a:ext cx="209393" cy="22005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9" name="Google Shape;639;p43"/>
          <p:cNvSpPr/>
          <p:nvPr/>
        </p:nvSpPr>
        <p:spPr>
          <a:xfrm>
            <a:off x="8643217" y="308480"/>
            <a:ext cx="199202" cy="22071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40" name="Google Shape;640;p43"/>
          <p:cNvGrpSpPr/>
          <p:nvPr/>
        </p:nvGrpSpPr>
        <p:grpSpPr>
          <a:xfrm>
            <a:off x="8612652" y="3689225"/>
            <a:ext cx="229748" cy="175236"/>
            <a:chOff x="4604550" y="3714775"/>
            <a:chExt cx="439625" cy="319075"/>
          </a:xfrm>
        </p:grpSpPr>
        <p:sp>
          <p:nvSpPr>
            <p:cNvPr id="641" name="Google Shape;641;p43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43" name="Google Shape;643;p43"/>
          <p:cNvGrpSpPr/>
          <p:nvPr/>
        </p:nvGrpSpPr>
        <p:grpSpPr>
          <a:xfrm>
            <a:off x="5174276" y="308218"/>
            <a:ext cx="190305" cy="254829"/>
            <a:chOff x="1959600" y="4980625"/>
            <a:chExt cx="364150" cy="464000"/>
          </a:xfrm>
        </p:grpSpPr>
        <p:sp>
          <p:nvSpPr>
            <p:cNvPr id="644" name="Google Shape;644;p43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51" name="Google Shape;651;p43"/>
          <p:cNvGrpSpPr/>
          <p:nvPr/>
        </p:nvGrpSpPr>
        <p:grpSpPr>
          <a:xfrm>
            <a:off x="6822035" y="1998605"/>
            <a:ext cx="281303" cy="283579"/>
            <a:chOff x="5233525" y="4954450"/>
            <a:chExt cx="538275" cy="516350"/>
          </a:xfrm>
        </p:grpSpPr>
        <p:sp>
          <p:nvSpPr>
            <p:cNvPr id="652" name="Google Shape;652;p43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63" name="Google Shape;663;p43"/>
          <p:cNvGrpSpPr/>
          <p:nvPr/>
        </p:nvGrpSpPr>
        <p:grpSpPr>
          <a:xfrm>
            <a:off x="3347519" y="1998608"/>
            <a:ext cx="286398" cy="273557"/>
            <a:chOff x="4556450" y="4963575"/>
            <a:chExt cx="548025" cy="498100"/>
          </a:xfrm>
        </p:grpSpPr>
        <p:sp>
          <p:nvSpPr>
            <p:cNvPr id="664" name="Google Shape;664;p43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69" name="Google Shape;669;p43"/>
          <p:cNvSpPr/>
          <p:nvPr/>
        </p:nvSpPr>
        <p:spPr>
          <a:xfrm>
            <a:off x="3395966" y="308562"/>
            <a:ext cx="229730" cy="241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75" name="Google Shape;675;p4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676" name="Google Shape;676;p44"/>
          <p:cNvGrpSpPr/>
          <p:nvPr/>
        </p:nvGrpSpPr>
        <p:grpSpPr>
          <a:xfrm>
            <a:off x="585062" y="1639455"/>
            <a:ext cx="2970877" cy="2670875"/>
            <a:chOff x="3778727" y="4460423"/>
            <a:chExt cx="720160" cy="647438"/>
          </a:xfrm>
        </p:grpSpPr>
        <p:sp>
          <p:nvSpPr>
            <p:cNvPr id="677" name="Google Shape;677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PURCHASE</a:t>
              </a:r>
              <a:endParaRPr sz="120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LOYALTY</a:t>
              </a:r>
              <a:endParaRPr sz="120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AWARENESS</a:t>
              </a:r>
              <a:endParaRPr sz="120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EVALUATION</a:t>
              </a:r>
              <a:endParaRPr sz="120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DISCOVERY</a:t>
              </a:r>
              <a:endParaRPr sz="120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INTENT</a:t>
              </a:r>
              <a:endParaRPr sz="120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cxnSp>
        <p:nvCxnSpPr>
          <p:cNvPr id="684" name="Google Shape;684;p44"/>
          <p:cNvCxnSpPr/>
          <p:nvPr/>
        </p:nvCxnSpPr>
        <p:spPr>
          <a:xfrm>
            <a:off x="3490205" y="2081802"/>
            <a:ext cx="870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85" name="Google Shape;685;p44"/>
          <p:cNvSpPr txBox="1"/>
          <p:nvPr/>
        </p:nvSpPr>
        <p:spPr>
          <a:xfrm>
            <a:off x="4411147" y="1940150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6" name="Google Shape;686;p44"/>
          <p:cNvCxnSpPr/>
          <p:nvPr/>
        </p:nvCxnSpPr>
        <p:spPr>
          <a:xfrm>
            <a:off x="3362027" y="2478358"/>
            <a:ext cx="998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87" name="Google Shape;687;p44"/>
          <p:cNvSpPr txBox="1"/>
          <p:nvPr/>
        </p:nvSpPr>
        <p:spPr>
          <a:xfrm>
            <a:off x="4411147" y="2336695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8" name="Google Shape;688;p44"/>
          <p:cNvCxnSpPr/>
          <p:nvPr/>
        </p:nvCxnSpPr>
        <p:spPr>
          <a:xfrm>
            <a:off x="3179878" y="2874915"/>
            <a:ext cx="11805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89" name="Google Shape;689;p44"/>
          <p:cNvSpPr txBox="1"/>
          <p:nvPr/>
        </p:nvSpPr>
        <p:spPr>
          <a:xfrm>
            <a:off x="4411147" y="2733241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0" name="Google Shape;690;p44"/>
          <p:cNvCxnSpPr/>
          <p:nvPr/>
        </p:nvCxnSpPr>
        <p:spPr>
          <a:xfrm>
            <a:off x="3024714" y="3271450"/>
            <a:ext cx="133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1" name="Google Shape;691;p44"/>
          <p:cNvSpPr txBox="1"/>
          <p:nvPr/>
        </p:nvSpPr>
        <p:spPr>
          <a:xfrm>
            <a:off x="4411147" y="3129786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2" name="Google Shape;692;p44"/>
          <p:cNvCxnSpPr/>
          <p:nvPr/>
        </p:nvCxnSpPr>
        <p:spPr>
          <a:xfrm>
            <a:off x="2856047" y="3668007"/>
            <a:ext cx="1504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3" name="Google Shape;693;p44"/>
          <p:cNvSpPr txBox="1"/>
          <p:nvPr/>
        </p:nvSpPr>
        <p:spPr>
          <a:xfrm>
            <a:off x="4411147" y="3526332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4" name="Google Shape;694;p44"/>
          <p:cNvCxnSpPr/>
          <p:nvPr/>
        </p:nvCxnSpPr>
        <p:spPr>
          <a:xfrm>
            <a:off x="2680649" y="4064542"/>
            <a:ext cx="1672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5" name="Google Shape;695;p44"/>
          <p:cNvSpPr txBox="1"/>
          <p:nvPr/>
        </p:nvSpPr>
        <p:spPr>
          <a:xfrm>
            <a:off x="4411147" y="3922877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5"/>
          <p:cNvSpPr txBox="1">
            <a:spLocks noGrp="1"/>
          </p:cNvSpPr>
          <p:nvPr>
            <p:ph type="title" idx="4294967295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01" name="Google Shape;701;p45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702" name="Google Shape;702;p45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3" name="Google Shape;703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4" name="Google Shape;70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5" name="Google Shape;705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6" name="Google Shape;706;p45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7" name="Google Shape;707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8" name="Google Shape;708;p45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9" name="Google Shape;709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6"/>
          <p:cNvSpPr txBox="1">
            <a:spLocks noGrp="1"/>
          </p:cNvSpPr>
          <p:nvPr>
            <p:ph type="title" idx="4294967295"/>
          </p:nvPr>
        </p:nvSpPr>
        <p:spPr>
          <a:xfrm>
            <a:off x="166250" y="0"/>
            <a:ext cx="8811600" cy="2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15" name="Google Shape;715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17" name="Google Shape;71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3" name="Google Shape;763;p46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764" name="Google Shape;76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65" name="Google Shape;76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787" name="Google Shape;78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788" name="Google Shape;78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789" name="Google Shape;78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0" name="Google Shape;79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1" name="Google Shape;79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2" name="Google Shape;79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3" name="Google Shape;79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4" name="Google Shape;79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5" name="Google Shape;79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6" name="Google Shape;79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7" name="Google Shape;79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8" name="Google Shape;79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9" name="Google Shape;79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4" name="Google Shape;1824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5" name="Google Shape;1825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6" name="Google Shape;1826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27" name="Google Shape;1827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28" name="Google Shape;1828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29" name="Google Shape;1829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0" name="Google Shape;1830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31" name="Google Shape;1831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2" name="Google Shape;1832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3" name="Google Shape;1833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34" name="Google Shape;1834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5" name="Google Shape;1835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6" name="Google Shape;1836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37" name="Google Shape;1837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8" name="Google Shape;1838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839" name="Google Shape;1839;p5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7"/>
          <p:cNvSpPr txBox="1">
            <a:spLocks noGrp="1"/>
          </p:cNvSpPr>
          <p:nvPr>
            <p:ph type="title" idx="4294967295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05" name="Google Shape;805;p47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aphicFrame>
        <p:nvGraphicFramePr>
          <p:cNvPr id="806" name="Google Shape;806;p47"/>
          <p:cNvGraphicFramePr/>
          <p:nvPr/>
        </p:nvGraphicFramePr>
        <p:xfrm>
          <a:off x="588450" y="1474725"/>
          <a:ext cx="7974000" cy="3087200"/>
        </p:xfrm>
        <a:graphic>
          <a:graphicData uri="http://schemas.openxmlformats.org/drawingml/2006/table">
            <a:tbl>
              <a:tblPr>
                <a:noFill/>
                <a:tableStyleId>{09EC53F3-C09D-45E3-81C7-79E32D511B3C}</a:tableStyleId>
              </a:tblPr>
              <a:tblGrid>
                <a:gridCol w="88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812" name="Google Shape;812;p48"/>
          <p:cNvSpPr txBox="1">
            <a:spLocks noGrp="1"/>
          </p:cNvSpPr>
          <p:nvPr>
            <p:ph type="title" idx="4294967295"/>
          </p:nvPr>
        </p:nvSpPr>
        <p:spPr>
          <a:xfrm>
            <a:off x="241900" y="228125"/>
            <a:ext cx="8669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EXTRA GRAPHICS</a:t>
            </a:r>
            <a:endParaRPr sz="2400">
              <a:solidFill>
                <a:srgbClr val="000000"/>
              </a:solidFill>
            </a:endParaRPr>
          </a:p>
        </p:txBody>
      </p:sp>
      <p:grpSp>
        <p:nvGrpSpPr>
          <p:cNvPr id="813" name="Google Shape;813;p48"/>
          <p:cNvGrpSpPr/>
          <p:nvPr/>
        </p:nvGrpSpPr>
        <p:grpSpPr>
          <a:xfrm rot="10800000">
            <a:off x="5141199" y="1272662"/>
            <a:ext cx="1047339" cy="1438885"/>
            <a:chOff x="0" y="855663"/>
            <a:chExt cx="1652475" cy="2270250"/>
          </a:xfrm>
        </p:grpSpPr>
        <p:sp>
          <p:nvSpPr>
            <p:cNvPr id="814" name="Google Shape;814;p48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48"/>
          <p:cNvGrpSpPr/>
          <p:nvPr/>
        </p:nvGrpSpPr>
        <p:grpSpPr>
          <a:xfrm>
            <a:off x="3106235" y="3017102"/>
            <a:ext cx="983079" cy="1564615"/>
            <a:chOff x="715963" y="3538538"/>
            <a:chExt cx="1551087" cy="2468625"/>
          </a:xfrm>
        </p:grpSpPr>
        <p:sp>
          <p:nvSpPr>
            <p:cNvPr id="824" name="Google Shape;824;p4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8"/>
          <p:cNvGrpSpPr/>
          <p:nvPr/>
        </p:nvGrpSpPr>
        <p:grpSpPr>
          <a:xfrm>
            <a:off x="724990" y="3401518"/>
            <a:ext cx="1362282" cy="1180199"/>
            <a:chOff x="3305175" y="4144963"/>
            <a:chExt cx="2149388" cy="1862100"/>
          </a:xfrm>
        </p:grpSpPr>
        <p:sp>
          <p:nvSpPr>
            <p:cNvPr id="836" name="Google Shape;836;p48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8"/>
          <p:cNvGrpSpPr/>
          <p:nvPr/>
        </p:nvGrpSpPr>
        <p:grpSpPr>
          <a:xfrm rot="10800000">
            <a:off x="3049043" y="1161145"/>
            <a:ext cx="1193271" cy="1550402"/>
            <a:chOff x="3357563" y="850900"/>
            <a:chExt cx="1882725" cy="2446200"/>
          </a:xfrm>
        </p:grpSpPr>
        <p:sp>
          <p:nvSpPr>
            <p:cNvPr id="846" name="Google Shape;846;p48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8"/>
          <p:cNvGrpSpPr/>
          <p:nvPr/>
        </p:nvGrpSpPr>
        <p:grpSpPr>
          <a:xfrm rot="10800000">
            <a:off x="662076" y="1272726"/>
            <a:ext cx="1488099" cy="1438821"/>
            <a:chOff x="6545263" y="855663"/>
            <a:chExt cx="2347900" cy="2270150"/>
          </a:xfrm>
        </p:grpSpPr>
        <p:sp>
          <p:nvSpPr>
            <p:cNvPr id="860" name="Google Shape;860;p48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5108276" y="3190217"/>
            <a:ext cx="1097789" cy="1391500"/>
            <a:chOff x="6662738" y="3806825"/>
            <a:chExt cx="1732075" cy="2195488"/>
          </a:xfrm>
        </p:grpSpPr>
        <p:sp>
          <p:nvSpPr>
            <p:cNvPr id="874" name="Google Shape;874;p4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8"/>
          <p:cNvGrpSpPr/>
          <p:nvPr/>
        </p:nvGrpSpPr>
        <p:grpSpPr>
          <a:xfrm rot="10800000" flipH="1">
            <a:off x="7087421" y="1599747"/>
            <a:ext cx="1436785" cy="1111812"/>
            <a:chOff x="9598025" y="882650"/>
            <a:chExt cx="2266938" cy="1754200"/>
          </a:xfrm>
        </p:grpSpPr>
        <p:sp>
          <p:nvSpPr>
            <p:cNvPr id="893" name="Google Shape;893;p48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7225029" y="3438757"/>
            <a:ext cx="1436856" cy="1142979"/>
            <a:chOff x="9925050" y="4203700"/>
            <a:chExt cx="2267050" cy="1803375"/>
          </a:xfrm>
        </p:grpSpPr>
        <p:sp>
          <p:nvSpPr>
            <p:cNvPr id="898" name="Google Shape;898;p48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0FE"/>
        </a:solid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9"/>
          <p:cNvSpPr txBox="1"/>
          <p:nvPr/>
        </p:nvSpPr>
        <p:spPr>
          <a:xfrm>
            <a:off x="6096175" y="540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SlidesCarnival icons are editable shapes. 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This means that you can: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Resize them without losing quality.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Change line color, width and style.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Isn’t that nice? :)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Examples: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915" name="Google Shape;915;p49"/>
          <p:cNvGrpSpPr/>
          <p:nvPr/>
        </p:nvGrpSpPr>
        <p:grpSpPr>
          <a:xfrm>
            <a:off x="604182" y="540331"/>
            <a:ext cx="310551" cy="405092"/>
            <a:chOff x="590250" y="244200"/>
            <a:chExt cx="407975" cy="532175"/>
          </a:xfrm>
        </p:grpSpPr>
        <p:sp>
          <p:nvSpPr>
            <p:cNvPr id="916" name="Google Shape;916;p4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1104728" y="600124"/>
            <a:ext cx="337440" cy="280883"/>
            <a:chOff x="1247825" y="322750"/>
            <a:chExt cx="443300" cy="369000"/>
          </a:xfrm>
        </p:grpSpPr>
        <p:sp>
          <p:nvSpPr>
            <p:cNvPr id="931" name="Google Shape;931;p4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1623829" y="598734"/>
            <a:ext cx="322597" cy="283661"/>
            <a:chOff x="1929775" y="320925"/>
            <a:chExt cx="423800" cy="372650"/>
          </a:xfrm>
        </p:grpSpPr>
        <p:sp>
          <p:nvSpPr>
            <p:cNvPr id="937" name="Google Shape;937;p4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49"/>
          <p:cNvSpPr/>
          <p:nvPr/>
        </p:nvSpPr>
        <p:spPr>
          <a:xfrm>
            <a:off x="2164700" y="588535"/>
            <a:ext cx="264193" cy="304061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9"/>
          <p:cNvSpPr/>
          <p:nvPr/>
        </p:nvSpPr>
        <p:spPr>
          <a:xfrm>
            <a:off x="2694458" y="589468"/>
            <a:ext cx="228036" cy="302196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9"/>
          <p:cNvGrpSpPr/>
          <p:nvPr/>
        </p:nvGrpSpPr>
        <p:grpSpPr>
          <a:xfrm>
            <a:off x="3679335" y="566745"/>
            <a:ext cx="304994" cy="347621"/>
            <a:chOff x="4630125" y="278900"/>
            <a:chExt cx="400675" cy="456675"/>
          </a:xfrm>
        </p:grpSpPr>
        <p:sp>
          <p:nvSpPr>
            <p:cNvPr id="945" name="Google Shape;945;p4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49"/>
          <p:cNvSpPr/>
          <p:nvPr/>
        </p:nvSpPr>
        <p:spPr>
          <a:xfrm>
            <a:off x="4168770" y="588078"/>
            <a:ext cx="349486" cy="304975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49"/>
          <p:cNvGrpSpPr/>
          <p:nvPr/>
        </p:nvGrpSpPr>
        <p:grpSpPr>
          <a:xfrm>
            <a:off x="608826" y="1061734"/>
            <a:ext cx="310532" cy="378678"/>
            <a:chOff x="596350" y="929175"/>
            <a:chExt cx="407950" cy="497475"/>
          </a:xfrm>
        </p:grpSpPr>
        <p:sp>
          <p:nvSpPr>
            <p:cNvPr id="951" name="Google Shape;951;p4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1627064" y="1116902"/>
            <a:ext cx="316126" cy="270683"/>
            <a:chOff x="1934025" y="1001650"/>
            <a:chExt cx="415300" cy="355600"/>
          </a:xfrm>
        </p:grpSpPr>
        <p:sp>
          <p:nvSpPr>
            <p:cNvPr id="959" name="Google Shape;959;p4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" name="Google Shape;963;p49"/>
          <p:cNvSpPr/>
          <p:nvPr/>
        </p:nvSpPr>
        <p:spPr>
          <a:xfrm>
            <a:off x="2137830" y="1094183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9"/>
          <p:cNvSpPr/>
          <p:nvPr/>
        </p:nvSpPr>
        <p:spPr>
          <a:xfrm>
            <a:off x="2649966" y="1109940"/>
            <a:ext cx="317040" cy="284594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9"/>
          <p:cNvSpPr/>
          <p:nvPr/>
        </p:nvSpPr>
        <p:spPr>
          <a:xfrm>
            <a:off x="3166269" y="1112261"/>
            <a:ext cx="307772" cy="27995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9"/>
          <p:cNvSpPr/>
          <p:nvPr/>
        </p:nvSpPr>
        <p:spPr>
          <a:xfrm>
            <a:off x="3688148" y="1115040"/>
            <a:ext cx="287372" cy="2743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49"/>
          <p:cNvGrpSpPr/>
          <p:nvPr/>
        </p:nvGrpSpPr>
        <p:grpSpPr>
          <a:xfrm>
            <a:off x="4184981" y="1096502"/>
            <a:ext cx="317040" cy="317497"/>
            <a:chOff x="5294400" y="974850"/>
            <a:chExt cx="416500" cy="417100"/>
          </a:xfrm>
        </p:grpSpPr>
        <p:sp>
          <p:nvSpPr>
            <p:cNvPr id="968" name="Google Shape;968;p4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4658657" y="1060821"/>
            <a:ext cx="393046" cy="382846"/>
            <a:chOff x="5916675" y="927975"/>
            <a:chExt cx="516350" cy="502950"/>
          </a:xfrm>
        </p:grpSpPr>
        <p:sp>
          <p:nvSpPr>
            <p:cNvPr id="971" name="Google Shape;971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584715" y="1648962"/>
            <a:ext cx="354110" cy="239169"/>
            <a:chOff x="564675" y="1700625"/>
            <a:chExt cx="465200" cy="314200"/>
          </a:xfrm>
        </p:grpSpPr>
        <p:sp>
          <p:nvSpPr>
            <p:cNvPr id="974" name="Google Shape;974;p4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1096393" y="1590559"/>
            <a:ext cx="354110" cy="346708"/>
            <a:chOff x="1236875" y="1623900"/>
            <a:chExt cx="465200" cy="455475"/>
          </a:xfrm>
        </p:grpSpPr>
        <p:sp>
          <p:nvSpPr>
            <p:cNvPr id="978" name="Google Shape;978;p4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1619185" y="1597981"/>
            <a:ext cx="331883" cy="331864"/>
            <a:chOff x="1923675" y="1633650"/>
            <a:chExt cx="436000" cy="435975"/>
          </a:xfrm>
        </p:grpSpPr>
        <p:sp>
          <p:nvSpPr>
            <p:cNvPr id="986" name="Google Shape;986;p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2129475" y="1596591"/>
            <a:ext cx="334643" cy="334643"/>
            <a:chOff x="2594050" y="1631825"/>
            <a:chExt cx="439625" cy="439625"/>
          </a:xfrm>
        </p:grpSpPr>
        <p:sp>
          <p:nvSpPr>
            <p:cNvPr id="993" name="Google Shape;993;p4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49"/>
          <p:cNvSpPr/>
          <p:nvPr/>
        </p:nvSpPr>
        <p:spPr>
          <a:xfrm>
            <a:off x="2655979" y="1611420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" name="Google Shape;998;p49"/>
          <p:cNvGrpSpPr/>
          <p:nvPr/>
        </p:nvGrpSpPr>
        <p:grpSpPr>
          <a:xfrm>
            <a:off x="3184346" y="1571567"/>
            <a:ext cx="271615" cy="384691"/>
            <a:chOff x="3979850" y="1598950"/>
            <a:chExt cx="356825" cy="505375"/>
          </a:xfrm>
        </p:grpSpPr>
        <p:sp>
          <p:nvSpPr>
            <p:cNvPr id="999" name="Google Shape;999;p49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3652921" y="1654062"/>
            <a:ext cx="357821" cy="219701"/>
            <a:chOff x="4595425" y="1707325"/>
            <a:chExt cx="470075" cy="288625"/>
          </a:xfrm>
        </p:grpSpPr>
        <p:sp>
          <p:nvSpPr>
            <p:cNvPr id="1002" name="Google Shape;1002;p4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4181746" y="1600302"/>
            <a:ext cx="323529" cy="327221"/>
            <a:chOff x="5290150" y="1636700"/>
            <a:chExt cx="425025" cy="429875"/>
          </a:xfrm>
        </p:grpSpPr>
        <p:sp>
          <p:nvSpPr>
            <p:cNvPr id="1008" name="Google Shape;1008;p4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4692492" y="1590559"/>
            <a:ext cx="325375" cy="341151"/>
            <a:chOff x="5961125" y="1623900"/>
            <a:chExt cx="427450" cy="448175"/>
          </a:xfrm>
        </p:grpSpPr>
        <p:sp>
          <p:nvSpPr>
            <p:cNvPr id="1011" name="Google Shape;1011;p4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5193038" y="1599370"/>
            <a:ext cx="347621" cy="329086"/>
            <a:chOff x="6618700" y="1635475"/>
            <a:chExt cx="456675" cy="432325"/>
          </a:xfrm>
        </p:grpSpPr>
        <p:sp>
          <p:nvSpPr>
            <p:cNvPr id="1019" name="Google Shape;1019;p4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624107" y="2127738"/>
            <a:ext cx="275326" cy="295707"/>
            <a:chOff x="616425" y="2329600"/>
            <a:chExt cx="361700" cy="388475"/>
          </a:xfrm>
        </p:grpSpPr>
        <p:sp>
          <p:nvSpPr>
            <p:cNvPr id="1025" name="Google Shape;1025;p4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1128383" y="2130516"/>
            <a:ext cx="290150" cy="290150"/>
            <a:chOff x="1278900" y="2333250"/>
            <a:chExt cx="381175" cy="381175"/>
          </a:xfrm>
        </p:grpSpPr>
        <p:sp>
          <p:nvSpPr>
            <p:cNvPr id="1034" name="Google Shape;1034;p4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49"/>
          <p:cNvGrpSpPr/>
          <p:nvPr/>
        </p:nvGrpSpPr>
        <p:grpSpPr>
          <a:xfrm>
            <a:off x="1640042" y="2130516"/>
            <a:ext cx="290169" cy="290150"/>
            <a:chOff x="1951075" y="2333250"/>
            <a:chExt cx="381200" cy="381175"/>
          </a:xfrm>
        </p:grpSpPr>
        <p:sp>
          <p:nvSpPr>
            <p:cNvPr id="1039" name="Google Shape;1039;p4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49"/>
          <p:cNvGrpSpPr/>
          <p:nvPr/>
        </p:nvGrpSpPr>
        <p:grpSpPr>
          <a:xfrm>
            <a:off x="2151721" y="2130516"/>
            <a:ext cx="290150" cy="290150"/>
            <a:chOff x="2623275" y="2333250"/>
            <a:chExt cx="381175" cy="381175"/>
          </a:xfrm>
        </p:grpSpPr>
        <p:sp>
          <p:nvSpPr>
            <p:cNvPr id="1044" name="Google Shape;1044;p4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2731070" y="2080467"/>
            <a:ext cx="154809" cy="386556"/>
            <a:chOff x="3384375" y="2267500"/>
            <a:chExt cx="203375" cy="507825"/>
          </a:xfrm>
        </p:grpSpPr>
        <p:sp>
          <p:nvSpPr>
            <p:cNvPr id="1049" name="Google Shape;1049;p4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3768319" y="2129584"/>
            <a:ext cx="127006" cy="288305"/>
            <a:chOff x="4747025" y="2332025"/>
            <a:chExt cx="166850" cy="378750"/>
          </a:xfrm>
        </p:grpSpPr>
        <p:sp>
          <p:nvSpPr>
            <p:cNvPr id="1052" name="Google Shape;1052;p4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49"/>
          <p:cNvGrpSpPr/>
          <p:nvPr/>
        </p:nvGrpSpPr>
        <p:grpSpPr>
          <a:xfrm>
            <a:off x="3254338" y="2082313"/>
            <a:ext cx="131631" cy="382846"/>
            <a:chOff x="4071800" y="2269925"/>
            <a:chExt cx="172925" cy="502950"/>
          </a:xfrm>
        </p:grpSpPr>
        <p:sp>
          <p:nvSpPr>
            <p:cNvPr id="1055" name="Google Shape;1055;p49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49"/>
          <p:cNvSpPr/>
          <p:nvPr/>
        </p:nvSpPr>
        <p:spPr>
          <a:xfrm>
            <a:off x="4198438" y="2122644"/>
            <a:ext cx="290150" cy="305907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" name="Google Shape;1058;p49"/>
          <p:cNvGrpSpPr/>
          <p:nvPr/>
        </p:nvGrpSpPr>
        <p:grpSpPr>
          <a:xfrm>
            <a:off x="4701303" y="2128194"/>
            <a:ext cx="313329" cy="294794"/>
            <a:chOff x="5972700" y="2330200"/>
            <a:chExt cx="411625" cy="387275"/>
          </a:xfrm>
        </p:grpSpPr>
        <p:sp>
          <p:nvSpPr>
            <p:cNvPr id="1059" name="Google Shape;1059;p4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49"/>
          <p:cNvGrpSpPr/>
          <p:nvPr/>
        </p:nvGrpSpPr>
        <p:grpSpPr>
          <a:xfrm>
            <a:off x="712177" y="2606494"/>
            <a:ext cx="99203" cy="361532"/>
            <a:chOff x="732125" y="2958550"/>
            <a:chExt cx="130325" cy="474950"/>
          </a:xfrm>
        </p:grpSpPr>
        <p:sp>
          <p:nvSpPr>
            <p:cNvPr id="1062" name="Google Shape;1062;p4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49"/>
          <p:cNvSpPr/>
          <p:nvPr/>
        </p:nvSpPr>
        <p:spPr>
          <a:xfrm>
            <a:off x="1633097" y="2592134"/>
            <a:ext cx="304061" cy="390267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9"/>
          <p:cNvSpPr/>
          <p:nvPr/>
        </p:nvSpPr>
        <p:spPr>
          <a:xfrm>
            <a:off x="1160810" y="2592134"/>
            <a:ext cx="225277" cy="390267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49"/>
          <p:cNvGrpSpPr/>
          <p:nvPr/>
        </p:nvGrpSpPr>
        <p:grpSpPr>
          <a:xfrm>
            <a:off x="2121140" y="2618084"/>
            <a:ext cx="351332" cy="332797"/>
            <a:chOff x="2583100" y="2973775"/>
            <a:chExt cx="461550" cy="437200"/>
          </a:xfrm>
        </p:grpSpPr>
        <p:sp>
          <p:nvSpPr>
            <p:cNvPr id="1073" name="Google Shape;1073;p4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49"/>
          <p:cNvSpPr/>
          <p:nvPr/>
        </p:nvSpPr>
        <p:spPr>
          <a:xfrm>
            <a:off x="3670526" y="2625970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6" name="Google Shape;1076;p49"/>
          <p:cNvGrpSpPr/>
          <p:nvPr/>
        </p:nvGrpSpPr>
        <p:grpSpPr>
          <a:xfrm>
            <a:off x="4149300" y="2643584"/>
            <a:ext cx="393978" cy="292929"/>
            <a:chOff x="5247525" y="3007275"/>
            <a:chExt cx="517575" cy="384825"/>
          </a:xfrm>
        </p:grpSpPr>
        <p:sp>
          <p:nvSpPr>
            <p:cNvPr id="1077" name="Google Shape;1077;p4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3163032" y="2626895"/>
            <a:ext cx="310532" cy="317040"/>
            <a:chOff x="3951850" y="2985350"/>
            <a:chExt cx="407950" cy="416500"/>
          </a:xfrm>
        </p:grpSpPr>
        <p:sp>
          <p:nvSpPr>
            <p:cNvPr id="1080" name="Google Shape;1080;p4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587969" y="3160819"/>
            <a:ext cx="359667" cy="276239"/>
            <a:chOff x="568950" y="3686775"/>
            <a:chExt cx="472500" cy="362900"/>
          </a:xfrm>
        </p:grpSpPr>
        <p:sp>
          <p:nvSpPr>
            <p:cNvPr id="1085" name="Google Shape;1085;p4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49"/>
          <p:cNvSpPr/>
          <p:nvPr/>
        </p:nvSpPr>
        <p:spPr>
          <a:xfrm>
            <a:off x="4732819" y="2611145"/>
            <a:ext cx="244726" cy="352264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49"/>
          <p:cNvGrpSpPr/>
          <p:nvPr/>
        </p:nvGrpSpPr>
        <p:grpSpPr>
          <a:xfrm>
            <a:off x="1102426" y="3183998"/>
            <a:ext cx="342064" cy="229901"/>
            <a:chOff x="1244800" y="3717225"/>
            <a:chExt cx="449375" cy="302025"/>
          </a:xfrm>
        </p:grpSpPr>
        <p:sp>
          <p:nvSpPr>
            <p:cNvPr id="1090" name="Google Shape;1090;p4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49"/>
          <p:cNvGrpSpPr/>
          <p:nvPr/>
        </p:nvGrpSpPr>
        <p:grpSpPr>
          <a:xfrm>
            <a:off x="1618729" y="3166376"/>
            <a:ext cx="332797" cy="260026"/>
            <a:chOff x="1923075" y="3694075"/>
            <a:chExt cx="437200" cy="341600"/>
          </a:xfrm>
        </p:grpSpPr>
        <p:sp>
          <p:nvSpPr>
            <p:cNvPr id="1097" name="Google Shape;1097;p4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2133642" y="3162209"/>
            <a:ext cx="326307" cy="267904"/>
            <a:chOff x="2599525" y="3688600"/>
            <a:chExt cx="428675" cy="351950"/>
          </a:xfrm>
        </p:grpSpPr>
        <p:sp>
          <p:nvSpPr>
            <p:cNvPr id="1107" name="Google Shape;1107;p4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2661078" y="3143673"/>
            <a:ext cx="302215" cy="298029"/>
            <a:chOff x="3292425" y="3664250"/>
            <a:chExt cx="397025" cy="391525"/>
          </a:xfrm>
        </p:grpSpPr>
        <p:sp>
          <p:nvSpPr>
            <p:cNvPr id="1111" name="Google Shape;1111;p4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3148189" y="3182133"/>
            <a:ext cx="334662" cy="242880"/>
            <a:chOff x="3932350" y="3714775"/>
            <a:chExt cx="439650" cy="319075"/>
          </a:xfrm>
        </p:grpSpPr>
        <p:sp>
          <p:nvSpPr>
            <p:cNvPr id="1115" name="Google Shape;1115;p4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49"/>
          <p:cNvGrpSpPr/>
          <p:nvPr/>
        </p:nvGrpSpPr>
        <p:grpSpPr>
          <a:xfrm>
            <a:off x="3659867" y="3182133"/>
            <a:ext cx="334643" cy="242880"/>
            <a:chOff x="4604550" y="3714775"/>
            <a:chExt cx="439625" cy="319075"/>
          </a:xfrm>
        </p:grpSpPr>
        <p:sp>
          <p:nvSpPr>
            <p:cNvPr id="1121" name="Google Shape;1121;p4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4183592" y="3157108"/>
            <a:ext cx="319818" cy="284137"/>
            <a:chOff x="5292575" y="3681900"/>
            <a:chExt cx="420150" cy="373275"/>
          </a:xfrm>
        </p:grpSpPr>
        <p:sp>
          <p:nvSpPr>
            <p:cNvPr id="1124" name="Google Shape;1124;p4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4677192" y="3120951"/>
            <a:ext cx="355975" cy="355975"/>
            <a:chOff x="5941025" y="3634400"/>
            <a:chExt cx="467650" cy="467650"/>
          </a:xfrm>
        </p:grpSpPr>
        <p:sp>
          <p:nvSpPr>
            <p:cNvPr id="1132" name="Google Shape;1132;p4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5211593" y="3143673"/>
            <a:ext cx="310532" cy="310551"/>
            <a:chOff x="6643075" y="3664250"/>
            <a:chExt cx="407950" cy="407975"/>
          </a:xfrm>
        </p:grpSpPr>
        <p:sp>
          <p:nvSpPr>
            <p:cNvPr id="1139" name="Google Shape;1139;p4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593525" y="3642373"/>
            <a:ext cx="336507" cy="336488"/>
            <a:chOff x="576250" y="4319400"/>
            <a:chExt cx="442075" cy="442050"/>
          </a:xfrm>
        </p:grpSpPr>
        <p:sp>
          <p:nvSpPr>
            <p:cNvPr id="1142" name="Google Shape;1142;p4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49"/>
          <p:cNvSpPr/>
          <p:nvPr/>
        </p:nvSpPr>
        <p:spPr>
          <a:xfrm>
            <a:off x="1091294" y="3707734"/>
            <a:ext cx="364310" cy="205790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9"/>
          <p:cNvSpPr/>
          <p:nvPr/>
        </p:nvSpPr>
        <p:spPr>
          <a:xfrm>
            <a:off x="3165812" y="3656276"/>
            <a:ext cx="308686" cy="3087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49"/>
          <p:cNvSpPr/>
          <p:nvPr/>
        </p:nvSpPr>
        <p:spPr>
          <a:xfrm>
            <a:off x="2654133" y="3675744"/>
            <a:ext cx="308686" cy="269769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9"/>
          <p:cNvSpPr/>
          <p:nvPr/>
        </p:nvSpPr>
        <p:spPr>
          <a:xfrm>
            <a:off x="3676102" y="3654887"/>
            <a:ext cx="311464" cy="31148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" name="Google Shape;1150;p49"/>
          <p:cNvGrpSpPr/>
          <p:nvPr/>
        </p:nvGrpSpPr>
        <p:grpSpPr>
          <a:xfrm>
            <a:off x="4165057" y="3659520"/>
            <a:ext cx="356889" cy="294794"/>
            <a:chOff x="5268225" y="4341925"/>
            <a:chExt cx="468850" cy="387275"/>
          </a:xfrm>
        </p:grpSpPr>
        <p:sp>
          <p:nvSpPr>
            <p:cNvPr id="1151" name="Google Shape;1151;p4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4694814" y="3650252"/>
            <a:ext cx="320732" cy="320732"/>
            <a:chOff x="5964175" y="4329750"/>
            <a:chExt cx="421350" cy="421350"/>
          </a:xfrm>
        </p:grpSpPr>
        <p:sp>
          <p:nvSpPr>
            <p:cNvPr id="1160" name="Google Shape;1160;p4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1104728" y="4161931"/>
            <a:ext cx="337440" cy="326307"/>
            <a:chOff x="1247825" y="5001950"/>
            <a:chExt cx="443300" cy="428675"/>
          </a:xfrm>
        </p:grpSpPr>
        <p:sp>
          <p:nvSpPr>
            <p:cNvPr id="1163" name="Google Shape;1163;p4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49"/>
          <p:cNvGrpSpPr/>
          <p:nvPr/>
        </p:nvGrpSpPr>
        <p:grpSpPr>
          <a:xfrm>
            <a:off x="1646531" y="4145698"/>
            <a:ext cx="277191" cy="353197"/>
            <a:chOff x="1959600" y="4980625"/>
            <a:chExt cx="364150" cy="464000"/>
          </a:xfrm>
        </p:grpSpPr>
        <p:sp>
          <p:nvSpPr>
            <p:cNvPr id="1170" name="Google Shape;1170;p4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2137829" y="4159152"/>
            <a:ext cx="317953" cy="326764"/>
            <a:chOff x="2605025" y="4998300"/>
            <a:chExt cx="417700" cy="429275"/>
          </a:xfrm>
        </p:grpSpPr>
        <p:sp>
          <p:nvSpPr>
            <p:cNvPr id="1178" name="Google Shape;1178;p4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2618451" y="4161931"/>
            <a:ext cx="380067" cy="316564"/>
            <a:chOff x="3236425" y="5001950"/>
            <a:chExt cx="499300" cy="415875"/>
          </a:xfrm>
        </p:grpSpPr>
        <p:sp>
          <p:nvSpPr>
            <p:cNvPr id="1182" name="Google Shape;1182;p4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3175535" y="4145698"/>
            <a:ext cx="289237" cy="344386"/>
            <a:chOff x="3968275" y="4980625"/>
            <a:chExt cx="379975" cy="452425"/>
          </a:xfrm>
        </p:grpSpPr>
        <p:sp>
          <p:nvSpPr>
            <p:cNvPr id="1189" name="Google Shape;1189;p49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4674871" y="4222636"/>
            <a:ext cx="366175" cy="199320"/>
            <a:chOff x="5937975" y="5081700"/>
            <a:chExt cx="481050" cy="261850"/>
          </a:xfrm>
        </p:grpSpPr>
        <p:sp>
          <p:nvSpPr>
            <p:cNvPr id="1193" name="Google Shape;1193;p49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5234752" y="4184177"/>
            <a:ext cx="262804" cy="302196"/>
            <a:chOff x="6673500" y="5031175"/>
            <a:chExt cx="345250" cy="397000"/>
          </a:xfrm>
        </p:grpSpPr>
        <p:sp>
          <p:nvSpPr>
            <p:cNvPr id="1197" name="Google Shape;1197;p4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49"/>
          <p:cNvGrpSpPr/>
          <p:nvPr/>
        </p:nvGrpSpPr>
        <p:grpSpPr>
          <a:xfrm>
            <a:off x="3144497" y="583891"/>
            <a:ext cx="351332" cy="313329"/>
            <a:chOff x="3927500" y="301425"/>
            <a:chExt cx="461550" cy="411625"/>
          </a:xfrm>
        </p:grpSpPr>
        <p:sp>
          <p:nvSpPr>
            <p:cNvPr id="1203" name="Google Shape;1203;p4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5216217" y="589923"/>
            <a:ext cx="301283" cy="301283"/>
            <a:chOff x="6649150" y="309350"/>
            <a:chExt cx="395800" cy="395800"/>
          </a:xfrm>
        </p:grpSpPr>
        <p:sp>
          <p:nvSpPr>
            <p:cNvPr id="1231" name="Google Shape;1231;p4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4702217" y="596869"/>
            <a:ext cx="305926" cy="289694"/>
            <a:chOff x="5973900" y="318475"/>
            <a:chExt cx="401900" cy="380575"/>
          </a:xfrm>
        </p:grpSpPr>
        <p:sp>
          <p:nvSpPr>
            <p:cNvPr id="1255" name="Google Shape;1255;p4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1120504" y="1061734"/>
            <a:ext cx="310532" cy="378678"/>
            <a:chOff x="1268550" y="929175"/>
            <a:chExt cx="407950" cy="497475"/>
          </a:xfrm>
        </p:grpSpPr>
        <p:sp>
          <p:nvSpPr>
            <p:cNvPr id="1270" name="Google Shape;1270;p4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5183314" y="1076102"/>
            <a:ext cx="367089" cy="352264"/>
            <a:chOff x="6605925" y="948050"/>
            <a:chExt cx="482250" cy="462775"/>
          </a:xfrm>
        </p:grpSpPr>
        <p:sp>
          <p:nvSpPr>
            <p:cNvPr id="1274" name="Google Shape;1274;p49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5269063" y="2119384"/>
            <a:ext cx="195590" cy="310094"/>
            <a:chOff x="6718575" y="2318625"/>
            <a:chExt cx="256950" cy="407375"/>
          </a:xfrm>
        </p:grpSpPr>
        <p:sp>
          <p:nvSpPr>
            <p:cNvPr id="1281" name="Google Shape;1281;p4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2643932" y="2687144"/>
            <a:ext cx="329086" cy="200253"/>
            <a:chOff x="3269900" y="3064500"/>
            <a:chExt cx="432325" cy="263075"/>
          </a:xfrm>
        </p:grpSpPr>
        <p:sp>
          <p:nvSpPr>
            <p:cNvPr id="1290" name="Google Shape;1290;p4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5246798" y="2625962"/>
            <a:ext cx="240102" cy="337440"/>
            <a:chOff x="6689325" y="2984125"/>
            <a:chExt cx="315425" cy="443300"/>
          </a:xfrm>
        </p:grpSpPr>
        <p:sp>
          <p:nvSpPr>
            <p:cNvPr id="1294" name="Google Shape;1294;p49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49"/>
          <p:cNvGrpSpPr/>
          <p:nvPr/>
        </p:nvGrpSpPr>
        <p:grpSpPr>
          <a:xfrm>
            <a:off x="1668321" y="3617349"/>
            <a:ext cx="232223" cy="375424"/>
            <a:chOff x="1988225" y="4286525"/>
            <a:chExt cx="305075" cy="493200"/>
          </a:xfrm>
        </p:grpSpPr>
        <p:sp>
          <p:nvSpPr>
            <p:cNvPr id="1300" name="Google Shape;1300;p4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2160988" y="3643763"/>
            <a:ext cx="280426" cy="355043"/>
            <a:chOff x="2635450" y="4321225"/>
            <a:chExt cx="368400" cy="466425"/>
          </a:xfrm>
        </p:grpSpPr>
        <p:sp>
          <p:nvSpPr>
            <p:cNvPr id="1308" name="Google Shape;1308;p4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5211593" y="3634952"/>
            <a:ext cx="310532" cy="347621"/>
            <a:chOff x="6643075" y="4309650"/>
            <a:chExt cx="407950" cy="456675"/>
          </a:xfrm>
        </p:grpSpPr>
        <p:sp>
          <p:nvSpPr>
            <p:cNvPr id="1315" name="Google Shape;1315;p4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49"/>
          <p:cNvGrpSpPr/>
          <p:nvPr/>
        </p:nvGrpSpPr>
        <p:grpSpPr>
          <a:xfrm>
            <a:off x="4138643" y="4125774"/>
            <a:ext cx="409735" cy="393046"/>
            <a:chOff x="5233525" y="4954450"/>
            <a:chExt cx="538275" cy="516350"/>
          </a:xfrm>
        </p:grpSpPr>
        <p:sp>
          <p:nvSpPr>
            <p:cNvPr id="1325" name="Google Shape;1325;p4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3623254" y="4132720"/>
            <a:ext cx="417157" cy="379154"/>
            <a:chOff x="4556450" y="4963575"/>
            <a:chExt cx="548025" cy="498100"/>
          </a:xfrm>
        </p:grpSpPr>
        <p:sp>
          <p:nvSpPr>
            <p:cNvPr id="1337" name="Google Shape;1337;p4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559690" y="4214758"/>
            <a:ext cx="403246" cy="222955"/>
            <a:chOff x="531800" y="5071350"/>
            <a:chExt cx="529750" cy="292900"/>
          </a:xfrm>
        </p:grpSpPr>
        <p:sp>
          <p:nvSpPr>
            <p:cNvPr id="1343" name="Google Shape;1343;p49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7091494" y="2032000"/>
            <a:ext cx="433992" cy="422729"/>
            <a:chOff x="5916675" y="927975"/>
            <a:chExt cx="516350" cy="502950"/>
          </a:xfrm>
        </p:grpSpPr>
        <p:sp>
          <p:nvSpPr>
            <p:cNvPr id="1351" name="Google Shape;1351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6207514" y="2737902"/>
            <a:ext cx="1079481" cy="1051467"/>
            <a:chOff x="5916675" y="927975"/>
            <a:chExt cx="516350" cy="502950"/>
          </a:xfrm>
        </p:grpSpPr>
        <p:sp>
          <p:nvSpPr>
            <p:cNvPr id="1354" name="Google Shape;1354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9"/>
          <p:cNvGrpSpPr/>
          <p:nvPr/>
        </p:nvGrpSpPr>
        <p:grpSpPr>
          <a:xfrm>
            <a:off x="6207657" y="2032000"/>
            <a:ext cx="433992" cy="422729"/>
            <a:chOff x="5916675" y="927975"/>
            <a:chExt cx="516350" cy="502950"/>
          </a:xfrm>
        </p:grpSpPr>
        <p:sp>
          <p:nvSpPr>
            <p:cNvPr id="1357" name="Google Shape;1357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49"/>
          <p:cNvSpPr/>
          <p:nvPr/>
        </p:nvSpPr>
        <p:spPr>
          <a:xfrm>
            <a:off x="7283655" y="22683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9"/>
          <p:cNvSpPr/>
          <p:nvPr/>
        </p:nvSpPr>
        <p:spPr>
          <a:xfrm>
            <a:off x="6399818" y="22683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49"/>
          <p:cNvSpPr/>
          <p:nvPr/>
        </p:nvSpPr>
        <p:spPr>
          <a:xfrm>
            <a:off x="6685353" y="33259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9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50"/>
          <p:cNvGrpSpPr/>
          <p:nvPr/>
        </p:nvGrpSpPr>
        <p:grpSpPr>
          <a:xfrm>
            <a:off x="3058888" y="1397727"/>
            <a:ext cx="445718" cy="445753"/>
            <a:chOff x="3706812" y="1035050"/>
            <a:chExt cx="4792662" cy="4787899"/>
          </a:xfrm>
        </p:grpSpPr>
        <p:sp>
          <p:nvSpPr>
            <p:cNvPr id="1368" name="Google Shape;1368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0"/>
          <p:cNvGrpSpPr/>
          <p:nvPr/>
        </p:nvGrpSpPr>
        <p:grpSpPr>
          <a:xfrm>
            <a:off x="1779393" y="1397757"/>
            <a:ext cx="443331" cy="445437"/>
            <a:chOff x="1400175" y="1220787"/>
            <a:chExt cx="4473575" cy="4476750"/>
          </a:xfrm>
        </p:grpSpPr>
        <p:sp>
          <p:nvSpPr>
            <p:cNvPr id="1375" name="Google Shape;1375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0"/>
          <p:cNvGrpSpPr/>
          <p:nvPr/>
        </p:nvGrpSpPr>
        <p:grpSpPr>
          <a:xfrm>
            <a:off x="1138046" y="1397771"/>
            <a:ext cx="446045" cy="445465"/>
            <a:chOff x="1649412" y="927100"/>
            <a:chExt cx="5011737" cy="5016500"/>
          </a:xfrm>
        </p:grpSpPr>
        <p:sp>
          <p:nvSpPr>
            <p:cNvPr id="1380" name="Google Shape;1380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50"/>
          <p:cNvGrpSpPr/>
          <p:nvPr/>
        </p:nvGrpSpPr>
        <p:grpSpPr>
          <a:xfrm>
            <a:off x="2418397" y="1398024"/>
            <a:ext cx="444870" cy="445286"/>
            <a:chOff x="1301750" y="920750"/>
            <a:chExt cx="5095875" cy="5100637"/>
          </a:xfrm>
        </p:grpSpPr>
        <p:sp>
          <p:nvSpPr>
            <p:cNvPr id="1384" name="Google Shape;1384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50"/>
          <p:cNvGrpSpPr/>
          <p:nvPr/>
        </p:nvGrpSpPr>
        <p:grpSpPr>
          <a:xfrm>
            <a:off x="4341570" y="1397933"/>
            <a:ext cx="445621" cy="445591"/>
            <a:chOff x="5732756" y="2682276"/>
            <a:chExt cx="719905" cy="719856"/>
          </a:xfrm>
        </p:grpSpPr>
        <p:sp>
          <p:nvSpPr>
            <p:cNvPr id="1390" name="Google Shape;1390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50"/>
          <p:cNvGrpSpPr/>
          <p:nvPr/>
        </p:nvGrpSpPr>
        <p:grpSpPr>
          <a:xfrm>
            <a:off x="4982887" y="1397927"/>
            <a:ext cx="445627" cy="445604"/>
            <a:chOff x="6768809" y="2682265"/>
            <a:chExt cx="719915" cy="719877"/>
          </a:xfrm>
        </p:grpSpPr>
        <p:sp>
          <p:nvSpPr>
            <p:cNvPr id="1394" name="Google Shape;1394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50"/>
          <p:cNvGrpSpPr/>
          <p:nvPr/>
        </p:nvGrpSpPr>
        <p:grpSpPr>
          <a:xfrm>
            <a:off x="5624209" y="1397956"/>
            <a:ext cx="445753" cy="445545"/>
            <a:chOff x="7804870" y="2682313"/>
            <a:chExt cx="720118" cy="719782"/>
          </a:xfrm>
        </p:grpSpPr>
        <p:sp>
          <p:nvSpPr>
            <p:cNvPr id="1399" name="Google Shape;1399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50"/>
          <p:cNvGrpSpPr/>
          <p:nvPr/>
        </p:nvGrpSpPr>
        <p:grpSpPr>
          <a:xfrm>
            <a:off x="6265657" y="1397725"/>
            <a:ext cx="446293" cy="446006"/>
            <a:chOff x="8841135" y="2681940"/>
            <a:chExt cx="720990" cy="720527"/>
          </a:xfrm>
        </p:grpSpPr>
        <p:sp>
          <p:nvSpPr>
            <p:cNvPr id="1405" name="Google Shape;1405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50"/>
          <p:cNvGrpSpPr/>
          <p:nvPr/>
        </p:nvGrpSpPr>
        <p:grpSpPr>
          <a:xfrm>
            <a:off x="3699655" y="1397657"/>
            <a:ext cx="445260" cy="445260"/>
            <a:chOff x="4103687" y="1439862"/>
            <a:chExt cx="3986212" cy="3986211"/>
          </a:xfrm>
        </p:grpSpPr>
        <p:sp>
          <p:nvSpPr>
            <p:cNvPr id="1412" name="Google Shape;1412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50"/>
          <p:cNvGrpSpPr/>
          <p:nvPr/>
        </p:nvGrpSpPr>
        <p:grpSpPr>
          <a:xfrm>
            <a:off x="6907645" y="1397961"/>
            <a:ext cx="445803" cy="445535"/>
            <a:chOff x="9878272" y="2682320"/>
            <a:chExt cx="720199" cy="719767"/>
          </a:xfrm>
        </p:grpSpPr>
        <p:sp>
          <p:nvSpPr>
            <p:cNvPr id="1415" name="Google Shape;1415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>
            <a:off x="7549143" y="1397878"/>
            <a:ext cx="445700" cy="445701"/>
            <a:chOff x="10914618" y="2682187"/>
            <a:chExt cx="720033" cy="720033"/>
          </a:xfrm>
        </p:grpSpPr>
        <p:sp>
          <p:nvSpPr>
            <p:cNvPr id="1419" name="Google Shape;1419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50"/>
          <p:cNvGrpSpPr/>
          <p:nvPr/>
        </p:nvGrpSpPr>
        <p:grpSpPr>
          <a:xfrm>
            <a:off x="1772664" y="690657"/>
            <a:ext cx="361521" cy="445816"/>
            <a:chOff x="1582665" y="1011072"/>
            <a:chExt cx="584040" cy="720220"/>
          </a:xfrm>
        </p:grpSpPr>
        <p:sp>
          <p:nvSpPr>
            <p:cNvPr id="1426" name="Google Shape;1426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50"/>
          <p:cNvGrpSpPr/>
          <p:nvPr/>
        </p:nvGrpSpPr>
        <p:grpSpPr>
          <a:xfrm>
            <a:off x="2374048" y="690678"/>
            <a:ext cx="379481" cy="445796"/>
            <a:chOff x="2554206" y="1011105"/>
            <a:chExt cx="613055" cy="720187"/>
          </a:xfrm>
        </p:grpSpPr>
        <p:sp>
          <p:nvSpPr>
            <p:cNvPr id="1432" name="Google Shape;1432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50"/>
          <p:cNvGrpSpPr/>
          <p:nvPr/>
        </p:nvGrpSpPr>
        <p:grpSpPr>
          <a:xfrm>
            <a:off x="6922223" y="645018"/>
            <a:ext cx="460705" cy="491455"/>
            <a:chOff x="9901824" y="937343"/>
            <a:chExt cx="744273" cy="793950"/>
          </a:xfrm>
        </p:grpSpPr>
        <p:grpSp>
          <p:nvGrpSpPr>
            <p:cNvPr id="1436" name="Google Shape;1436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37" name="Google Shape;1437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7" name="Google Shape;1447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50"/>
          <p:cNvGrpSpPr/>
          <p:nvPr/>
        </p:nvGrpSpPr>
        <p:grpSpPr>
          <a:xfrm>
            <a:off x="2993392" y="690844"/>
            <a:ext cx="369868" cy="445629"/>
            <a:chOff x="3554761" y="1011374"/>
            <a:chExt cx="597525" cy="719918"/>
          </a:xfrm>
        </p:grpSpPr>
        <p:sp>
          <p:nvSpPr>
            <p:cNvPr id="1454" name="Google Shape;1454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50"/>
          <p:cNvGrpSpPr/>
          <p:nvPr/>
        </p:nvGrpSpPr>
        <p:grpSpPr>
          <a:xfrm>
            <a:off x="3603122" y="690632"/>
            <a:ext cx="370755" cy="445841"/>
            <a:chOff x="4539787" y="1011032"/>
            <a:chExt cx="598958" cy="720261"/>
          </a:xfrm>
        </p:grpSpPr>
        <p:sp>
          <p:nvSpPr>
            <p:cNvPr id="1459" name="Google Shape;1459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4" name="Google Shape;1464;p50"/>
          <p:cNvGrpSpPr/>
          <p:nvPr/>
        </p:nvGrpSpPr>
        <p:grpSpPr>
          <a:xfrm>
            <a:off x="4213740" y="690740"/>
            <a:ext cx="366917" cy="445733"/>
            <a:chOff x="5526246" y="1011207"/>
            <a:chExt cx="592758" cy="720086"/>
          </a:xfrm>
        </p:grpSpPr>
        <p:sp>
          <p:nvSpPr>
            <p:cNvPr id="1465" name="Google Shape;1465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50"/>
          <p:cNvGrpSpPr/>
          <p:nvPr/>
        </p:nvGrpSpPr>
        <p:grpSpPr>
          <a:xfrm>
            <a:off x="1168508" y="690734"/>
            <a:ext cx="364294" cy="445740"/>
            <a:chOff x="606645" y="1011196"/>
            <a:chExt cx="588520" cy="720096"/>
          </a:xfrm>
        </p:grpSpPr>
        <p:sp>
          <p:nvSpPr>
            <p:cNvPr id="1472" name="Google Shape;1472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50"/>
          <p:cNvGrpSpPr/>
          <p:nvPr/>
        </p:nvGrpSpPr>
        <p:grpSpPr>
          <a:xfrm>
            <a:off x="7622791" y="690711"/>
            <a:ext cx="298405" cy="445762"/>
            <a:chOff x="11033597" y="1011159"/>
            <a:chExt cx="482075" cy="720133"/>
          </a:xfrm>
        </p:grpSpPr>
        <p:sp>
          <p:nvSpPr>
            <p:cNvPr id="1477" name="Google Shape;1477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0"/>
          <p:cNvGrpSpPr/>
          <p:nvPr/>
        </p:nvGrpSpPr>
        <p:grpSpPr>
          <a:xfrm>
            <a:off x="6221656" y="645018"/>
            <a:ext cx="460705" cy="491455"/>
            <a:chOff x="8770051" y="937343"/>
            <a:chExt cx="744273" cy="793950"/>
          </a:xfrm>
        </p:grpSpPr>
        <p:sp>
          <p:nvSpPr>
            <p:cNvPr id="1482" name="Google Shape;1482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7" name="Google Shape;1487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88" name="Google Shape;148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8" name="Google Shape;1498;p50"/>
          <p:cNvGrpSpPr/>
          <p:nvPr/>
        </p:nvGrpSpPr>
        <p:grpSpPr>
          <a:xfrm>
            <a:off x="4820520" y="645018"/>
            <a:ext cx="460705" cy="491455"/>
            <a:chOff x="6506504" y="937343"/>
            <a:chExt cx="744273" cy="793950"/>
          </a:xfrm>
        </p:grpSpPr>
        <p:sp>
          <p:nvSpPr>
            <p:cNvPr id="1499" name="Google Shape;1499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2" name="Google Shape;1502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03" name="Google Shape;150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3" name="Google Shape;1513;p50"/>
          <p:cNvGrpSpPr/>
          <p:nvPr/>
        </p:nvGrpSpPr>
        <p:grpSpPr>
          <a:xfrm>
            <a:off x="5521088" y="645018"/>
            <a:ext cx="460705" cy="491455"/>
            <a:chOff x="7638277" y="937343"/>
            <a:chExt cx="744273" cy="793950"/>
          </a:xfrm>
        </p:grpSpPr>
        <p:sp>
          <p:nvSpPr>
            <p:cNvPr id="1514" name="Google Shape;1514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8" name="Google Shape;1518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19" name="Google Shape;151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9" name="Google Shape;1529;p50"/>
          <p:cNvGrpSpPr/>
          <p:nvPr/>
        </p:nvGrpSpPr>
        <p:grpSpPr>
          <a:xfrm>
            <a:off x="3061198" y="2834573"/>
            <a:ext cx="445779" cy="400764"/>
            <a:chOff x="3778727" y="4460423"/>
            <a:chExt cx="720160" cy="647438"/>
          </a:xfrm>
        </p:grpSpPr>
        <p:sp>
          <p:nvSpPr>
            <p:cNvPr id="1530" name="Google Shape;1530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50"/>
          <p:cNvGrpSpPr/>
          <p:nvPr/>
        </p:nvGrpSpPr>
        <p:grpSpPr>
          <a:xfrm>
            <a:off x="1138083" y="2819648"/>
            <a:ext cx="445680" cy="430613"/>
            <a:chOff x="557494" y="4436312"/>
            <a:chExt cx="720000" cy="695660"/>
          </a:xfrm>
        </p:grpSpPr>
        <p:sp>
          <p:nvSpPr>
            <p:cNvPr id="1538" name="Google Shape;1538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2" name="Google Shape;1542;p50"/>
          <p:cNvGrpSpPr/>
          <p:nvPr/>
        </p:nvGrpSpPr>
        <p:grpSpPr>
          <a:xfrm>
            <a:off x="4343305" y="2812059"/>
            <a:ext cx="445833" cy="445792"/>
            <a:chOff x="5926265" y="4424051"/>
            <a:chExt cx="720246" cy="720181"/>
          </a:xfrm>
        </p:grpSpPr>
        <p:sp>
          <p:nvSpPr>
            <p:cNvPr id="1543" name="Google Shape;1543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7" name="Google Shape;1547;p50"/>
          <p:cNvGrpSpPr/>
          <p:nvPr/>
        </p:nvGrpSpPr>
        <p:grpSpPr>
          <a:xfrm>
            <a:off x="1779066" y="2831613"/>
            <a:ext cx="445680" cy="406684"/>
            <a:chOff x="1631150" y="4455641"/>
            <a:chExt cx="720000" cy="657002"/>
          </a:xfrm>
        </p:grpSpPr>
        <p:sp>
          <p:nvSpPr>
            <p:cNvPr id="1548" name="Google Shape;1548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3" name="Google Shape;1553;p50"/>
          <p:cNvGrpSpPr/>
          <p:nvPr/>
        </p:nvGrpSpPr>
        <p:grpSpPr>
          <a:xfrm>
            <a:off x="2420095" y="2831029"/>
            <a:ext cx="445680" cy="407853"/>
            <a:chOff x="2704878" y="4454697"/>
            <a:chExt cx="720000" cy="658889"/>
          </a:xfrm>
        </p:grpSpPr>
        <p:sp>
          <p:nvSpPr>
            <p:cNvPr id="1554" name="Google Shape;1554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0"/>
          <p:cNvGrpSpPr/>
          <p:nvPr/>
        </p:nvGrpSpPr>
        <p:grpSpPr>
          <a:xfrm>
            <a:off x="3702366" y="2832987"/>
            <a:ext cx="445549" cy="403935"/>
            <a:chOff x="4852681" y="4457861"/>
            <a:chExt cx="719788" cy="652561"/>
          </a:xfrm>
        </p:grpSpPr>
        <p:sp>
          <p:nvSpPr>
            <p:cNvPr id="1561" name="Google Shape;1561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50"/>
          <p:cNvGrpSpPr/>
          <p:nvPr/>
        </p:nvGrpSpPr>
        <p:grpSpPr>
          <a:xfrm>
            <a:off x="4984527" y="2823424"/>
            <a:ext cx="445818" cy="423063"/>
            <a:chOff x="7000306" y="4442411"/>
            <a:chExt cx="720224" cy="683463"/>
          </a:xfrm>
        </p:grpSpPr>
        <p:sp>
          <p:nvSpPr>
            <p:cNvPr id="1565" name="Google Shape;1565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0" name="Google Shape;1570;p50"/>
          <p:cNvGrpSpPr/>
          <p:nvPr/>
        </p:nvGrpSpPr>
        <p:grpSpPr>
          <a:xfrm>
            <a:off x="5625735" y="2821221"/>
            <a:ext cx="445779" cy="427468"/>
            <a:chOff x="8074325" y="4438852"/>
            <a:chExt cx="720160" cy="690579"/>
          </a:xfrm>
        </p:grpSpPr>
        <p:sp>
          <p:nvSpPr>
            <p:cNvPr id="1571" name="Google Shape;1571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50"/>
          <p:cNvGrpSpPr/>
          <p:nvPr/>
        </p:nvGrpSpPr>
        <p:grpSpPr>
          <a:xfrm>
            <a:off x="6908080" y="2835170"/>
            <a:ext cx="445629" cy="399565"/>
            <a:chOff x="9878975" y="4425243"/>
            <a:chExt cx="719918" cy="645502"/>
          </a:xfrm>
        </p:grpSpPr>
        <p:sp>
          <p:nvSpPr>
            <p:cNvPr id="1578" name="Google Shape;1578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50"/>
          <p:cNvGrpSpPr/>
          <p:nvPr/>
        </p:nvGrpSpPr>
        <p:grpSpPr>
          <a:xfrm>
            <a:off x="7549097" y="2823971"/>
            <a:ext cx="445785" cy="421964"/>
            <a:chOff x="10914544" y="4407150"/>
            <a:chExt cx="720170" cy="681687"/>
          </a:xfrm>
        </p:grpSpPr>
        <p:sp>
          <p:nvSpPr>
            <p:cNvPr id="1582" name="Google Shape;1582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50"/>
          <p:cNvGrpSpPr/>
          <p:nvPr/>
        </p:nvGrpSpPr>
        <p:grpSpPr>
          <a:xfrm>
            <a:off x="6266887" y="2832085"/>
            <a:ext cx="445805" cy="405735"/>
            <a:chOff x="8843122" y="4420259"/>
            <a:chExt cx="720202" cy="655469"/>
          </a:xfrm>
        </p:grpSpPr>
        <p:sp>
          <p:nvSpPr>
            <p:cNvPr id="1587" name="Google Shape;1587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3" name="Google Shape;1593;p50"/>
          <p:cNvGrpSpPr/>
          <p:nvPr/>
        </p:nvGrpSpPr>
        <p:grpSpPr>
          <a:xfrm>
            <a:off x="3069757" y="2130647"/>
            <a:ext cx="445812" cy="394518"/>
            <a:chOff x="1510757" y="3225422"/>
            <a:chExt cx="720214" cy="637347"/>
          </a:xfrm>
        </p:grpSpPr>
        <p:sp>
          <p:nvSpPr>
            <p:cNvPr id="1594" name="Google Shape;1594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50"/>
          <p:cNvGrpSpPr/>
          <p:nvPr/>
        </p:nvGrpSpPr>
        <p:grpSpPr>
          <a:xfrm>
            <a:off x="3761148" y="2148167"/>
            <a:ext cx="445767" cy="359478"/>
            <a:chOff x="2595501" y="3253725"/>
            <a:chExt cx="720141" cy="580739"/>
          </a:xfrm>
        </p:grpSpPr>
        <p:sp>
          <p:nvSpPr>
            <p:cNvPr id="1602" name="Google Shape;1602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50"/>
          <p:cNvGrpSpPr/>
          <p:nvPr/>
        </p:nvGrpSpPr>
        <p:grpSpPr>
          <a:xfrm>
            <a:off x="5143819" y="2105135"/>
            <a:ext cx="443879" cy="445541"/>
            <a:chOff x="4764809" y="3184208"/>
            <a:chExt cx="717090" cy="719775"/>
          </a:xfrm>
        </p:grpSpPr>
        <p:sp>
          <p:nvSpPr>
            <p:cNvPr id="1607" name="Google Shape;1607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0"/>
          <p:cNvGrpSpPr/>
          <p:nvPr/>
        </p:nvGrpSpPr>
        <p:grpSpPr>
          <a:xfrm>
            <a:off x="4452495" y="2134100"/>
            <a:ext cx="445746" cy="387612"/>
            <a:chOff x="3680173" y="3231000"/>
            <a:chExt cx="720106" cy="626190"/>
          </a:xfrm>
        </p:grpSpPr>
        <p:sp>
          <p:nvSpPr>
            <p:cNvPr id="1611" name="Google Shape;1611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50"/>
          <p:cNvGrpSpPr/>
          <p:nvPr/>
        </p:nvGrpSpPr>
        <p:grpSpPr>
          <a:xfrm>
            <a:off x="6524582" y="2105096"/>
            <a:ext cx="443283" cy="445620"/>
            <a:chOff x="6931035" y="3184144"/>
            <a:chExt cx="716128" cy="719903"/>
          </a:xfrm>
        </p:grpSpPr>
        <p:sp>
          <p:nvSpPr>
            <p:cNvPr id="1615" name="Google Shape;1615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50"/>
          <p:cNvGrpSpPr/>
          <p:nvPr/>
        </p:nvGrpSpPr>
        <p:grpSpPr>
          <a:xfrm>
            <a:off x="5833276" y="2105048"/>
            <a:ext cx="445727" cy="445714"/>
            <a:chOff x="5846429" y="3184067"/>
            <a:chExt cx="720076" cy="720055"/>
          </a:xfrm>
        </p:grpSpPr>
        <p:sp>
          <p:nvSpPr>
            <p:cNvPr id="1620" name="Google Shape;1620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50"/>
          <p:cNvGrpSpPr/>
          <p:nvPr/>
        </p:nvGrpSpPr>
        <p:grpSpPr>
          <a:xfrm>
            <a:off x="2520481" y="2104993"/>
            <a:ext cx="303698" cy="445825"/>
            <a:chOff x="655600" y="3183978"/>
            <a:chExt cx="490627" cy="720234"/>
          </a:xfrm>
        </p:grpSpPr>
        <p:sp>
          <p:nvSpPr>
            <p:cNvPr id="1625" name="Google Shape;1625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0" name="Google Shape;1630;p50"/>
          <p:cNvGrpSpPr/>
          <p:nvPr/>
        </p:nvGrpSpPr>
        <p:grpSpPr>
          <a:xfrm>
            <a:off x="7213443" y="2105109"/>
            <a:ext cx="189785" cy="445592"/>
            <a:chOff x="8011692" y="3184166"/>
            <a:chExt cx="306600" cy="719859"/>
          </a:xfrm>
        </p:grpSpPr>
        <p:sp>
          <p:nvSpPr>
            <p:cNvPr id="1631" name="Google Shape;1631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0"/>
          <p:cNvGrpSpPr/>
          <p:nvPr/>
        </p:nvGrpSpPr>
        <p:grpSpPr>
          <a:xfrm>
            <a:off x="7648230" y="2104859"/>
            <a:ext cx="246199" cy="445516"/>
            <a:chOff x="4556125" y="630237"/>
            <a:chExt cx="3081338" cy="5568950"/>
          </a:xfrm>
        </p:grpSpPr>
        <p:sp>
          <p:nvSpPr>
            <p:cNvPr id="1638" name="Google Shape;1638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5" name="Google Shape;1645;p50"/>
          <p:cNvGrpSpPr/>
          <p:nvPr/>
        </p:nvGrpSpPr>
        <p:grpSpPr>
          <a:xfrm>
            <a:off x="1829253" y="2105059"/>
            <a:ext cx="445768" cy="445697"/>
            <a:chOff x="1674084" y="3214987"/>
            <a:chExt cx="720142" cy="720027"/>
          </a:xfrm>
        </p:grpSpPr>
        <p:sp>
          <p:nvSpPr>
            <p:cNvPr id="1646" name="Google Shape;1646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8" name="Google Shape;1658;p50"/>
          <p:cNvGrpSpPr/>
          <p:nvPr/>
        </p:nvGrpSpPr>
        <p:grpSpPr>
          <a:xfrm>
            <a:off x="1138094" y="2105021"/>
            <a:ext cx="445578" cy="445773"/>
            <a:chOff x="557511" y="3214925"/>
            <a:chExt cx="719836" cy="720150"/>
          </a:xfrm>
        </p:grpSpPr>
        <p:sp>
          <p:nvSpPr>
            <p:cNvPr id="1659" name="Google Shape;1659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3" name="Google Shape;1663;p50"/>
          <p:cNvGrpSpPr/>
          <p:nvPr/>
        </p:nvGrpSpPr>
        <p:grpSpPr>
          <a:xfrm>
            <a:off x="1081977" y="3541356"/>
            <a:ext cx="445905" cy="400522"/>
            <a:chOff x="1147762" y="1131887"/>
            <a:chExt cx="5137150" cy="4619626"/>
          </a:xfrm>
        </p:grpSpPr>
        <p:sp>
          <p:nvSpPr>
            <p:cNvPr id="1664" name="Google Shape;1664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7" name="Google Shape;1667;p50"/>
          <p:cNvGrpSpPr/>
          <p:nvPr/>
        </p:nvGrpSpPr>
        <p:grpSpPr>
          <a:xfrm>
            <a:off x="1879306" y="3535010"/>
            <a:ext cx="445901" cy="413282"/>
            <a:chOff x="1570037" y="1341437"/>
            <a:chExt cx="4943475" cy="4576762"/>
          </a:xfrm>
        </p:grpSpPr>
        <p:sp>
          <p:nvSpPr>
            <p:cNvPr id="1668" name="Google Shape;1668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4" name="Google Shape;1674;p50"/>
          <p:cNvGrpSpPr/>
          <p:nvPr/>
        </p:nvGrpSpPr>
        <p:grpSpPr>
          <a:xfrm>
            <a:off x="4364629" y="3519111"/>
            <a:ext cx="441332" cy="445721"/>
            <a:chOff x="5770007" y="5489899"/>
            <a:chExt cx="712976" cy="720067"/>
          </a:xfrm>
        </p:grpSpPr>
        <p:sp>
          <p:nvSpPr>
            <p:cNvPr id="1675" name="Google Shape;1675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50"/>
          <p:cNvGrpSpPr/>
          <p:nvPr/>
        </p:nvGrpSpPr>
        <p:grpSpPr>
          <a:xfrm>
            <a:off x="5157420" y="3541581"/>
            <a:ext cx="445651" cy="400824"/>
            <a:chOff x="7050768" y="5526199"/>
            <a:chExt cx="719953" cy="647534"/>
          </a:xfrm>
        </p:grpSpPr>
        <p:sp>
          <p:nvSpPr>
            <p:cNvPr id="1684" name="Google Shape;1684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6" name="Google Shape;1696;p50"/>
          <p:cNvGrpSpPr/>
          <p:nvPr/>
        </p:nvGrpSpPr>
        <p:grpSpPr>
          <a:xfrm>
            <a:off x="6751936" y="3541651"/>
            <a:ext cx="445681" cy="400651"/>
            <a:chOff x="9626723" y="5526313"/>
            <a:chExt cx="720002" cy="647256"/>
          </a:xfrm>
        </p:grpSpPr>
        <p:sp>
          <p:nvSpPr>
            <p:cNvPr id="1697" name="Google Shape;1697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9" name="Google Shape;1709;p50"/>
          <p:cNvGrpSpPr/>
          <p:nvPr/>
        </p:nvGrpSpPr>
        <p:grpSpPr>
          <a:xfrm>
            <a:off x="7549176" y="3519088"/>
            <a:ext cx="445582" cy="445743"/>
            <a:chOff x="10914672" y="5489861"/>
            <a:chExt cx="719842" cy="720102"/>
          </a:xfrm>
        </p:grpSpPr>
        <p:sp>
          <p:nvSpPr>
            <p:cNvPr id="1710" name="Google Shape;1710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2" name="Google Shape;1722;p50"/>
          <p:cNvGrpSpPr/>
          <p:nvPr/>
        </p:nvGrpSpPr>
        <p:grpSpPr>
          <a:xfrm>
            <a:off x="5954636" y="3529352"/>
            <a:ext cx="445821" cy="425246"/>
            <a:chOff x="8338678" y="5506443"/>
            <a:chExt cx="720227" cy="686988"/>
          </a:xfrm>
        </p:grpSpPr>
        <p:sp>
          <p:nvSpPr>
            <p:cNvPr id="1723" name="Google Shape;1723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9" name="Google Shape;1729;p50"/>
          <p:cNvGrpSpPr/>
          <p:nvPr/>
        </p:nvGrpSpPr>
        <p:grpSpPr>
          <a:xfrm>
            <a:off x="2676293" y="3583942"/>
            <a:ext cx="1336824" cy="316035"/>
            <a:chOff x="3042485" y="5594633"/>
            <a:chExt cx="2159652" cy="510557"/>
          </a:xfrm>
        </p:grpSpPr>
        <p:sp>
          <p:nvSpPr>
            <p:cNvPr id="1730" name="Google Shape;1730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5" name="Google Shape;1745;p50"/>
          <p:cNvGrpSpPr/>
          <p:nvPr/>
        </p:nvGrpSpPr>
        <p:grpSpPr>
          <a:xfrm>
            <a:off x="1879183" y="4227478"/>
            <a:ext cx="445738" cy="442950"/>
            <a:chOff x="1442627" y="5710929"/>
            <a:chExt cx="594318" cy="590600"/>
          </a:xfrm>
        </p:grpSpPr>
        <p:sp>
          <p:nvSpPr>
            <p:cNvPr id="1746" name="Google Shape;1746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0" name="Google Shape;1750;p50"/>
          <p:cNvGrpSpPr/>
          <p:nvPr/>
        </p:nvGrpSpPr>
        <p:grpSpPr>
          <a:xfrm>
            <a:off x="6788033" y="4226058"/>
            <a:ext cx="373053" cy="445791"/>
            <a:chOff x="8095060" y="5664590"/>
            <a:chExt cx="497404" cy="594389"/>
          </a:xfrm>
        </p:grpSpPr>
        <p:grpSp>
          <p:nvGrpSpPr>
            <p:cNvPr id="1751" name="Google Shape;1751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52" name="Google Shape;1752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5" name="Google Shape;1755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56" name="Google Shape;1756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9" name="Google Shape;1759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60" name="Google Shape;1760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3" name="Google Shape;1763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64" name="Google Shape;1764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7" name="Google Shape;1767;p50"/>
          <p:cNvGrpSpPr/>
          <p:nvPr/>
        </p:nvGrpSpPr>
        <p:grpSpPr>
          <a:xfrm>
            <a:off x="2870825" y="4226086"/>
            <a:ext cx="557162" cy="445734"/>
            <a:chOff x="4607809" y="5664627"/>
            <a:chExt cx="742883" cy="594312"/>
          </a:xfrm>
        </p:grpSpPr>
        <p:sp>
          <p:nvSpPr>
            <p:cNvPr id="1768" name="Google Shape;1768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6" name="Google Shape;1776;p50"/>
          <p:cNvGrpSpPr/>
          <p:nvPr/>
        </p:nvGrpSpPr>
        <p:grpSpPr>
          <a:xfrm>
            <a:off x="3973890" y="4226143"/>
            <a:ext cx="1079865" cy="445620"/>
            <a:chOff x="2571250" y="5664711"/>
            <a:chExt cx="1439820" cy="594160"/>
          </a:xfrm>
        </p:grpSpPr>
        <p:sp>
          <p:nvSpPr>
            <p:cNvPr id="1777" name="Google Shape;1777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1" name="Google Shape;1801;p50"/>
          <p:cNvGrpSpPr/>
          <p:nvPr/>
        </p:nvGrpSpPr>
        <p:grpSpPr>
          <a:xfrm>
            <a:off x="5599659" y="4225935"/>
            <a:ext cx="642470" cy="446036"/>
            <a:chOff x="6332670" y="5663946"/>
            <a:chExt cx="856627" cy="594715"/>
          </a:xfrm>
        </p:grpSpPr>
        <p:grpSp>
          <p:nvGrpSpPr>
            <p:cNvPr id="1802" name="Google Shape;1802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03" name="Google Shape;1803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06" name="Google Shape;1806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8" name="Google Shape;1808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09" name="Google Shape;180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1" name="Google Shape;1811;p50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812" name="Google Shape;1812;p50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0FE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51"/>
          <p:cNvSpPr txBox="1"/>
          <p:nvPr/>
        </p:nvSpPr>
        <p:spPr>
          <a:xfrm>
            <a:off x="884300" y="72722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You can also use any emoji as an icon!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And of course it resizes without losing quality.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How? Follow Google instructions https://twitter.com/googledocs/status/730087240156643328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8" name="Google Shape;1818;p51"/>
          <p:cNvSpPr txBox="1"/>
          <p:nvPr/>
        </p:nvSpPr>
        <p:spPr>
          <a:xfrm>
            <a:off x="8843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9" name="Google Shape;1819;p51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97" name="Google Shape;497;p35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498" name="Google Shape;498;p35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dwilliams@masbo.com</a:t>
            </a:r>
            <a:endParaRPr dirty="0"/>
          </a:p>
        </p:txBody>
      </p:sp>
      <p:sp>
        <p:nvSpPr>
          <p:cNvPr id="499" name="Google Shape;499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3297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255" name="Google Shape;255;p15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75"/>
            <a:ext cx="3471530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A5B0FE"/>
                </a:solidFill>
              </a:rPr>
              <a:t>I’m </a:t>
            </a:r>
            <a:r>
              <a:rPr lang="en-US" sz="3000" dirty="0">
                <a:solidFill>
                  <a:srgbClr val="A5B0FE"/>
                </a:solidFill>
              </a:rPr>
              <a:t>Denise Williams</a:t>
            </a:r>
            <a:endParaRPr sz="3000" dirty="0">
              <a:solidFill>
                <a:srgbClr val="A5B0FE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am here because I love to give presentations.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 </a:t>
            </a:r>
            <a:r>
              <a:rPr lang="en-US" dirty="0"/>
              <a:t>dwilliams@masbo.com</a:t>
            </a:r>
            <a:endParaRPr b="1" dirty="0"/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JUST HAVE SOME FUN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dirty="0"/>
              <a:t>Apps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US" dirty="0"/>
              <a:t>Podcasts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US" dirty="0"/>
              <a:t>For work and personal use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4303A-2CB4-45BC-8EFA-B84F50FC2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303" y="0"/>
            <a:ext cx="361139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457200" y="161661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b="1" dirty="0"/>
              <a:t>TECH (over) ABUNDANCE</a:t>
            </a:r>
            <a:endParaRPr sz="4400" b="1" dirty="0"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2A898-FBC4-4773-B191-415D624E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03" y="1040808"/>
            <a:ext cx="7060626" cy="39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Apps</a:t>
            </a:r>
            <a:endParaRPr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Short for “application”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Installed &amp; run on an electronic device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Computer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Tablet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smartphone</a:t>
            </a:r>
            <a:endParaRPr dirty="0"/>
          </a:p>
        </p:txBody>
      </p:sp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on the screen</a:t>
            </a:r>
            <a:endParaRPr dirty="0"/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Podcasts</a:t>
            </a:r>
            <a:endParaRPr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Digital broadcast made available on the internet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Focused on a specific theme or topic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Users download &amp; listen on their mobile devices</a:t>
            </a:r>
            <a:endParaRPr dirty="0"/>
          </a:p>
        </p:txBody>
      </p:sp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185C0859BC24BAC23783DDDC467A5" ma:contentTypeVersion="11" ma:contentTypeDescription="Create a new document." ma:contentTypeScope="" ma:versionID="4a7c4b5b92c641e323d473e494391abc">
  <xsd:schema xmlns:xsd="http://www.w3.org/2001/XMLSchema" xmlns:xs="http://www.w3.org/2001/XMLSchema" xmlns:p="http://schemas.microsoft.com/office/2006/metadata/properties" xmlns:ns2="1a2c92fb-0e4d-46c0-85d8-24e83fa38f28" targetNamespace="http://schemas.microsoft.com/office/2006/metadata/properties" ma:root="true" ma:fieldsID="2615cdfae3699c3defa0c2c4ecc25be9" ns2:_="">
    <xsd:import namespace="1a2c92fb-0e4d-46c0-85d8-24e83fa38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c92fb-0e4d-46c0-85d8-24e83fa38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A18084-E45C-4611-94AE-EB9556465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c92fb-0e4d-46c0-85d8-24e83fa38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91CB1D-C62F-4734-B4A0-B15499DB9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0C687A-8F83-47E3-BBBC-2DFDD8D1BD84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1a2c92fb-0e4d-46c0-85d8-24e83fa38f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1233</Words>
  <Application>Microsoft Office PowerPoint</Application>
  <PresentationFormat>On-screen Show (16:9)</PresentationFormat>
  <Paragraphs>359</Paragraphs>
  <Slides>45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Bookman Old Style</vt:lpstr>
      <vt:lpstr>Barlow</vt:lpstr>
      <vt:lpstr>Work Sans</vt:lpstr>
      <vt:lpstr>Miriam Libre</vt:lpstr>
      <vt:lpstr>Arial</vt:lpstr>
      <vt:lpstr>Calibri</vt:lpstr>
      <vt:lpstr>Barlow Light</vt:lpstr>
      <vt:lpstr>Montserrat</vt:lpstr>
      <vt:lpstr>Roderigo template</vt:lpstr>
      <vt:lpstr>INTERESTING APPS &amp; PODCASTS</vt:lpstr>
      <vt:lpstr>This template brought to you by</vt:lpstr>
      <vt:lpstr>SLIDESCARNIVAL.COM</vt:lpstr>
      <vt:lpstr>PowerPoint Presentation</vt:lpstr>
      <vt:lpstr>HELLO!</vt:lpstr>
      <vt:lpstr>LET’S JUST HAVE SOME FUN</vt:lpstr>
      <vt:lpstr>PowerPoint Presentation</vt:lpstr>
      <vt:lpstr>TECH (over) ABUNDANCE</vt:lpstr>
      <vt:lpstr>What’s on the screen</vt:lpstr>
      <vt:lpstr>What’s on the screen</vt:lpstr>
      <vt:lpstr>MY FAVORITES</vt:lpstr>
      <vt:lpstr>PowerPoint Presentation</vt:lpstr>
      <vt:lpstr>nothingmuchhappens.com</vt:lpstr>
      <vt:lpstr>Is she gonna talk all night!?</vt:lpstr>
      <vt:lpstr>PowerPoint Presentation</vt:lpstr>
      <vt:lpstr>fitonapp.com</vt:lpstr>
      <vt:lpstr>PowerPoint Presentation</vt:lpstr>
      <vt:lpstr>fitmind.com  </vt:lpstr>
      <vt:lpstr>Apps I want to learn more about</vt:lpstr>
      <vt:lpstr>PowerPoint Presentation</vt:lpstr>
      <vt:lpstr>lastpass.com    </vt:lpstr>
      <vt:lpstr>PowerPoint Presentation</vt:lpstr>
      <vt:lpstr>trello.com   </vt:lpstr>
      <vt:lpstr>PowerPoint Presentation</vt:lpstr>
      <vt:lpstr>flush</vt:lpstr>
      <vt:lpstr>gasbuddy.com  </vt:lpstr>
      <vt:lpstr>roadie.com</vt:lpstr>
      <vt:lpstr>Libbyapp.com</vt:lpstr>
      <vt:lpstr>myfitnesspal.com</vt:lpstr>
      <vt:lpstr>What’s your favorite?</vt:lpstr>
      <vt:lpstr>2. 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EXTRA GRAPHICS</vt:lpstr>
      <vt:lpstr>PowerPoint Presentation</vt:lpstr>
      <vt:lpstr>DIAGRAMS AND INFOGRAPHICS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APPS &amp; PODCASTS</dc:title>
  <dc:creator>Denise</dc:creator>
  <cp:lastModifiedBy> </cp:lastModifiedBy>
  <cp:revision>12</cp:revision>
  <dcterms:modified xsi:type="dcterms:W3CDTF">2021-11-18T19:04:45Z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0x010100E4D185C0859BC24BAC23783DDDC467A5</vt:lpwstr>
  </property>
</Properties>
</file>