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6" r:id="rId9"/>
    <p:sldId id="262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720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C5D05-848F-4164-A8C7-1232A3F7DD7C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B9A0-28B3-4726-B060-728C8257D17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C5D05-848F-4164-A8C7-1232A3F7DD7C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B9A0-28B3-4726-B060-728C8257D1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C5D05-848F-4164-A8C7-1232A3F7DD7C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B9A0-28B3-4726-B060-728C8257D1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C5D05-848F-4164-A8C7-1232A3F7DD7C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B9A0-28B3-4726-B060-728C8257D1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C5D05-848F-4164-A8C7-1232A3F7DD7C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B9A0-28B3-4726-B060-728C8257D17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C5D05-848F-4164-A8C7-1232A3F7DD7C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B9A0-28B3-4726-B060-728C8257D1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C5D05-848F-4164-A8C7-1232A3F7DD7C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B9A0-28B3-4726-B060-728C8257D179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C5D05-848F-4164-A8C7-1232A3F7DD7C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B9A0-28B3-4726-B060-728C8257D1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C5D05-848F-4164-A8C7-1232A3F7DD7C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B9A0-28B3-4726-B060-728C8257D1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C5D05-848F-4164-A8C7-1232A3F7DD7C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B9A0-28B3-4726-B060-728C8257D17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C5D05-848F-4164-A8C7-1232A3F7DD7C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B9A0-28B3-4726-B060-728C8257D1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43C5D05-848F-4164-A8C7-1232A3F7DD7C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2784B9A0-28B3-4726-B060-728C8257D17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848600" cy="2613025"/>
          </a:xfrm>
        </p:spPr>
        <p:txBody>
          <a:bodyPr/>
          <a:lstStyle/>
          <a:p>
            <a:pPr algn="ctr"/>
            <a:r>
              <a:rPr lang="en-US" b="1" dirty="0" smtClean="0">
                <a:latin typeface="Bradley Hand ITC" panose="03070402050302030203" pitchFamily="66" charset="0"/>
              </a:rPr>
              <a:t>MAY – </a:t>
            </a:r>
            <a:br>
              <a:rPr lang="en-US" b="1" dirty="0" smtClean="0">
                <a:latin typeface="Bradley Hand ITC" panose="03070402050302030203" pitchFamily="66" charset="0"/>
              </a:rPr>
            </a:br>
            <a:r>
              <a:rPr lang="en-US" b="1" dirty="0" smtClean="0">
                <a:latin typeface="Bradley Hand ITC" panose="03070402050302030203" pitchFamily="66" charset="0"/>
              </a:rPr>
              <a:t>The Live </a:t>
            </a:r>
            <a:br>
              <a:rPr lang="en-US" b="1" dirty="0" smtClean="0">
                <a:latin typeface="Bradley Hand ITC" panose="03070402050302030203" pitchFamily="66" charset="0"/>
              </a:rPr>
            </a:br>
            <a:r>
              <a:rPr lang="en-US" b="1" dirty="0" smtClean="0">
                <a:latin typeface="Bradley Hand ITC" panose="03070402050302030203" pitchFamily="66" charset="0"/>
              </a:rPr>
              <a:t>or Die Month</a:t>
            </a:r>
            <a:endParaRPr lang="en-US" b="1" dirty="0">
              <a:latin typeface="Bradley Hand ITC" panose="03070402050302030203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581400"/>
            <a:ext cx="7924800" cy="2286000"/>
          </a:xfrm>
        </p:spPr>
        <p:txBody>
          <a:bodyPr>
            <a:noAutofit/>
          </a:bodyPr>
          <a:lstStyle/>
          <a:p>
            <a:pPr algn="ctr"/>
            <a:r>
              <a:rPr lang="en-US" sz="8000" b="1" dirty="0" smtClean="0">
                <a:latin typeface="Bradley Hand ITC" panose="03070402050302030203" pitchFamily="66" charset="0"/>
              </a:rPr>
              <a:t>Get organized now</a:t>
            </a:r>
          </a:p>
        </p:txBody>
      </p:sp>
    </p:spTree>
    <p:extLst>
      <p:ext uri="{BB962C8B-B14F-4D97-AF65-F5344CB8AC3E}">
        <p14:creationId xmlns:p14="http://schemas.microsoft.com/office/powerpoint/2010/main" val="1587980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jackiyoung\Desktop\imagesYHIQ29A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393" y="838200"/>
            <a:ext cx="7467601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784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jackiyoung\Desktop\1baa058149db0fa0773d83d6fce00996--adhd-quotes-infj-inf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96682"/>
            <a:ext cx="5410200" cy="6461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8883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b="1" dirty="0" smtClean="0">
                <a:latin typeface="Bradley Hand ITC" panose="03070402050302030203" pitchFamily="66" charset="0"/>
              </a:rPr>
              <a:t>A Checklist for May</a:t>
            </a:r>
            <a:endParaRPr lang="en-US" sz="6600" b="1" dirty="0">
              <a:latin typeface="Bradley Hand ITC" panose="03070402050302030203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Trustee Election</a:t>
            </a:r>
          </a:p>
          <a:p>
            <a:r>
              <a:rPr lang="en-US" sz="3200" dirty="0" err="1" smtClean="0"/>
              <a:t>Reoganizational</a:t>
            </a:r>
            <a:r>
              <a:rPr lang="en-US" sz="3200" dirty="0" smtClean="0"/>
              <a:t> Board Meeting</a:t>
            </a:r>
          </a:p>
          <a:p>
            <a:endParaRPr lang="en-US" sz="3200" dirty="0"/>
          </a:p>
          <a:p>
            <a:r>
              <a:rPr lang="en-US" sz="3200" dirty="0" smtClean="0"/>
              <a:t>Retirement gifts?</a:t>
            </a:r>
          </a:p>
          <a:p>
            <a:r>
              <a:rPr lang="en-US" sz="3200" dirty="0" smtClean="0"/>
              <a:t>Mail out of district app’s to current out of district families</a:t>
            </a:r>
          </a:p>
          <a:p>
            <a:endParaRPr lang="en-US" sz="2800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5122" name="Picture 2" descr="E:\Temp\Temporary Internet Files\Content.IE5\V63RB21T\clipart-pencil-checklist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495800"/>
            <a:ext cx="1889760" cy="1836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5762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b="1" dirty="0" smtClean="0">
                <a:latin typeface="Bradley Hand ITC" panose="03070402050302030203" pitchFamily="66" charset="0"/>
              </a:rPr>
              <a:t>Employees</a:t>
            </a:r>
            <a:endParaRPr lang="en-US" sz="6600" b="1" dirty="0">
              <a:latin typeface="Bradley Hand ITC" panose="03070402050302030203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Current Employees</a:t>
            </a:r>
          </a:p>
          <a:p>
            <a:pPr lvl="1"/>
            <a:r>
              <a:rPr lang="en-US" sz="2800" dirty="0"/>
              <a:t>Did anyone move on the pay scale</a:t>
            </a:r>
            <a:r>
              <a:rPr lang="en-US" sz="2800" dirty="0" smtClean="0"/>
              <a:t>?</a:t>
            </a:r>
          </a:p>
          <a:p>
            <a:pPr lvl="1"/>
            <a:r>
              <a:rPr lang="en-US" sz="2800" dirty="0" smtClean="0"/>
              <a:t>Next </a:t>
            </a:r>
            <a:r>
              <a:rPr lang="en-US" sz="2800" dirty="0"/>
              <a:t>year contracts </a:t>
            </a:r>
            <a:r>
              <a:rPr lang="en-US" sz="2800" dirty="0" smtClean="0"/>
              <a:t>out and collected</a:t>
            </a:r>
          </a:p>
          <a:p>
            <a:pPr lvl="1"/>
            <a:r>
              <a:rPr lang="en-US" sz="2800" dirty="0" smtClean="0"/>
              <a:t>Check expiration dates of teacher certificates</a:t>
            </a:r>
          </a:p>
          <a:p>
            <a:pPr lvl="1"/>
            <a:r>
              <a:rPr lang="en-US" sz="2800" dirty="0" smtClean="0"/>
              <a:t>Bus drivers license/first aid/medical cards</a:t>
            </a:r>
          </a:p>
          <a:p>
            <a:pPr lvl="1"/>
            <a:r>
              <a:rPr lang="en-US" sz="2800" dirty="0" smtClean="0"/>
              <a:t>Rental agreements</a:t>
            </a:r>
            <a:endParaRPr lang="en-US" sz="2800" dirty="0"/>
          </a:p>
          <a:p>
            <a:pPr lvl="1"/>
            <a:r>
              <a:rPr lang="en-US" sz="2800" dirty="0" smtClean="0"/>
              <a:t>Insurance </a:t>
            </a:r>
            <a:r>
              <a:rPr lang="en-US" sz="2800" dirty="0"/>
              <a:t>Changes?</a:t>
            </a:r>
          </a:p>
          <a:p>
            <a:pPr lvl="1"/>
            <a:r>
              <a:rPr lang="en-US" sz="2800" dirty="0"/>
              <a:t>Flex Changes?</a:t>
            </a:r>
          </a:p>
          <a:p>
            <a:pPr lvl="1"/>
            <a:r>
              <a:rPr lang="en-US" sz="2800" dirty="0" smtClean="0"/>
              <a:t>Send </a:t>
            </a:r>
            <a:r>
              <a:rPr lang="en-US" sz="2800" dirty="0"/>
              <a:t>out Reasonable Assurance forms to subs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800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b="1" dirty="0" smtClean="0">
                <a:latin typeface="Bradley Hand ITC" panose="03070402050302030203" pitchFamily="66" charset="0"/>
              </a:rPr>
              <a:t>More Employees stuff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New Employees</a:t>
            </a:r>
          </a:p>
          <a:p>
            <a:pPr lvl="1"/>
            <a:r>
              <a:rPr lang="en-US" sz="2800" dirty="0" smtClean="0"/>
              <a:t>Background checks</a:t>
            </a:r>
          </a:p>
          <a:p>
            <a:pPr lvl="1"/>
            <a:r>
              <a:rPr lang="en-US" sz="2800" dirty="0" smtClean="0"/>
              <a:t>W4</a:t>
            </a:r>
          </a:p>
          <a:p>
            <a:pPr lvl="1"/>
            <a:r>
              <a:rPr lang="en-US" sz="2800" dirty="0" smtClean="0"/>
              <a:t>Insurance?</a:t>
            </a:r>
          </a:p>
          <a:p>
            <a:pPr lvl="1"/>
            <a:r>
              <a:rPr lang="en-US" sz="2800" dirty="0" smtClean="0"/>
              <a:t>Renting from School?</a:t>
            </a:r>
          </a:p>
          <a:p>
            <a:pPr lvl="1"/>
            <a:r>
              <a:rPr lang="en-US" sz="2800" dirty="0" smtClean="0"/>
              <a:t>Payroll paperwork</a:t>
            </a:r>
            <a:endParaRPr lang="en-US" sz="2800" dirty="0"/>
          </a:p>
        </p:txBody>
      </p:sp>
      <p:pic>
        <p:nvPicPr>
          <p:cNvPr id="6146" name="Picture 2" descr="E:\Temp\Temporary Internet Files\Content.IE5\YFLHKO09\adam_checklist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209800"/>
            <a:ext cx="259080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5021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b="1" dirty="0" smtClean="0">
                <a:latin typeface="Bradley Hand ITC" panose="03070402050302030203" pitchFamily="66" charset="0"/>
              </a:rPr>
              <a:t>AND….</a:t>
            </a:r>
            <a:endParaRPr lang="en-US" sz="6600" b="1" dirty="0">
              <a:latin typeface="Bradley Hand ITC" panose="03070402050302030203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sz="3200" dirty="0"/>
              <a:t>Finish up placing orders</a:t>
            </a:r>
          </a:p>
          <a:p>
            <a:pPr lvl="1"/>
            <a:r>
              <a:rPr lang="en-US" sz="3200" dirty="0"/>
              <a:t>Spend down grant </a:t>
            </a:r>
            <a:r>
              <a:rPr lang="en-US" sz="3200" dirty="0" smtClean="0"/>
              <a:t>$$</a:t>
            </a:r>
          </a:p>
          <a:p>
            <a:pPr lvl="1"/>
            <a:r>
              <a:rPr lang="en-US" sz="3200" dirty="0" smtClean="0"/>
              <a:t>Finish claims</a:t>
            </a:r>
          </a:p>
          <a:p>
            <a:pPr lvl="1"/>
            <a:r>
              <a:rPr lang="en-US" sz="3200" dirty="0" smtClean="0"/>
              <a:t>Send tuition bills</a:t>
            </a:r>
          </a:p>
          <a:p>
            <a:pPr lvl="1"/>
            <a:r>
              <a:rPr lang="en-US" sz="3200" dirty="0" smtClean="0"/>
              <a:t>Finish the Drivers Ed year end report</a:t>
            </a:r>
          </a:p>
          <a:p>
            <a:pPr lvl="1"/>
            <a:r>
              <a:rPr lang="en-US" sz="3200" dirty="0" smtClean="0"/>
              <a:t>Balance </a:t>
            </a:r>
            <a:r>
              <a:rPr lang="en-US" sz="3200" dirty="0"/>
              <a:t>with the County Treasurer</a:t>
            </a:r>
          </a:p>
          <a:p>
            <a:pPr lvl="1"/>
            <a:r>
              <a:rPr lang="en-US" sz="3200" dirty="0"/>
              <a:t>Balance Student </a:t>
            </a:r>
            <a:r>
              <a:rPr lang="en-US" sz="3200" dirty="0" smtClean="0"/>
              <a:t>Activity</a:t>
            </a:r>
          </a:p>
          <a:p>
            <a:pPr lvl="1"/>
            <a:r>
              <a:rPr lang="en-US" sz="3200" dirty="0" smtClean="0"/>
              <a:t>Start collecting documents and begin an audit file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491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the Administration disappears!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Begin planning next year budget</a:t>
            </a:r>
          </a:p>
          <a:p>
            <a:r>
              <a:rPr lang="en-US" sz="3200" dirty="0" smtClean="0"/>
              <a:t>Review handbooks</a:t>
            </a:r>
          </a:p>
          <a:p>
            <a:r>
              <a:rPr lang="en-US" sz="3200" dirty="0" smtClean="0"/>
              <a:t>Back to School information</a:t>
            </a:r>
          </a:p>
          <a:p>
            <a:r>
              <a:rPr lang="en-US" sz="3200" dirty="0" smtClean="0"/>
              <a:t>Summer custodial work requests</a:t>
            </a:r>
          </a:p>
          <a:p>
            <a:r>
              <a:rPr lang="en-US" sz="3200" dirty="0" smtClean="0"/>
              <a:t>Teacher classroom </a:t>
            </a:r>
          </a:p>
          <a:p>
            <a:pPr marL="0" indent="0">
              <a:buNone/>
            </a:pPr>
            <a:r>
              <a:rPr lang="en-US" sz="3200" dirty="0" smtClean="0"/>
              <a:t>	supply lists</a:t>
            </a:r>
            <a:endParaRPr lang="en-US" sz="3200" dirty="0"/>
          </a:p>
        </p:txBody>
      </p:sp>
      <p:pic>
        <p:nvPicPr>
          <p:cNvPr id="4098" name="Picture 2" descr="E:\Temp\Temporary Internet Files\Content.IE5\B2Z42WX6\Deus-alegria-da-minha-juventude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886200"/>
            <a:ext cx="3444240" cy="2583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5102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b="1" dirty="0" smtClean="0">
                <a:latin typeface="Bradley Hand ITC" panose="03070402050302030203" pitchFamily="66" charset="0"/>
              </a:rPr>
              <a:t>OH and THIS….</a:t>
            </a:r>
            <a:endParaRPr lang="en-US" sz="6600" b="1" dirty="0">
              <a:latin typeface="Bradley Hand ITC" panose="03070402050302030203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Print attendance report for every student – </a:t>
            </a:r>
          </a:p>
          <a:p>
            <a:pPr marL="0" indent="0">
              <a:buNone/>
            </a:pPr>
            <a:r>
              <a:rPr lang="en-US" dirty="0" smtClean="0"/>
              <a:t>you will need this information for the “NEW” ESSA report</a:t>
            </a:r>
            <a:endParaRPr lang="en-US" dirty="0"/>
          </a:p>
        </p:txBody>
      </p:sp>
      <p:pic>
        <p:nvPicPr>
          <p:cNvPr id="7170" name="Picture 2" descr="E:\Temp\Temporary Internet Files\Content.IE5\YFLHKO09\encuesta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276600"/>
            <a:ext cx="2438400" cy="2423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5091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b="1" dirty="0" smtClean="0">
                <a:latin typeface="Bradley Hand ITC" panose="03070402050302030203" pitchFamily="66" charset="0"/>
              </a:rPr>
              <a:t>MOST IMPORTANT</a:t>
            </a:r>
            <a:endParaRPr lang="en-US" sz="6600" b="1" dirty="0">
              <a:latin typeface="Bradley Hand ITC" panose="03070402050302030203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Register for MASBO Summer Conference</a:t>
            </a:r>
            <a:endParaRPr lang="en-US" dirty="0"/>
          </a:p>
        </p:txBody>
      </p:sp>
      <p:pic>
        <p:nvPicPr>
          <p:cNvPr id="8196" name="Picture 4" descr="E:\Temp\Temporary Internet Files\Content.IE5\V63RB21T\Otakuthon_Halloween_Party_2011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540000"/>
            <a:ext cx="4876800" cy="32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40733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94</TotalTime>
  <Words>177</Words>
  <Application>Microsoft Office PowerPoint</Application>
  <PresentationFormat>On-screen Show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Clarity</vt:lpstr>
      <vt:lpstr>MAY –  The Live  or Die Month</vt:lpstr>
      <vt:lpstr>PowerPoint Presentation</vt:lpstr>
      <vt:lpstr>A Checklist for May</vt:lpstr>
      <vt:lpstr>Employees</vt:lpstr>
      <vt:lpstr>More Employees stuff</vt:lpstr>
      <vt:lpstr>AND….</vt:lpstr>
      <vt:lpstr>Before the Administration disappears!</vt:lpstr>
      <vt:lpstr>OH and THIS….</vt:lpstr>
      <vt:lpstr>MOST IMPORTANT</vt:lpstr>
      <vt:lpstr>PowerPoint Presentation</vt:lpstr>
    </vt:vector>
  </TitlesOfParts>
  <Company>Fairview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MAY –  The Live  or Die Month</dc:title>
  <dc:creator>Jacki Young</dc:creator>
  <cp:lastModifiedBy>Jacki Young</cp:lastModifiedBy>
  <cp:revision>6</cp:revision>
  <dcterms:created xsi:type="dcterms:W3CDTF">2018-01-04T21:29:31Z</dcterms:created>
  <dcterms:modified xsi:type="dcterms:W3CDTF">2018-01-04T23:03:50Z</dcterms:modified>
</cp:coreProperties>
</file>