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Hamel" userId="21bfae93-8473-4ef1-9a32-28a4818d5df0" providerId="ADAL" clId="{896C97C8-B3FF-416F-A0D0-87E246F0675A}"/>
    <pc:docChg chg="custSel addSld delSld modSld">
      <pc:chgData name="Steve Hamel" userId="21bfae93-8473-4ef1-9a32-28a4818d5df0" providerId="ADAL" clId="{896C97C8-B3FF-416F-A0D0-87E246F0675A}" dt="2022-06-09T20:35:01.334" v="5262" actId="20577"/>
      <pc:docMkLst>
        <pc:docMk/>
      </pc:docMkLst>
      <pc:sldChg chg="addSp delSp modSp add">
        <pc:chgData name="Steve Hamel" userId="21bfae93-8473-4ef1-9a32-28a4818d5df0" providerId="ADAL" clId="{896C97C8-B3FF-416F-A0D0-87E246F0675A}" dt="2022-05-20T18:34:15.931" v="54" actId="1076"/>
        <pc:sldMkLst>
          <pc:docMk/>
          <pc:sldMk cId="2229405920" sldId="263"/>
        </pc:sldMkLst>
        <pc:spChg chg="mod">
          <ac:chgData name="Steve Hamel" userId="21bfae93-8473-4ef1-9a32-28a4818d5df0" providerId="ADAL" clId="{896C97C8-B3FF-416F-A0D0-87E246F0675A}" dt="2022-05-20T18:33:34.708" v="50" actId="313"/>
          <ac:spMkLst>
            <pc:docMk/>
            <pc:sldMk cId="2229405920" sldId="263"/>
            <ac:spMk id="2" creationId="{BC259290-91B2-439B-80FB-7CB6A952CBB3}"/>
          </ac:spMkLst>
        </pc:spChg>
        <pc:spChg chg="del">
          <ac:chgData name="Steve Hamel" userId="21bfae93-8473-4ef1-9a32-28a4818d5df0" providerId="ADAL" clId="{896C97C8-B3FF-416F-A0D0-87E246F0675A}" dt="2022-05-20T18:34:02.714" v="51"/>
          <ac:spMkLst>
            <pc:docMk/>
            <pc:sldMk cId="2229405920" sldId="263"/>
            <ac:spMk id="3" creationId="{2262B9C7-4B31-4E36-9F4A-4ECFFED3368F}"/>
          </ac:spMkLst>
        </pc:spChg>
        <pc:picChg chg="add mod">
          <ac:chgData name="Steve Hamel" userId="21bfae93-8473-4ef1-9a32-28a4818d5df0" providerId="ADAL" clId="{896C97C8-B3FF-416F-A0D0-87E246F0675A}" dt="2022-05-20T18:34:15.931" v="54" actId="1076"/>
          <ac:picMkLst>
            <pc:docMk/>
            <pc:sldMk cId="2229405920" sldId="263"/>
            <ac:picMk id="4" creationId="{69EB666D-CFD0-440A-8A34-88CA2D551903}"/>
          </ac:picMkLst>
        </pc:picChg>
      </pc:sldChg>
      <pc:sldChg chg="addSp delSp modSp add">
        <pc:chgData name="Steve Hamel" userId="21bfae93-8473-4ef1-9a32-28a4818d5df0" providerId="ADAL" clId="{896C97C8-B3FF-416F-A0D0-87E246F0675A}" dt="2022-05-20T18:40:47.248" v="105" actId="14100"/>
        <pc:sldMkLst>
          <pc:docMk/>
          <pc:sldMk cId="3704447598" sldId="264"/>
        </pc:sldMkLst>
        <pc:spChg chg="mod">
          <ac:chgData name="Steve Hamel" userId="21bfae93-8473-4ef1-9a32-28a4818d5df0" providerId="ADAL" clId="{896C97C8-B3FF-416F-A0D0-87E246F0675A}" dt="2022-05-20T18:37:14.808" v="97" actId="122"/>
          <ac:spMkLst>
            <pc:docMk/>
            <pc:sldMk cId="3704447598" sldId="264"/>
            <ac:spMk id="2" creationId="{9310451C-E1B7-41D2-BBEE-803497BC0C62}"/>
          </ac:spMkLst>
        </pc:spChg>
        <pc:spChg chg="add del">
          <ac:chgData name="Steve Hamel" userId="21bfae93-8473-4ef1-9a32-28a4818d5df0" providerId="ADAL" clId="{896C97C8-B3FF-416F-A0D0-87E246F0675A}" dt="2022-05-20T18:40:37.859" v="102"/>
          <ac:spMkLst>
            <pc:docMk/>
            <pc:sldMk cId="3704447598" sldId="264"/>
            <ac:spMk id="3" creationId="{1FE692DE-A2F2-49B7-9373-94872054F074}"/>
          </ac:spMkLst>
        </pc:spChg>
        <pc:picChg chg="add del mod">
          <ac:chgData name="Steve Hamel" userId="21bfae93-8473-4ef1-9a32-28a4818d5df0" providerId="ADAL" clId="{896C97C8-B3FF-416F-A0D0-87E246F0675A}" dt="2022-05-20T18:40:35.377" v="101"/>
          <ac:picMkLst>
            <pc:docMk/>
            <pc:sldMk cId="3704447598" sldId="264"/>
            <ac:picMk id="4" creationId="{076DE38F-258D-4F05-84AA-52D96FCCD646}"/>
          </ac:picMkLst>
        </pc:picChg>
        <pc:picChg chg="add del">
          <ac:chgData name="Steve Hamel" userId="21bfae93-8473-4ef1-9a32-28a4818d5df0" providerId="ADAL" clId="{896C97C8-B3FF-416F-A0D0-87E246F0675A}" dt="2022-05-20T18:40:34.806" v="100"/>
          <ac:picMkLst>
            <pc:docMk/>
            <pc:sldMk cId="3704447598" sldId="264"/>
            <ac:picMk id="5" creationId="{7FA76392-799D-4CAC-8FAC-4A429DDD78DC}"/>
          </ac:picMkLst>
        </pc:picChg>
        <pc:picChg chg="add mod">
          <ac:chgData name="Steve Hamel" userId="21bfae93-8473-4ef1-9a32-28a4818d5df0" providerId="ADAL" clId="{896C97C8-B3FF-416F-A0D0-87E246F0675A}" dt="2022-05-20T18:40:47.248" v="105" actId="14100"/>
          <ac:picMkLst>
            <pc:docMk/>
            <pc:sldMk cId="3704447598" sldId="264"/>
            <ac:picMk id="6" creationId="{E3FFBCF3-CB2E-453F-AF70-46130B007AB7}"/>
          </ac:picMkLst>
        </pc:picChg>
      </pc:sldChg>
      <pc:sldChg chg="modSp add">
        <pc:chgData name="Steve Hamel" userId="21bfae93-8473-4ef1-9a32-28a4818d5df0" providerId="ADAL" clId="{896C97C8-B3FF-416F-A0D0-87E246F0675A}" dt="2022-06-09T20:04:55.931" v="2818" actId="6549"/>
        <pc:sldMkLst>
          <pc:docMk/>
          <pc:sldMk cId="1971869421" sldId="265"/>
        </pc:sldMkLst>
        <pc:spChg chg="mod">
          <ac:chgData name="Steve Hamel" userId="21bfae93-8473-4ef1-9a32-28a4818d5df0" providerId="ADAL" clId="{896C97C8-B3FF-416F-A0D0-87E246F0675A}" dt="2022-05-20T18:46:43.010" v="136" actId="122"/>
          <ac:spMkLst>
            <pc:docMk/>
            <pc:sldMk cId="1971869421" sldId="265"/>
            <ac:spMk id="2" creationId="{292BE870-D6EE-48C4-B0D1-9D30099AB399}"/>
          </ac:spMkLst>
        </pc:spChg>
        <pc:spChg chg="mod">
          <ac:chgData name="Steve Hamel" userId="21bfae93-8473-4ef1-9a32-28a4818d5df0" providerId="ADAL" clId="{896C97C8-B3FF-416F-A0D0-87E246F0675A}" dt="2022-06-09T20:04:55.931" v="2818" actId="6549"/>
          <ac:spMkLst>
            <pc:docMk/>
            <pc:sldMk cId="1971869421" sldId="265"/>
            <ac:spMk id="3" creationId="{E10D8956-F59D-4D87-B2DC-B811CCD3C9BC}"/>
          </ac:spMkLst>
        </pc:spChg>
      </pc:sldChg>
      <pc:sldChg chg="modSp add">
        <pc:chgData name="Steve Hamel" userId="21bfae93-8473-4ef1-9a32-28a4818d5df0" providerId="ADAL" clId="{896C97C8-B3FF-416F-A0D0-87E246F0675A}" dt="2022-06-09T20:29:53.863" v="4990" actId="255"/>
        <pc:sldMkLst>
          <pc:docMk/>
          <pc:sldMk cId="2254982312" sldId="266"/>
        </pc:sldMkLst>
        <pc:spChg chg="mod">
          <ac:chgData name="Steve Hamel" userId="21bfae93-8473-4ef1-9a32-28a4818d5df0" providerId="ADAL" clId="{896C97C8-B3FF-416F-A0D0-87E246F0675A}" dt="2022-05-20T20:48:58.519" v="537" actId="122"/>
          <ac:spMkLst>
            <pc:docMk/>
            <pc:sldMk cId="2254982312" sldId="266"/>
            <ac:spMk id="2" creationId="{D5188E3F-C335-4A30-B544-01DAAC3B6610}"/>
          </ac:spMkLst>
        </pc:spChg>
        <pc:spChg chg="mod">
          <ac:chgData name="Steve Hamel" userId="21bfae93-8473-4ef1-9a32-28a4818d5df0" providerId="ADAL" clId="{896C97C8-B3FF-416F-A0D0-87E246F0675A}" dt="2022-06-09T20:29:53.863" v="4990" actId="255"/>
          <ac:spMkLst>
            <pc:docMk/>
            <pc:sldMk cId="2254982312" sldId="266"/>
            <ac:spMk id="3" creationId="{8DA02C2E-D6D1-4D8F-865F-B2C1413C9E90}"/>
          </ac:spMkLst>
        </pc:spChg>
      </pc:sldChg>
      <pc:sldChg chg="addSp delSp modSp add">
        <pc:chgData name="Steve Hamel" userId="21bfae93-8473-4ef1-9a32-28a4818d5df0" providerId="ADAL" clId="{896C97C8-B3FF-416F-A0D0-87E246F0675A}" dt="2022-05-20T20:57:37.679" v="918" actId="14100"/>
        <pc:sldMkLst>
          <pc:docMk/>
          <pc:sldMk cId="3498041775" sldId="267"/>
        </pc:sldMkLst>
        <pc:spChg chg="mod">
          <ac:chgData name="Steve Hamel" userId="21bfae93-8473-4ef1-9a32-28a4818d5df0" providerId="ADAL" clId="{896C97C8-B3FF-416F-A0D0-87E246F0675A}" dt="2022-05-20T20:55:58.307" v="909" actId="27636"/>
          <ac:spMkLst>
            <pc:docMk/>
            <pc:sldMk cId="3498041775" sldId="267"/>
            <ac:spMk id="2" creationId="{368555FA-3848-4F15-822C-B5540F1F8529}"/>
          </ac:spMkLst>
        </pc:spChg>
        <pc:spChg chg="del">
          <ac:chgData name="Steve Hamel" userId="21bfae93-8473-4ef1-9a32-28a4818d5df0" providerId="ADAL" clId="{896C97C8-B3FF-416F-A0D0-87E246F0675A}" dt="2022-05-20T20:53:17.274" v="898"/>
          <ac:spMkLst>
            <pc:docMk/>
            <pc:sldMk cId="3498041775" sldId="267"/>
            <ac:spMk id="3" creationId="{BBCA932C-7C67-4544-A3C8-91F4C4541739}"/>
          </ac:spMkLst>
        </pc:spChg>
        <pc:picChg chg="add mod">
          <ac:chgData name="Steve Hamel" userId="21bfae93-8473-4ef1-9a32-28a4818d5df0" providerId="ADAL" clId="{896C97C8-B3FF-416F-A0D0-87E246F0675A}" dt="2022-05-20T20:57:37.679" v="918" actId="14100"/>
          <ac:picMkLst>
            <pc:docMk/>
            <pc:sldMk cId="3498041775" sldId="267"/>
            <ac:picMk id="4" creationId="{45588E25-3590-4B36-A16D-8C77F567D327}"/>
          </ac:picMkLst>
        </pc:picChg>
      </pc:sldChg>
      <pc:sldChg chg="addSp delSp modSp add">
        <pc:chgData name="Steve Hamel" userId="21bfae93-8473-4ef1-9a32-28a4818d5df0" providerId="ADAL" clId="{896C97C8-B3FF-416F-A0D0-87E246F0675A}" dt="2022-05-20T20:55:49.143" v="907" actId="14100"/>
        <pc:sldMkLst>
          <pc:docMk/>
          <pc:sldMk cId="4017682411" sldId="268"/>
        </pc:sldMkLst>
        <pc:spChg chg="mod">
          <ac:chgData name="Steve Hamel" userId="21bfae93-8473-4ef1-9a32-28a4818d5df0" providerId="ADAL" clId="{896C97C8-B3FF-416F-A0D0-87E246F0675A}" dt="2022-05-20T20:55:42.775" v="905" actId="14100"/>
          <ac:spMkLst>
            <pc:docMk/>
            <pc:sldMk cId="4017682411" sldId="268"/>
            <ac:spMk id="2" creationId="{424C5A11-C0B5-4C61-B1EB-4E7C7D99BB7B}"/>
          </ac:spMkLst>
        </pc:spChg>
        <pc:spChg chg="del">
          <ac:chgData name="Steve Hamel" userId="21bfae93-8473-4ef1-9a32-28a4818d5df0" providerId="ADAL" clId="{896C97C8-B3FF-416F-A0D0-87E246F0675A}" dt="2022-05-20T20:54:57.020" v="903"/>
          <ac:spMkLst>
            <pc:docMk/>
            <pc:sldMk cId="4017682411" sldId="268"/>
            <ac:spMk id="3" creationId="{83C78FC8-5676-49C7-B990-AF388AD20BE6}"/>
          </ac:spMkLst>
        </pc:spChg>
        <pc:picChg chg="add mod">
          <ac:chgData name="Steve Hamel" userId="21bfae93-8473-4ef1-9a32-28a4818d5df0" providerId="ADAL" clId="{896C97C8-B3FF-416F-A0D0-87E246F0675A}" dt="2022-05-20T20:55:49.143" v="907" actId="14100"/>
          <ac:picMkLst>
            <pc:docMk/>
            <pc:sldMk cId="4017682411" sldId="268"/>
            <ac:picMk id="4" creationId="{A862900E-BC6E-44F9-B02E-61A6BAAF52A1}"/>
          </ac:picMkLst>
        </pc:picChg>
      </pc:sldChg>
      <pc:sldChg chg="modSp add">
        <pc:chgData name="Steve Hamel" userId="21bfae93-8473-4ef1-9a32-28a4818d5df0" providerId="ADAL" clId="{896C97C8-B3FF-416F-A0D0-87E246F0675A}" dt="2022-06-09T20:32:11.659" v="5167" actId="255"/>
        <pc:sldMkLst>
          <pc:docMk/>
          <pc:sldMk cId="2036669162" sldId="269"/>
        </pc:sldMkLst>
        <pc:spChg chg="mod">
          <ac:chgData name="Steve Hamel" userId="21bfae93-8473-4ef1-9a32-28a4818d5df0" providerId="ADAL" clId="{896C97C8-B3FF-416F-A0D0-87E246F0675A}" dt="2022-06-09T19:35:24.809" v="1643" actId="122"/>
          <ac:spMkLst>
            <pc:docMk/>
            <pc:sldMk cId="2036669162" sldId="269"/>
            <ac:spMk id="2" creationId="{93152789-298A-4EA3-AF88-1D4F490F0067}"/>
          </ac:spMkLst>
        </pc:spChg>
        <pc:spChg chg="mod">
          <ac:chgData name="Steve Hamel" userId="21bfae93-8473-4ef1-9a32-28a4818d5df0" providerId="ADAL" clId="{896C97C8-B3FF-416F-A0D0-87E246F0675A}" dt="2022-06-09T20:32:11.659" v="5167" actId="255"/>
          <ac:spMkLst>
            <pc:docMk/>
            <pc:sldMk cId="2036669162" sldId="269"/>
            <ac:spMk id="3" creationId="{7828044E-82BB-4C47-8D44-D5B098AD68AA}"/>
          </ac:spMkLst>
        </pc:spChg>
      </pc:sldChg>
      <pc:sldChg chg="modSp add">
        <pc:chgData name="Steve Hamel" userId="21bfae93-8473-4ef1-9a32-28a4818d5df0" providerId="ADAL" clId="{896C97C8-B3FF-416F-A0D0-87E246F0675A}" dt="2022-06-09T19:45:14.844" v="2392" actId="122"/>
        <pc:sldMkLst>
          <pc:docMk/>
          <pc:sldMk cId="1550215041" sldId="270"/>
        </pc:sldMkLst>
        <pc:spChg chg="mod">
          <ac:chgData name="Steve Hamel" userId="21bfae93-8473-4ef1-9a32-28a4818d5df0" providerId="ADAL" clId="{896C97C8-B3FF-416F-A0D0-87E246F0675A}" dt="2022-06-09T19:45:14.844" v="2392" actId="122"/>
          <ac:spMkLst>
            <pc:docMk/>
            <pc:sldMk cId="1550215041" sldId="270"/>
            <ac:spMk id="2" creationId="{360D36AB-25E9-43E7-8D35-676A53CB5B68}"/>
          </ac:spMkLst>
        </pc:spChg>
        <pc:spChg chg="mod">
          <ac:chgData name="Steve Hamel" userId="21bfae93-8473-4ef1-9a32-28a4818d5df0" providerId="ADAL" clId="{896C97C8-B3FF-416F-A0D0-87E246F0675A}" dt="2022-06-09T19:44:46.960" v="2389" actId="27636"/>
          <ac:spMkLst>
            <pc:docMk/>
            <pc:sldMk cId="1550215041" sldId="270"/>
            <ac:spMk id="3" creationId="{3F585039-097B-4B8C-BF93-5D0FE7FB7664}"/>
          </ac:spMkLst>
        </pc:spChg>
      </pc:sldChg>
      <pc:sldChg chg="modSp add">
        <pc:chgData name="Steve Hamel" userId="21bfae93-8473-4ef1-9a32-28a4818d5df0" providerId="ADAL" clId="{896C97C8-B3FF-416F-A0D0-87E246F0675A}" dt="2022-06-09T20:32:38.701" v="5168" actId="255"/>
        <pc:sldMkLst>
          <pc:docMk/>
          <pc:sldMk cId="2999502993" sldId="271"/>
        </pc:sldMkLst>
        <pc:spChg chg="mod">
          <ac:chgData name="Steve Hamel" userId="21bfae93-8473-4ef1-9a32-28a4818d5df0" providerId="ADAL" clId="{896C97C8-B3FF-416F-A0D0-87E246F0675A}" dt="2022-06-09T19:57:40.414" v="2647" actId="122"/>
          <ac:spMkLst>
            <pc:docMk/>
            <pc:sldMk cId="2999502993" sldId="271"/>
            <ac:spMk id="2" creationId="{E975E8F3-4707-4A2E-A6F7-2CD5B5A19A6B}"/>
          </ac:spMkLst>
        </pc:spChg>
        <pc:spChg chg="mod">
          <ac:chgData name="Steve Hamel" userId="21bfae93-8473-4ef1-9a32-28a4818d5df0" providerId="ADAL" clId="{896C97C8-B3FF-416F-A0D0-87E246F0675A}" dt="2022-06-09T20:32:38.701" v="5168" actId="255"/>
          <ac:spMkLst>
            <pc:docMk/>
            <pc:sldMk cId="2999502993" sldId="271"/>
            <ac:spMk id="3" creationId="{E1108C4A-3B0D-4E19-81DE-66CAD1F9F181}"/>
          </ac:spMkLst>
        </pc:spChg>
      </pc:sldChg>
      <pc:sldChg chg="modSp add">
        <pc:chgData name="Steve Hamel" userId="21bfae93-8473-4ef1-9a32-28a4818d5df0" providerId="ADAL" clId="{896C97C8-B3FF-416F-A0D0-87E246F0675A}" dt="2022-06-09T20:11:45.352" v="3687" actId="20577"/>
        <pc:sldMkLst>
          <pc:docMk/>
          <pc:sldMk cId="3670638581" sldId="272"/>
        </pc:sldMkLst>
        <pc:spChg chg="mod">
          <ac:chgData name="Steve Hamel" userId="21bfae93-8473-4ef1-9a32-28a4818d5df0" providerId="ADAL" clId="{896C97C8-B3FF-416F-A0D0-87E246F0675A}" dt="2022-06-09T20:05:39.684" v="2887" actId="122"/>
          <ac:spMkLst>
            <pc:docMk/>
            <pc:sldMk cId="3670638581" sldId="272"/>
            <ac:spMk id="2" creationId="{944F1FC3-7F24-4F6D-991E-34990972BF43}"/>
          </ac:spMkLst>
        </pc:spChg>
        <pc:spChg chg="mod">
          <ac:chgData name="Steve Hamel" userId="21bfae93-8473-4ef1-9a32-28a4818d5df0" providerId="ADAL" clId="{896C97C8-B3FF-416F-A0D0-87E246F0675A}" dt="2022-06-09T20:11:45.352" v="3687" actId="20577"/>
          <ac:spMkLst>
            <pc:docMk/>
            <pc:sldMk cId="3670638581" sldId="272"/>
            <ac:spMk id="3" creationId="{BECAD36B-5F80-4F8E-976C-0E5F6BA402E4}"/>
          </ac:spMkLst>
        </pc:spChg>
      </pc:sldChg>
      <pc:sldChg chg="modSp add">
        <pc:chgData name="Steve Hamel" userId="21bfae93-8473-4ef1-9a32-28a4818d5df0" providerId="ADAL" clId="{896C97C8-B3FF-416F-A0D0-87E246F0675A}" dt="2022-06-09T20:20:29.934" v="4465" actId="20577"/>
        <pc:sldMkLst>
          <pc:docMk/>
          <pc:sldMk cId="3766533580" sldId="273"/>
        </pc:sldMkLst>
        <pc:spChg chg="mod">
          <ac:chgData name="Steve Hamel" userId="21bfae93-8473-4ef1-9a32-28a4818d5df0" providerId="ADAL" clId="{896C97C8-B3FF-416F-A0D0-87E246F0675A}" dt="2022-06-09T20:14:16.702" v="3724" actId="20577"/>
          <ac:spMkLst>
            <pc:docMk/>
            <pc:sldMk cId="3766533580" sldId="273"/>
            <ac:spMk id="2" creationId="{8A505310-95AB-4AEC-B3F9-267BB3FAB357}"/>
          </ac:spMkLst>
        </pc:spChg>
        <pc:spChg chg="mod">
          <ac:chgData name="Steve Hamel" userId="21bfae93-8473-4ef1-9a32-28a4818d5df0" providerId="ADAL" clId="{896C97C8-B3FF-416F-A0D0-87E246F0675A}" dt="2022-06-09T20:20:29.934" v="4465" actId="20577"/>
          <ac:spMkLst>
            <pc:docMk/>
            <pc:sldMk cId="3766533580" sldId="273"/>
            <ac:spMk id="3" creationId="{30745591-F0A1-4870-BA12-AFBC22EB6784}"/>
          </ac:spMkLst>
        </pc:spChg>
      </pc:sldChg>
      <pc:sldChg chg="modSp add">
        <pc:chgData name="Steve Hamel" userId="21bfae93-8473-4ef1-9a32-28a4818d5df0" providerId="ADAL" clId="{896C97C8-B3FF-416F-A0D0-87E246F0675A}" dt="2022-06-09T20:33:23.973" v="5188" actId="20577"/>
        <pc:sldMkLst>
          <pc:docMk/>
          <pc:sldMk cId="3965743824" sldId="274"/>
        </pc:sldMkLst>
        <pc:spChg chg="mod">
          <ac:chgData name="Steve Hamel" userId="21bfae93-8473-4ef1-9a32-28a4818d5df0" providerId="ADAL" clId="{896C97C8-B3FF-416F-A0D0-87E246F0675A}" dt="2022-06-09T20:23:06.279" v="4474" actId="122"/>
          <ac:spMkLst>
            <pc:docMk/>
            <pc:sldMk cId="3965743824" sldId="274"/>
            <ac:spMk id="2" creationId="{CCEA986B-5563-4620-B883-07C732FC53ED}"/>
          </ac:spMkLst>
        </pc:spChg>
        <pc:spChg chg="mod">
          <ac:chgData name="Steve Hamel" userId="21bfae93-8473-4ef1-9a32-28a4818d5df0" providerId="ADAL" clId="{896C97C8-B3FF-416F-A0D0-87E246F0675A}" dt="2022-06-09T20:33:23.973" v="5188" actId="20577"/>
          <ac:spMkLst>
            <pc:docMk/>
            <pc:sldMk cId="3965743824" sldId="274"/>
            <ac:spMk id="3" creationId="{38A6400E-5E09-4922-BF0D-345C94F8F92E}"/>
          </ac:spMkLst>
        </pc:spChg>
      </pc:sldChg>
      <pc:sldChg chg="modSp add">
        <pc:chgData name="Steve Hamel" userId="21bfae93-8473-4ef1-9a32-28a4818d5df0" providerId="ADAL" clId="{896C97C8-B3FF-416F-A0D0-87E246F0675A}" dt="2022-06-09T20:35:01.334" v="5262" actId="20577"/>
        <pc:sldMkLst>
          <pc:docMk/>
          <pc:sldMk cId="3965108126" sldId="275"/>
        </pc:sldMkLst>
        <pc:spChg chg="mod">
          <ac:chgData name="Steve Hamel" userId="21bfae93-8473-4ef1-9a32-28a4818d5df0" providerId="ADAL" clId="{896C97C8-B3FF-416F-A0D0-87E246F0675A}" dt="2022-06-09T20:26:36.614" v="4890" actId="122"/>
          <ac:spMkLst>
            <pc:docMk/>
            <pc:sldMk cId="3965108126" sldId="275"/>
            <ac:spMk id="2" creationId="{58E3117B-DE0D-44AE-8EB5-6AFAE2ECBE95}"/>
          </ac:spMkLst>
        </pc:spChg>
        <pc:spChg chg="mod">
          <ac:chgData name="Steve Hamel" userId="21bfae93-8473-4ef1-9a32-28a4818d5df0" providerId="ADAL" clId="{896C97C8-B3FF-416F-A0D0-87E246F0675A}" dt="2022-06-09T20:35:01.334" v="5262" actId="20577"/>
          <ac:spMkLst>
            <pc:docMk/>
            <pc:sldMk cId="3965108126" sldId="275"/>
            <ac:spMk id="3" creationId="{67F384EE-67AE-407A-BB01-819DC4B77FFD}"/>
          </ac:spMkLst>
        </pc:spChg>
      </pc:sldChg>
      <pc:sldChg chg="addSp delSp modSp add">
        <pc:chgData name="Steve Hamel" userId="21bfae93-8473-4ef1-9a32-28a4818d5df0" providerId="ADAL" clId="{896C97C8-B3FF-416F-A0D0-87E246F0675A}" dt="2022-06-09T20:28:30.860" v="4987" actId="20577"/>
        <pc:sldMkLst>
          <pc:docMk/>
          <pc:sldMk cId="7987316" sldId="276"/>
        </pc:sldMkLst>
        <pc:spChg chg="mod">
          <ac:chgData name="Steve Hamel" userId="21bfae93-8473-4ef1-9a32-28a4818d5df0" providerId="ADAL" clId="{896C97C8-B3FF-416F-A0D0-87E246F0675A}" dt="2022-06-09T20:28:30.860" v="4987" actId="20577"/>
          <ac:spMkLst>
            <pc:docMk/>
            <pc:sldMk cId="7987316" sldId="276"/>
            <ac:spMk id="2" creationId="{A4DE4145-5E0C-4B39-A50D-AF88EA398382}"/>
          </ac:spMkLst>
        </pc:spChg>
        <pc:spChg chg="del">
          <ac:chgData name="Steve Hamel" userId="21bfae93-8473-4ef1-9a32-28a4818d5df0" providerId="ADAL" clId="{896C97C8-B3FF-416F-A0D0-87E246F0675A}" dt="2022-06-09T20:28:07.117" v="4946"/>
          <ac:spMkLst>
            <pc:docMk/>
            <pc:sldMk cId="7987316" sldId="276"/>
            <ac:spMk id="3" creationId="{0CA50C48-00A6-497E-83D4-11D0865A0FEA}"/>
          </ac:spMkLst>
        </pc:spChg>
        <pc:picChg chg="add mod">
          <ac:chgData name="Steve Hamel" userId="21bfae93-8473-4ef1-9a32-28a4818d5df0" providerId="ADAL" clId="{896C97C8-B3FF-416F-A0D0-87E246F0675A}" dt="2022-06-09T20:28:15.024" v="4950" actId="14100"/>
          <ac:picMkLst>
            <pc:docMk/>
            <pc:sldMk cId="7987316" sldId="276"/>
            <ac:picMk id="1026" creationId="{E51AAC4A-AC1D-44F3-8DB8-4393B4C72195}"/>
          </ac:picMkLst>
        </pc:picChg>
      </pc:sldChg>
      <pc:sldChg chg="add del">
        <pc:chgData name="Steve Hamel" userId="21bfae93-8473-4ef1-9a32-28a4818d5df0" providerId="ADAL" clId="{896C97C8-B3FF-416F-A0D0-87E246F0675A}" dt="2022-06-09T20:28:37.130" v="4988" actId="2696"/>
        <pc:sldMkLst>
          <pc:docMk/>
          <pc:sldMk cId="504926582" sldId="277"/>
        </pc:sldMkLst>
      </pc:sldChg>
      <pc:sldChg chg="modSp add">
        <pc:chgData name="Steve Hamel" userId="21bfae93-8473-4ef1-9a32-28a4818d5df0" providerId="ADAL" clId="{896C97C8-B3FF-416F-A0D0-87E246F0675A}" dt="2022-06-09T20:31:52.370" v="5166" actId="20577"/>
        <pc:sldMkLst>
          <pc:docMk/>
          <pc:sldMk cId="4004733271" sldId="277"/>
        </pc:sldMkLst>
        <pc:spChg chg="mod">
          <ac:chgData name="Steve Hamel" userId="21bfae93-8473-4ef1-9a32-28a4818d5df0" providerId="ADAL" clId="{896C97C8-B3FF-416F-A0D0-87E246F0675A}" dt="2022-06-09T20:31:44.140" v="5163" actId="20577"/>
          <ac:spMkLst>
            <pc:docMk/>
            <pc:sldMk cId="4004733271" sldId="277"/>
            <ac:spMk id="2" creationId="{475F45A2-7A57-4835-82A8-04FE105A82FE}"/>
          </ac:spMkLst>
        </pc:spChg>
        <pc:spChg chg="mod">
          <ac:chgData name="Steve Hamel" userId="21bfae93-8473-4ef1-9a32-28a4818d5df0" providerId="ADAL" clId="{896C97C8-B3FF-416F-A0D0-87E246F0675A}" dt="2022-06-09T20:31:52.370" v="5166" actId="20577"/>
          <ac:spMkLst>
            <pc:docMk/>
            <pc:sldMk cId="4004733271" sldId="277"/>
            <ac:spMk id="3" creationId="{9893248C-F7FC-428E-94D3-E57DEE648E68}"/>
          </ac:spMkLst>
        </pc:spChg>
      </pc:sldChg>
      <pc:sldChg chg="add del">
        <pc:chgData name="Steve Hamel" userId="21bfae93-8473-4ef1-9a32-28a4818d5df0" providerId="ADAL" clId="{896C97C8-B3FF-416F-A0D0-87E246F0675A}" dt="2022-06-09T20:28:39.684" v="4989" actId="2696"/>
        <pc:sldMkLst>
          <pc:docMk/>
          <pc:sldMk cId="1433749562" sldId="278"/>
        </pc:sldMkLst>
      </pc:sldChg>
      <pc:sldChg chg="addSp delSp modSp add del">
        <pc:chgData name="Steve Hamel" userId="21bfae93-8473-4ef1-9a32-28a4818d5df0" providerId="ADAL" clId="{896C97C8-B3FF-416F-A0D0-87E246F0675A}" dt="2022-06-09T20:27:21.062" v="4945" actId="2696"/>
        <pc:sldMkLst>
          <pc:docMk/>
          <pc:sldMk cId="3202012113" sldId="279"/>
        </pc:sldMkLst>
        <pc:spChg chg="del">
          <ac:chgData name="Steve Hamel" userId="21bfae93-8473-4ef1-9a32-28a4818d5df0" providerId="ADAL" clId="{896C97C8-B3FF-416F-A0D0-87E246F0675A}" dt="2022-05-20T19:51:02.521" v="333"/>
          <ac:spMkLst>
            <pc:docMk/>
            <pc:sldMk cId="3202012113" sldId="279"/>
            <ac:spMk id="3" creationId="{FE5CF85D-DE10-4970-88E8-AED870C882B5}"/>
          </ac:spMkLst>
        </pc:spChg>
        <pc:picChg chg="add mod">
          <ac:chgData name="Steve Hamel" userId="21bfae93-8473-4ef1-9a32-28a4818d5df0" providerId="ADAL" clId="{896C97C8-B3FF-416F-A0D0-87E246F0675A}" dt="2022-05-20T19:51:08.117" v="335" actId="14100"/>
          <ac:picMkLst>
            <pc:docMk/>
            <pc:sldMk cId="3202012113" sldId="279"/>
            <ac:picMk id="4" creationId="{59E321D4-BE74-422E-A58F-1F7AEBDCDA4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6/9/2022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7709F-56CA-4266-A861-38D392A768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June cleaning!!!!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2B2D8C-9F99-4800-9879-40F96B0EC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popular demand!!!</a:t>
            </a:r>
          </a:p>
        </p:txBody>
      </p:sp>
    </p:spTree>
    <p:extLst>
      <p:ext uri="{BB962C8B-B14F-4D97-AF65-F5344CB8AC3E}">
        <p14:creationId xmlns:p14="http://schemas.microsoft.com/office/powerpoint/2010/main" val="1130570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88E3F-C335-4A30-B544-01DAAC3B6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Balanced????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02C2E-D6D1-4D8F-865F-B2C1413C9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Of course you are balanced through May.</a:t>
            </a:r>
          </a:p>
          <a:p>
            <a:pPr lvl="1"/>
            <a:r>
              <a:rPr lang="en-US" sz="2800" dirty="0"/>
              <a:t>Your accounting software cash agrees with the treasurer’s cash balance for each fund</a:t>
            </a:r>
          </a:p>
          <a:p>
            <a:pPr lvl="1"/>
            <a:r>
              <a:rPr lang="en-US" sz="2800" dirty="0"/>
              <a:t>Your accounting software cash agrees with your bank statement</a:t>
            </a:r>
          </a:p>
          <a:p>
            <a:pPr lvl="2"/>
            <a:r>
              <a:rPr lang="en-US" sz="2800" dirty="0"/>
              <a:t>For those of you who do not bank with the treasurer</a:t>
            </a:r>
          </a:p>
          <a:p>
            <a:endParaRPr lang="en-US" sz="2800" dirty="0"/>
          </a:p>
          <a:p>
            <a:r>
              <a:rPr lang="en-US" sz="2800" dirty="0"/>
              <a:t>If not, stop everything and get balanced!!!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982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555FA-3848-4F15-822C-B5540F1F8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9322507" cy="6563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Cancel stale warrants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588E25-3590-4B36-A16D-8C77F567D3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685" y="2164742"/>
            <a:ext cx="11462629" cy="401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041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A11-C0B5-4C61-B1EB-4E7C7D99B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35285"/>
          </a:xfrm>
        </p:spPr>
        <p:txBody>
          <a:bodyPr/>
          <a:lstStyle/>
          <a:p>
            <a:pPr algn="ctr"/>
            <a:r>
              <a:rPr lang="en-US" dirty="0"/>
              <a:t>Cancel stale warrants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862900E-BC6E-44F9-B02E-61A6BAAF52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2898" y="1574359"/>
            <a:ext cx="7888818" cy="498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682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F45A2-7A57-4835-82A8-04FE105A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do you do this with your software?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3248C-F7FC-428E-94D3-E57DEE648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Each software handles this a little differently, ask tomorrow.  Heck, they might bring it up!</a:t>
            </a:r>
          </a:p>
        </p:txBody>
      </p:sp>
    </p:spTree>
    <p:extLst>
      <p:ext uri="{BB962C8B-B14F-4D97-AF65-F5344CB8AC3E}">
        <p14:creationId xmlns:p14="http://schemas.microsoft.com/office/powerpoint/2010/main" val="4004733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52789-298A-4EA3-AF88-1D4F490F0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Make sure all cash and checks are deposited by year end.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8044E-82BB-4C47-8D44-D5B098AD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Deposit any activity cash withdrawn at the start of the year for gate/concessions boxes.</a:t>
            </a:r>
          </a:p>
          <a:p>
            <a:endParaRPr lang="en-US" dirty="0"/>
          </a:p>
          <a:p>
            <a:r>
              <a:rPr lang="en-US" dirty="0"/>
              <a:t>Don’t let checks written to your district sit in your drawer, research why they were sent.</a:t>
            </a:r>
          </a:p>
          <a:p>
            <a:pPr lvl="1"/>
            <a:r>
              <a:rPr lang="en-US" sz="2000" dirty="0"/>
              <a:t>Reimbursement – code against the expenditure line item</a:t>
            </a:r>
          </a:p>
          <a:p>
            <a:pPr lvl="1"/>
            <a:r>
              <a:rPr lang="en-US" sz="2000" dirty="0"/>
              <a:t>Refund  --  code against the expenditure line item</a:t>
            </a:r>
          </a:p>
          <a:p>
            <a:pPr lvl="1"/>
            <a:r>
              <a:rPr lang="en-US" sz="2000" dirty="0"/>
              <a:t>Donation  -- code as a revenue</a:t>
            </a:r>
          </a:p>
          <a:p>
            <a:pPr lvl="1"/>
            <a:r>
              <a:rPr lang="en-US" sz="2000" dirty="0"/>
              <a:t>Insurance proceeds – code as revenue</a:t>
            </a:r>
          </a:p>
          <a:p>
            <a:pPr lvl="1"/>
            <a:r>
              <a:rPr lang="en-US" sz="2000" dirty="0"/>
              <a:t>Capital Credit Check from electrical or telephone co-op  -- code as a revenue</a:t>
            </a:r>
          </a:p>
        </p:txBody>
      </p:sp>
    </p:spTree>
    <p:extLst>
      <p:ext uri="{BB962C8B-B14F-4D97-AF65-F5344CB8AC3E}">
        <p14:creationId xmlns:p14="http://schemas.microsoft.com/office/powerpoint/2010/main" val="2036669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D36AB-25E9-43E7-8D35-676A53CB5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2043883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Calculate your compensated absences and adjust the compensated absences fund (x21). </a:t>
            </a:r>
            <a:r>
              <a:rPr lang="en-US" sz="45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85039-097B-4B8C-BF93-5D0FE7FB7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816" y="2854518"/>
            <a:ext cx="9955033" cy="3188473"/>
          </a:xfrm>
        </p:spPr>
        <p:txBody>
          <a:bodyPr>
            <a:normAutofit/>
          </a:bodyPr>
          <a:lstStyle/>
          <a:p>
            <a:r>
              <a:rPr lang="en-US" dirty="0"/>
              <a:t>Fund X21 is only funded by transfers from the general fund and interest earned.</a:t>
            </a:r>
          </a:p>
          <a:p>
            <a:r>
              <a:rPr lang="en-US" dirty="0"/>
              <a:t>Fund X21 is limited to 30% of the district year end total compensated absences.</a:t>
            </a:r>
          </a:p>
          <a:p>
            <a:pPr lvl="1"/>
            <a:r>
              <a:rPr lang="en-US" dirty="0"/>
              <a:t>If under, transfer from 101 to 121 to get the fund balance up to the 30% limit.</a:t>
            </a:r>
          </a:p>
          <a:p>
            <a:pPr lvl="1"/>
            <a:r>
              <a:rPr lang="en-US" dirty="0"/>
              <a:t>If over, transfer from fund 121 to 101 to get the fund balance down to the 30% limit.</a:t>
            </a:r>
          </a:p>
          <a:p>
            <a:endParaRPr lang="en-US" dirty="0"/>
          </a:p>
          <a:p>
            <a:r>
              <a:rPr lang="en-US" dirty="0"/>
              <a:t>This is optional if:</a:t>
            </a:r>
          </a:p>
          <a:p>
            <a:pPr lvl="1"/>
            <a:r>
              <a:rPr lang="en-US" dirty="0"/>
              <a:t>Your district does not have a compensated absences fund.</a:t>
            </a:r>
          </a:p>
          <a:p>
            <a:pPr lvl="1"/>
            <a:r>
              <a:rPr lang="en-US" dirty="0"/>
              <a:t>Your compensated absences fund is under the limit but you don’t have general fund monies to transfer.</a:t>
            </a:r>
          </a:p>
        </p:txBody>
      </p:sp>
    </p:spTree>
    <p:extLst>
      <p:ext uri="{BB962C8B-B14F-4D97-AF65-F5344CB8AC3E}">
        <p14:creationId xmlns:p14="http://schemas.microsoft.com/office/powerpoint/2010/main" val="1550215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5E8F3-4707-4A2E-A6F7-2CD5B5A19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for re-coding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08C4A-3B0D-4E19-81DE-66CAD1F9F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Is a budgeted fund over budget?</a:t>
            </a:r>
          </a:p>
          <a:p>
            <a:pPr lvl="1"/>
            <a:r>
              <a:rPr lang="en-US" sz="3200" dirty="0"/>
              <a:t>Retirement fund (X14) for example</a:t>
            </a:r>
          </a:p>
          <a:p>
            <a:r>
              <a:rPr lang="en-US" sz="3200" dirty="0"/>
              <a:t>Is a cash fund in a negative cash position?  </a:t>
            </a:r>
          </a:p>
          <a:p>
            <a:pPr lvl="1"/>
            <a:r>
              <a:rPr lang="en-US" sz="3200" dirty="0"/>
              <a:t>Lunch fund (X12) for example</a:t>
            </a:r>
          </a:p>
          <a:p>
            <a:r>
              <a:rPr lang="en-US" sz="3200" dirty="0"/>
              <a:t>Expenditures can be re-coded to a different fund if the expenses could have been originally-legally coded to that fund.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02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F1FC3-7F24-4F6D-991E-34990972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 expenditures to identify fixed assets, recode if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AD36B-5F80-4F8E-976C-0E5F6BA40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Items that cost over $5,000 are considered “capital expenditures” or “fixed assets” and need to be recorded on your fixed asset list.</a:t>
            </a:r>
          </a:p>
          <a:p>
            <a:r>
              <a:rPr lang="en-US" dirty="0"/>
              <a:t>Review your yearly expenditure list for claims that cost $5,000 or more.</a:t>
            </a:r>
          </a:p>
          <a:p>
            <a:pPr lvl="1"/>
            <a:r>
              <a:rPr lang="en-US" dirty="0"/>
              <a:t>Each software vendor has different terminology for doing this, ask yours tomorrow.</a:t>
            </a:r>
          </a:p>
          <a:p>
            <a:r>
              <a:rPr lang="en-US" dirty="0"/>
              <a:t>Review the results to determine if the $5,000 threshold was for one item…or multiple items.</a:t>
            </a:r>
          </a:p>
          <a:p>
            <a:pPr lvl="1"/>
            <a:r>
              <a:rPr lang="en-US" dirty="0"/>
              <a:t>If an item costs more that $5,000 then it should be coded with a 7XX object code.  If it wasn’t originally coded that way then write a journal voucher to recode the amount.</a:t>
            </a:r>
          </a:p>
          <a:p>
            <a:pPr lvl="1"/>
            <a:r>
              <a:rPr lang="en-US" dirty="0"/>
              <a:t>If a payment of $10,000 was for 5 desktop copiers that cost $2,000 each, they do not qualify as fixed assets</a:t>
            </a:r>
          </a:p>
        </p:txBody>
      </p:sp>
    </p:spTree>
    <p:extLst>
      <p:ext uri="{BB962C8B-B14F-4D97-AF65-F5344CB8AC3E}">
        <p14:creationId xmlns:p14="http://schemas.microsoft.com/office/powerpoint/2010/main" val="3670638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05310-95AB-4AEC-B3F9-267BB3FAB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legal transfers (optional)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45591-F0A1-4870-BA12-AFBC22EB6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Besides the compensated absences fund, there are other legal transfers available that can be done on or before June 30.   They should have Board approval.</a:t>
            </a:r>
          </a:p>
          <a:p>
            <a:pPr lvl="1"/>
            <a:r>
              <a:rPr lang="en-US" dirty="0"/>
              <a:t>School Security sub-fund in the Building Reserve Fund (X61)</a:t>
            </a:r>
          </a:p>
          <a:p>
            <a:pPr lvl="2"/>
            <a:r>
              <a:rPr lang="en-US" dirty="0"/>
              <a:t>Districts may transfer dollars to the building reserve fund for security purposes, these dollars must be spent within 2 years.</a:t>
            </a:r>
          </a:p>
          <a:p>
            <a:pPr lvl="1"/>
            <a:r>
              <a:rPr lang="en-US" dirty="0"/>
              <a:t>Multi-district agreement transfers. </a:t>
            </a:r>
          </a:p>
          <a:p>
            <a:pPr lvl="2"/>
            <a:r>
              <a:rPr lang="en-US" dirty="0"/>
              <a:t>If you belong to a multi-district agreement, you can transfer from any fund except funds 14, 15 (federal dollars), and 50 into the multi-district agreement.</a:t>
            </a:r>
          </a:p>
          <a:p>
            <a:pPr lvl="2"/>
            <a:r>
              <a:rPr lang="en-US" dirty="0"/>
              <a:t>The originating budgeted funds must have budget authority as the transfers are considered expenditures.</a:t>
            </a:r>
          </a:p>
        </p:txBody>
      </p:sp>
    </p:spTree>
    <p:extLst>
      <p:ext uri="{BB962C8B-B14F-4D97-AF65-F5344CB8AC3E}">
        <p14:creationId xmlns:p14="http://schemas.microsoft.com/office/powerpoint/2010/main" val="3766533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A986B-5563-4620-B883-07C732FC5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Spend???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6400E-5E09-4922-BF0D-345C94F8F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8"/>
            <a:ext cx="9433825" cy="2840206"/>
          </a:xfrm>
        </p:spPr>
        <p:txBody>
          <a:bodyPr>
            <a:noAutofit/>
          </a:bodyPr>
          <a:lstStyle/>
          <a:p>
            <a:r>
              <a:rPr lang="en-US" sz="2400" dirty="0"/>
              <a:t>If you have Board approval, pay claims through June 30 to:</a:t>
            </a:r>
          </a:p>
          <a:p>
            <a:pPr lvl="1"/>
            <a:r>
              <a:rPr lang="en-US" sz="2400" dirty="0"/>
              <a:t>Spend down remaining budget authority.</a:t>
            </a:r>
          </a:p>
          <a:p>
            <a:pPr lvl="1"/>
            <a:r>
              <a:rPr lang="en-US" sz="2400" dirty="0"/>
              <a:t>Avoid having to code accruals.</a:t>
            </a:r>
          </a:p>
          <a:p>
            <a:pPr lvl="2"/>
            <a:r>
              <a:rPr lang="en-US" sz="2400" dirty="0"/>
              <a:t>Accrual = an expense realized in one fiscal year but the check isn’t written until the next fiscal year.</a:t>
            </a:r>
          </a:p>
          <a:p>
            <a:pPr lvl="3"/>
            <a:r>
              <a:rPr lang="en-US" sz="2400" dirty="0"/>
              <a:t>Example, the July electricity bill received in early July for electricity used in June.</a:t>
            </a:r>
          </a:p>
        </p:txBody>
      </p:sp>
    </p:spTree>
    <p:extLst>
      <p:ext uri="{BB962C8B-B14F-4D97-AF65-F5344CB8AC3E}">
        <p14:creationId xmlns:p14="http://schemas.microsoft.com/office/powerpoint/2010/main" val="396574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4A0F6-F37D-4C0A-AB90-B18444D7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B6ED8-487B-4C81-8910-04FE7D99D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June deadline review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Suggestions for closing out the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123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3117B-DE0D-44AE-8EB5-6AFAE2ECB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Others???????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384EE-67AE-407A-BB01-819DC4B7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Anyone?  Anyone?  Bueller?  Bueller?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Many adjusting entries can be done in July.</a:t>
            </a:r>
          </a:p>
          <a:p>
            <a:pPr lvl="1"/>
            <a:r>
              <a:rPr lang="en-US" sz="3000" dirty="0"/>
              <a:t>Taxes receivable for example</a:t>
            </a:r>
          </a:p>
        </p:txBody>
      </p:sp>
    </p:spTree>
    <p:extLst>
      <p:ext uri="{BB962C8B-B14F-4D97-AF65-F5344CB8AC3E}">
        <p14:creationId xmlns:p14="http://schemas.microsoft.com/office/powerpoint/2010/main" val="3965108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E4145-5E0C-4B39-A50D-AF88EA39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of you are too young to get this</a:t>
            </a:r>
          </a:p>
        </p:txBody>
      </p:sp>
      <p:pic>
        <p:nvPicPr>
          <p:cNvPr id="1026" name="Picture 2" descr="🌵📷FalconInTheDesert📷🌵 on Twitter: &quot;@Washyourowndish @TheBruceStJames Johnny  Carson speaks for me... https://t.co/4zglprn5KK&quot; / Twitter">
            <a:extLst>
              <a:ext uri="{FF2B5EF4-FFF2-40B4-BE49-F238E27FC236}">
                <a16:creationId xmlns:a16="http://schemas.microsoft.com/office/drawing/2014/main" id="{E51AAC4A-AC1D-44F3-8DB8-4393B4C7219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687" y="2451348"/>
            <a:ext cx="5494863" cy="411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7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D5403-F0D9-4583-A7CE-A47ECEE12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897" y="266370"/>
            <a:ext cx="9743926" cy="5967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June deadlines per </a:t>
            </a:r>
            <a:r>
              <a:rPr lang="en-US" sz="4400" dirty="0" err="1"/>
              <a:t>montana</a:t>
            </a:r>
            <a:r>
              <a:rPr lang="en-US" sz="4400" dirty="0"/>
              <a:t> code annotated 2021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4966BA-CC7B-4A58-AB7A-1A3F78385E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4846" y="812241"/>
            <a:ext cx="7839986" cy="577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10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5B09-591E-467D-9F84-8E0D9B8C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 15, 2022 2</a:t>
            </a:r>
            <a:r>
              <a:rPr lang="en-US" baseline="30000" dirty="0"/>
              <a:t>nd</a:t>
            </a:r>
            <a:r>
              <a:rPr lang="en-US" dirty="0"/>
              <a:t> tuition payment due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2A0B503-3501-4858-BB28-66D81D3A7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8881" y="2011681"/>
            <a:ext cx="9507008" cy="358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920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335AE-7081-4DA2-8CAC-726417029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12064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June 17, 2022  2</a:t>
            </a:r>
            <a:r>
              <a:rPr lang="en-US" baseline="30000" dirty="0"/>
              <a:t>nd</a:t>
            </a:r>
            <a:r>
              <a:rPr lang="en-US" dirty="0"/>
              <a:t> June cash request on e-grants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7E1F2DD-25C5-4A96-9FFF-8678EB9A7C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377" y="2520564"/>
            <a:ext cx="9563393" cy="211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155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CF3F6-D6C5-40F0-B519-D999C53E4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June 27, 2022  K-12 Base Aid payments</a:t>
            </a:r>
            <a:br>
              <a:rPr lang="en-US" dirty="0"/>
            </a:br>
            <a:r>
              <a:rPr lang="en-US" sz="2200" dirty="0"/>
              <a:t>All are double payments, except transportation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0710EC4-96D4-40D3-9F5A-914A726E0A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024" y="2902226"/>
            <a:ext cx="10981170" cy="247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6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59290-91B2-439B-80FB-7CB6A952C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June 30, 2022 last day to “obligate” funds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9EB666D-CFD0-440A-8A34-88CA2D5519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403" y="2242214"/>
            <a:ext cx="10415666" cy="371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05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451C-E1B7-41D2-BBEE-803497BC0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June 30, 2022 Audits and budget amendments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3FFBCF3-CB2E-453F-AF70-46130B007A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793" y="2394252"/>
            <a:ext cx="9727462" cy="360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44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E870-D6EE-48C4-B0D1-9D30099AB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Suggestions for June cleaning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D8956-F59D-4D87-B2DC-B811CCD3C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YOUR CASH BALANCES WITH THE TREASURER’S CASH</a:t>
            </a:r>
          </a:p>
          <a:p>
            <a:r>
              <a:rPr lang="en-US" dirty="0"/>
              <a:t>Cancel stale warrants</a:t>
            </a:r>
          </a:p>
          <a:p>
            <a:r>
              <a:rPr lang="en-US" dirty="0"/>
              <a:t>Cancel un-used/under-used purchase orders</a:t>
            </a:r>
          </a:p>
          <a:p>
            <a:r>
              <a:rPr lang="en-US" dirty="0"/>
              <a:t>Make sure all cash and checks are deposited with the treasurer/bank</a:t>
            </a:r>
          </a:p>
          <a:p>
            <a:r>
              <a:rPr lang="en-US" dirty="0"/>
              <a:t>Calculate your compensated absences for possible transfers</a:t>
            </a:r>
          </a:p>
          <a:p>
            <a:r>
              <a:rPr lang="en-US" dirty="0"/>
              <a:t>Check your fund balances for possible expenditure recoding</a:t>
            </a:r>
          </a:p>
          <a:p>
            <a:r>
              <a:rPr lang="en-US" dirty="0"/>
              <a:t>Confirm any fixed assets purchased/removed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69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a2c92fb-0e4d-46c0-85d8-24e83fa38f28">
      <Terms xmlns="http://schemas.microsoft.com/office/infopath/2007/PartnerControls"/>
    </lcf76f155ced4ddcb4097134ff3c332f>
    <TaxCatchAll xmlns="b65a1f18-811b-40e2-a020-b6a7f93eafe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6" ma:contentTypeDescription="Create a new document." ma:contentTypeScope="" ma:versionID="1300b87da57e78f43decee64e20fc305">
  <xsd:schema xmlns:xsd="http://www.w3.org/2001/XMLSchema" xmlns:xs="http://www.w3.org/2001/XMLSchema" xmlns:p="http://schemas.microsoft.com/office/2006/metadata/properties" xmlns:ns2="1a2c92fb-0e4d-46c0-85d8-24e83fa38f28" xmlns:ns3="b65a1f18-811b-40e2-a020-b6a7f93eafee" targetNamespace="http://schemas.microsoft.com/office/2006/metadata/properties" ma:root="true" ma:fieldsID="a5c913cef28222e95c45e11750ef949e" ns2:_="" ns3:_="">
    <xsd:import namespace="1a2c92fb-0e4d-46c0-85d8-24e83fa38f28"/>
    <xsd:import namespace="b65a1f18-811b-40e2-a020-b6a7f93eaf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565784-66ed-4480-aa53-983feeb31a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a1f18-811b-40e2-a020-b6a7f93eafe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6e77382-e69a-4c7f-b2a8-8482155b3971}" ma:internalName="TaxCatchAll" ma:showField="CatchAllData" ma:web="b65a1f18-811b-40e2-a020-b6a7f93eaf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F0B94B-BC23-4F32-9F74-B65E5BB89558}">
  <ds:schemaRefs>
    <ds:schemaRef ds:uri="1a2c92fb-0e4d-46c0-85d8-24e83fa38f28"/>
    <ds:schemaRef ds:uri="b65a1f18-811b-40e2-a020-b6a7f93eafee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2B78588-F9DD-4B53-931C-E1879D3A30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7DE48B-0097-4AEA-9E9F-E26725D389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b65a1f18-811b-40e2-a020-b6a7f93eaf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375</TotalTime>
  <Words>838</Words>
  <Application>Microsoft Office PowerPoint</Application>
  <PresentationFormat>Widescreen</PresentationFormat>
  <Paragraphs>87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Rockwell</vt:lpstr>
      <vt:lpstr>Rockwell Condensed</vt:lpstr>
      <vt:lpstr>Wingdings</vt:lpstr>
      <vt:lpstr>Wood Type</vt:lpstr>
      <vt:lpstr>June cleaning!!!!</vt:lpstr>
      <vt:lpstr>Agenda </vt:lpstr>
      <vt:lpstr>June deadlines per montana code annotated 2021 </vt:lpstr>
      <vt:lpstr>June 15, 2022 2nd tuition payment due</vt:lpstr>
      <vt:lpstr>June 17, 2022  2nd June cash request on e-grants</vt:lpstr>
      <vt:lpstr>June 27, 2022  K-12 Base Aid payments All are double payments, except transportation</vt:lpstr>
      <vt:lpstr>June 30, 2022 last day to “obligate” funds</vt:lpstr>
      <vt:lpstr>June 30, 2022 Audits and budget amendments</vt:lpstr>
      <vt:lpstr>Suggestions for June cleaning</vt:lpstr>
      <vt:lpstr>Balanced????</vt:lpstr>
      <vt:lpstr>Cancel stale warrants</vt:lpstr>
      <vt:lpstr>Cancel stale warrants</vt:lpstr>
      <vt:lpstr>How do you do this with your software?</vt:lpstr>
      <vt:lpstr>Make sure all cash and checks are deposited by year end.</vt:lpstr>
      <vt:lpstr>Calculate your compensated absences and adjust the compensated absences fund (x21).  </vt:lpstr>
      <vt:lpstr>Check for re-coding needs</vt:lpstr>
      <vt:lpstr>Review expenditures to identify fixed assets, recode if needed</vt:lpstr>
      <vt:lpstr>Make legal transfers (optional)</vt:lpstr>
      <vt:lpstr>Spend???</vt:lpstr>
      <vt:lpstr>Others???????</vt:lpstr>
      <vt:lpstr>Some of you are too young to get this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June cleaning!!!!</dc:title>
  <dc:creator>Steve Hamel</dc:creator>
  <cp:lastModifiedBy>Steve Hamel</cp:lastModifiedBy>
  <cp:revision>20</cp:revision>
  <dcterms:created xsi:type="dcterms:W3CDTF">2022-05-19T19:33:48Z</dcterms:created>
  <dcterms:modified xsi:type="dcterms:W3CDTF">2022-06-09T20:37:22Z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  <property fmtid="{D5CDD505-2E9C-101B-9397-08002B2CF9AE}" pid="3" name="MediaServiceImageTags">
    <vt:lpwstr/>
  </property>
</Properties>
</file>