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7" r:id="rId7"/>
    <p:sldId id="269" r:id="rId8"/>
    <p:sldId id="262" r:id="rId9"/>
    <p:sldId id="270" r:id="rId10"/>
    <p:sldId id="271" r:id="rId11"/>
    <p:sldId id="272" r:id="rId12"/>
    <p:sldId id="273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35684-F3B1-70B7-C360-F86D373ACF90}" v="401" dt="2022-06-07T17:42:17.701"/>
    <p1510:client id="{FCC0CC6F-B4EB-4102-83DD-49F17912B5F8}" v="218" dt="2022-06-06T22:08:28.033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pos="3839"/>
        <p:guide orient="horz" pos="216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D99D5-766C-4FE1-9833-E43BBB3D105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D5F6EF-CF7D-4EF0-ABD6-33AE0B373CC4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Sync that data</a:t>
          </a:r>
        </a:p>
      </dgm:t>
    </dgm:pt>
    <dgm:pt modelId="{8C161CE7-78A7-4375-86A2-63A1DF7F5DCA}" type="parTrans" cxnId="{114BC885-3763-44C3-AF5F-13ABFCFC0215}">
      <dgm:prSet/>
      <dgm:spPr/>
      <dgm:t>
        <a:bodyPr/>
        <a:lstStyle/>
        <a:p>
          <a:endParaRPr lang="en-US"/>
        </a:p>
      </dgm:t>
    </dgm:pt>
    <dgm:pt modelId="{13E4E5B4-E253-4FB7-A895-688C75594CCD}" type="sibTrans" cxnId="{114BC885-3763-44C3-AF5F-13ABFCFC0215}">
      <dgm:prSet/>
      <dgm:spPr/>
      <dgm:t>
        <a:bodyPr/>
        <a:lstStyle/>
        <a:p>
          <a:endParaRPr lang="en-US"/>
        </a:p>
      </dgm:t>
    </dgm:pt>
    <dgm:pt modelId="{B277F758-43F4-4B63-AA9F-94761449B03A}">
      <dgm:prSet/>
      <dgm:spPr/>
      <dgm:t>
        <a:bodyPr/>
        <a:lstStyle/>
        <a:p>
          <a:pPr rtl="0"/>
          <a:r>
            <a:rPr lang="en-US">
              <a:latin typeface="Corbel" panose="020B0503020204020204"/>
            </a:rPr>
            <a:t>EOY and KEY Reporting Deadlines</a:t>
          </a:r>
          <a:endParaRPr lang="en-US"/>
        </a:p>
      </dgm:t>
    </dgm:pt>
    <dgm:pt modelId="{93DE31EA-A72B-47E5-844A-AE3F2E92A645}" type="parTrans" cxnId="{CEC6DB95-D441-4F54-80E2-AAA75A885A8B}">
      <dgm:prSet/>
      <dgm:spPr/>
      <dgm:t>
        <a:bodyPr/>
        <a:lstStyle/>
        <a:p>
          <a:endParaRPr lang="en-US"/>
        </a:p>
      </dgm:t>
    </dgm:pt>
    <dgm:pt modelId="{9D657C2B-DB8D-4D8E-8994-BE0F69479311}" type="sibTrans" cxnId="{CEC6DB95-D441-4F54-80E2-AAA75A885A8B}">
      <dgm:prSet/>
      <dgm:spPr/>
      <dgm:t>
        <a:bodyPr/>
        <a:lstStyle/>
        <a:p>
          <a:endParaRPr lang="en-US"/>
        </a:p>
      </dgm:t>
    </dgm:pt>
    <dgm:pt modelId="{CED1422E-91D5-4E24-BE92-06775B6C4251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District Edition Auto-MAGIC!</a:t>
          </a:r>
          <a:endParaRPr lang="en-US"/>
        </a:p>
      </dgm:t>
    </dgm:pt>
    <dgm:pt modelId="{343E3266-0788-44BD-8ED9-A00285F7049A}" type="parTrans" cxnId="{6A387894-B0B3-420A-80E3-1B98454A3D44}">
      <dgm:prSet/>
      <dgm:spPr/>
    </dgm:pt>
    <dgm:pt modelId="{749757DA-1FA9-4130-BBAC-79B108224D74}" type="sibTrans" cxnId="{6A387894-B0B3-420A-80E3-1B98454A3D44}">
      <dgm:prSet/>
      <dgm:spPr/>
      <dgm:t>
        <a:bodyPr/>
        <a:lstStyle/>
        <a:p>
          <a:endParaRPr lang="en-US"/>
        </a:p>
      </dgm:t>
    </dgm:pt>
    <dgm:pt modelId="{955682E2-BADC-4E0C-82D2-10757CD249E9}" type="pres">
      <dgm:prSet presAssocID="{8C9D99D5-766C-4FE1-9833-E43BBB3D105D}" presName="Name0" presStyleCnt="0">
        <dgm:presLayoutVars>
          <dgm:dir/>
          <dgm:resizeHandles val="exact"/>
        </dgm:presLayoutVars>
      </dgm:prSet>
      <dgm:spPr/>
    </dgm:pt>
    <dgm:pt modelId="{F05256AE-171E-4CEB-A8EC-8A5BFFB25F01}" type="pres">
      <dgm:prSet presAssocID="{17D5F6EF-CF7D-4EF0-ABD6-33AE0B373CC4}" presName="node" presStyleLbl="node1" presStyleIdx="0" presStyleCnt="3">
        <dgm:presLayoutVars>
          <dgm:bulletEnabled val="1"/>
        </dgm:presLayoutVars>
      </dgm:prSet>
      <dgm:spPr/>
    </dgm:pt>
    <dgm:pt modelId="{AF2253F0-A862-49A6-9AE2-4493573B1BBF}" type="pres">
      <dgm:prSet presAssocID="{13E4E5B4-E253-4FB7-A895-688C75594CCD}" presName="sibTrans" presStyleLbl="sibTrans1D1" presStyleIdx="0" presStyleCnt="2"/>
      <dgm:spPr/>
    </dgm:pt>
    <dgm:pt modelId="{FC474248-3F53-4450-89BF-7AE23EA0CEC7}" type="pres">
      <dgm:prSet presAssocID="{13E4E5B4-E253-4FB7-A895-688C75594CCD}" presName="connectorText" presStyleLbl="sibTrans1D1" presStyleIdx="0" presStyleCnt="2"/>
      <dgm:spPr/>
    </dgm:pt>
    <dgm:pt modelId="{9062B519-210D-4234-83B8-FB8EB0C5C915}" type="pres">
      <dgm:prSet presAssocID="{CED1422E-91D5-4E24-BE92-06775B6C4251}" presName="node" presStyleLbl="node1" presStyleIdx="1" presStyleCnt="3">
        <dgm:presLayoutVars>
          <dgm:bulletEnabled val="1"/>
        </dgm:presLayoutVars>
      </dgm:prSet>
      <dgm:spPr/>
    </dgm:pt>
    <dgm:pt modelId="{7F5C5D73-569A-4A5A-AB02-5B9676360FBC}" type="pres">
      <dgm:prSet presAssocID="{749757DA-1FA9-4130-BBAC-79B108224D74}" presName="sibTrans" presStyleLbl="sibTrans1D1" presStyleIdx="1" presStyleCnt="2"/>
      <dgm:spPr/>
    </dgm:pt>
    <dgm:pt modelId="{8591DF72-3EBC-468A-ACEB-18B4556B7CA6}" type="pres">
      <dgm:prSet presAssocID="{749757DA-1FA9-4130-BBAC-79B108224D74}" presName="connectorText" presStyleLbl="sibTrans1D1" presStyleIdx="1" presStyleCnt="2"/>
      <dgm:spPr/>
    </dgm:pt>
    <dgm:pt modelId="{C4C93BCA-9FF9-4213-8F31-E625F66B3AA4}" type="pres">
      <dgm:prSet presAssocID="{B277F758-43F4-4B63-AA9F-94761449B03A}" presName="node" presStyleLbl="node1" presStyleIdx="2" presStyleCnt="3">
        <dgm:presLayoutVars>
          <dgm:bulletEnabled val="1"/>
        </dgm:presLayoutVars>
      </dgm:prSet>
      <dgm:spPr/>
    </dgm:pt>
  </dgm:ptLst>
  <dgm:cxnLst>
    <dgm:cxn modelId="{7A872F00-DA4E-4B64-981F-6565971ED24E}" type="presOf" srcId="{749757DA-1FA9-4130-BBAC-79B108224D74}" destId="{8591DF72-3EBC-468A-ACEB-18B4556B7CA6}" srcOrd="1" destOrd="0" presId="urn:microsoft.com/office/officeart/2016/7/layout/RepeatingBendingProcessNew"/>
    <dgm:cxn modelId="{D686DA17-613F-45EA-AB4D-835AB4367645}" type="presOf" srcId="{13E4E5B4-E253-4FB7-A895-688C75594CCD}" destId="{AF2253F0-A862-49A6-9AE2-4493573B1BBF}" srcOrd="0" destOrd="0" presId="urn:microsoft.com/office/officeart/2016/7/layout/RepeatingBendingProcessNew"/>
    <dgm:cxn modelId="{48B3793F-7BCD-4733-BBFC-77E3CCBCDD45}" type="presOf" srcId="{B277F758-43F4-4B63-AA9F-94761449B03A}" destId="{C4C93BCA-9FF9-4213-8F31-E625F66B3AA4}" srcOrd="0" destOrd="0" presId="urn:microsoft.com/office/officeart/2016/7/layout/RepeatingBendingProcessNew"/>
    <dgm:cxn modelId="{E74E3646-D292-436D-A867-F8B84DA880E1}" type="presOf" srcId="{CED1422E-91D5-4E24-BE92-06775B6C4251}" destId="{9062B519-210D-4234-83B8-FB8EB0C5C915}" srcOrd="0" destOrd="0" presId="urn:microsoft.com/office/officeart/2016/7/layout/RepeatingBendingProcessNew"/>
    <dgm:cxn modelId="{62607869-2561-4F5B-B5FB-CAF2B86CDB9F}" type="presOf" srcId="{13E4E5B4-E253-4FB7-A895-688C75594CCD}" destId="{FC474248-3F53-4450-89BF-7AE23EA0CEC7}" srcOrd="1" destOrd="0" presId="urn:microsoft.com/office/officeart/2016/7/layout/RepeatingBendingProcessNew"/>
    <dgm:cxn modelId="{114BC885-3763-44C3-AF5F-13ABFCFC0215}" srcId="{8C9D99D5-766C-4FE1-9833-E43BBB3D105D}" destId="{17D5F6EF-CF7D-4EF0-ABD6-33AE0B373CC4}" srcOrd="0" destOrd="0" parTransId="{8C161CE7-78A7-4375-86A2-63A1DF7F5DCA}" sibTransId="{13E4E5B4-E253-4FB7-A895-688C75594CCD}"/>
    <dgm:cxn modelId="{114B1488-9542-448B-808B-4FB8D64EEEC6}" type="presOf" srcId="{8C9D99D5-766C-4FE1-9833-E43BBB3D105D}" destId="{955682E2-BADC-4E0C-82D2-10757CD249E9}" srcOrd="0" destOrd="0" presId="urn:microsoft.com/office/officeart/2016/7/layout/RepeatingBendingProcessNew"/>
    <dgm:cxn modelId="{6A387894-B0B3-420A-80E3-1B98454A3D44}" srcId="{8C9D99D5-766C-4FE1-9833-E43BBB3D105D}" destId="{CED1422E-91D5-4E24-BE92-06775B6C4251}" srcOrd="1" destOrd="0" parTransId="{343E3266-0788-44BD-8ED9-A00285F7049A}" sibTransId="{749757DA-1FA9-4130-BBAC-79B108224D74}"/>
    <dgm:cxn modelId="{CEC6DB95-D441-4F54-80E2-AAA75A885A8B}" srcId="{8C9D99D5-766C-4FE1-9833-E43BBB3D105D}" destId="{B277F758-43F4-4B63-AA9F-94761449B03A}" srcOrd="2" destOrd="0" parTransId="{93DE31EA-A72B-47E5-844A-AE3F2E92A645}" sibTransId="{9D657C2B-DB8D-4D8E-8994-BE0F69479311}"/>
    <dgm:cxn modelId="{F8DC82A7-4770-44C8-BA58-1C61DF7DC3D0}" type="presOf" srcId="{17D5F6EF-CF7D-4EF0-ABD6-33AE0B373CC4}" destId="{F05256AE-171E-4CEB-A8EC-8A5BFFB25F01}" srcOrd="0" destOrd="0" presId="urn:microsoft.com/office/officeart/2016/7/layout/RepeatingBendingProcessNew"/>
    <dgm:cxn modelId="{53A178DA-F103-4436-B727-7907806631C6}" type="presOf" srcId="{749757DA-1FA9-4130-BBAC-79B108224D74}" destId="{7F5C5D73-569A-4A5A-AB02-5B9676360FBC}" srcOrd="0" destOrd="0" presId="urn:microsoft.com/office/officeart/2016/7/layout/RepeatingBendingProcessNew"/>
    <dgm:cxn modelId="{25CB9B70-298A-4936-A61C-4743C37EAC0C}" type="presParOf" srcId="{955682E2-BADC-4E0C-82D2-10757CD249E9}" destId="{F05256AE-171E-4CEB-A8EC-8A5BFFB25F01}" srcOrd="0" destOrd="0" presId="urn:microsoft.com/office/officeart/2016/7/layout/RepeatingBendingProcessNew"/>
    <dgm:cxn modelId="{1F6F2F76-E7ED-45BA-BBD7-C70410335E44}" type="presParOf" srcId="{955682E2-BADC-4E0C-82D2-10757CD249E9}" destId="{AF2253F0-A862-49A6-9AE2-4493573B1BBF}" srcOrd="1" destOrd="0" presId="urn:microsoft.com/office/officeart/2016/7/layout/RepeatingBendingProcessNew"/>
    <dgm:cxn modelId="{A39BB1AE-EAE8-4643-9F0E-37C6416BA906}" type="presParOf" srcId="{AF2253F0-A862-49A6-9AE2-4493573B1BBF}" destId="{FC474248-3F53-4450-89BF-7AE23EA0CEC7}" srcOrd="0" destOrd="0" presId="urn:microsoft.com/office/officeart/2016/7/layout/RepeatingBendingProcessNew"/>
    <dgm:cxn modelId="{D1843E1D-45F8-42C1-B278-C3945CF71809}" type="presParOf" srcId="{955682E2-BADC-4E0C-82D2-10757CD249E9}" destId="{9062B519-210D-4234-83B8-FB8EB0C5C915}" srcOrd="2" destOrd="0" presId="urn:microsoft.com/office/officeart/2016/7/layout/RepeatingBendingProcessNew"/>
    <dgm:cxn modelId="{E0261841-64C4-459F-B539-574B449479A1}" type="presParOf" srcId="{955682E2-BADC-4E0C-82D2-10757CD249E9}" destId="{7F5C5D73-569A-4A5A-AB02-5B9676360FBC}" srcOrd="3" destOrd="0" presId="urn:microsoft.com/office/officeart/2016/7/layout/RepeatingBendingProcessNew"/>
    <dgm:cxn modelId="{3A626D3E-A380-4626-8440-10CA034DBB9A}" type="presParOf" srcId="{7F5C5D73-569A-4A5A-AB02-5B9676360FBC}" destId="{8591DF72-3EBC-468A-ACEB-18B4556B7CA6}" srcOrd="0" destOrd="0" presId="urn:microsoft.com/office/officeart/2016/7/layout/RepeatingBendingProcessNew"/>
    <dgm:cxn modelId="{63AE443C-56D7-4D76-BBBE-BCE74967C0B5}" type="presParOf" srcId="{955682E2-BADC-4E0C-82D2-10757CD249E9}" destId="{C4C93BCA-9FF9-4213-8F31-E625F66B3AA4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Attendance</a:t>
          </a:r>
          <a:endParaRPr lang="en-US"/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pPr rtl="0"/>
          <a:r>
            <a:rPr lang="en-US">
              <a:latin typeface="Corbel" panose="020B0503020204020204"/>
            </a:rPr>
            <a:t>EOY Totals</a:t>
          </a:r>
          <a:endParaRPr lang="en-US"/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pPr rtl="0"/>
          <a:r>
            <a:rPr lang="en-US">
              <a:latin typeface="Corbel" panose="020B0503020204020204"/>
            </a:rPr>
            <a:t>ADA &amp; ADM</a:t>
          </a:r>
          <a:endParaRPr lang="en-US"/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 phldr="0"/>
      <dgm:spPr/>
      <dgm:t>
        <a:bodyPr/>
        <a:lstStyle/>
        <a:p>
          <a:r>
            <a:rPr lang="en-US">
              <a:latin typeface="Corbel" panose="020B0503020204020204"/>
            </a:rPr>
            <a:t>SPED/Behavior</a:t>
          </a:r>
          <a:endParaRPr lang="en-US"/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Behavior Certification </a:t>
          </a:r>
          <a:endParaRPr lang="en-US"/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pPr rtl="0"/>
          <a:r>
            <a:rPr lang="en-US">
              <a:latin typeface="Corbel" panose="020B0503020204020204"/>
            </a:rPr>
            <a:t>IEP Lockdown</a:t>
          </a:r>
          <a:endParaRPr lang="en-US"/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Program Participation</a:t>
          </a:r>
          <a:endParaRPr lang="en-US"/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FE0A3CAE-D039-42F2-AF12-1E6F6793A633}">
      <dgm:prSet phldrT="[Text]"/>
      <dgm:spPr/>
      <dgm:t>
        <a:bodyPr/>
        <a:lstStyle/>
        <a:p>
          <a:pPr rtl="0"/>
          <a:r>
            <a:rPr lang="en-US">
              <a:latin typeface="Corbel" panose="020B0503020204020204"/>
            </a:rPr>
            <a:t>Title I</a:t>
          </a:r>
          <a:endParaRPr lang="en-US"/>
        </a:p>
      </dgm:t>
    </dgm:pt>
    <dgm:pt modelId="{7E2ED2D1-AFF4-4DED-BB53-30A310825CE2}" type="parTrans" cxnId="{A6FB3C49-AB75-4315-BB6B-886AA454F16F}">
      <dgm:prSet/>
      <dgm:spPr/>
      <dgm:t>
        <a:bodyPr/>
        <a:lstStyle/>
        <a:p>
          <a:endParaRPr lang="en-US"/>
        </a:p>
      </dgm:t>
    </dgm:pt>
    <dgm:pt modelId="{417BDEF2-191B-4000-BDE8-D3D22A51FCF3}" type="sibTrans" cxnId="{A6FB3C49-AB75-4315-BB6B-886AA454F16F}">
      <dgm:prSet/>
      <dgm:spPr/>
      <dgm:t>
        <a:bodyPr/>
        <a:lstStyle/>
        <a:p>
          <a:endParaRPr lang="en-US"/>
        </a:p>
      </dgm:t>
    </dgm:pt>
    <dgm:pt modelId="{DF26BB02-2280-4BF2-AFB6-95AC2EF119EB}">
      <dgm:prSet phldr="0"/>
      <dgm:spPr/>
      <dgm:t>
        <a:bodyPr/>
        <a:lstStyle/>
        <a:p>
          <a:r>
            <a:rPr lang="en-US">
              <a:latin typeface="Corbel" panose="020B0503020204020204"/>
            </a:rPr>
            <a:t>CTE</a:t>
          </a:r>
        </a:p>
      </dgm:t>
    </dgm:pt>
    <dgm:pt modelId="{7704DDFF-FD1B-4844-8CF7-0B4AD9E205A3}" type="parTrans" cxnId="{9BADA457-9ACF-48DF-8113-F95C76D0BC7B}">
      <dgm:prSet/>
      <dgm:spPr/>
    </dgm:pt>
    <dgm:pt modelId="{7EA8BEA4-C1D1-4098-B3E1-0A42BC8CA6F2}" type="sibTrans" cxnId="{9BADA457-9ACF-48DF-8113-F95C76D0BC7B}">
      <dgm:prSet/>
      <dgm:spPr/>
    </dgm:pt>
    <dgm:pt modelId="{3AD05FAB-C2C9-404B-8F9A-585C0049DFB2}">
      <dgm:prSet phldr="0"/>
      <dgm:spPr/>
      <dgm:t>
        <a:bodyPr/>
        <a:lstStyle/>
        <a:p>
          <a:r>
            <a:rPr lang="en-US">
              <a:latin typeface="Corbel" panose="020B0503020204020204"/>
            </a:rPr>
            <a:t>FRAM</a:t>
          </a:r>
        </a:p>
      </dgm:t>
    </dgm:pt>
    <dgm:pt modelId="{F59AF64B-7518-48E4-A7AE-E07FE30E75F9}" type="parTrans" cxnId="{B9F6C6FD-602A-4C95-9774-0A8256856EE2}">
      <dgm:prSet/>
      <dgm:spPr/>
    </dgm:pt>
    <dgm:pt modelId="{86C33169-A685-4375-A7C2-D4780ACCD4C6}" type="sibTrans" cxnId="{B9F6C6FD-602A-4C95-9774-0A8256856EE2}">
      <dgm:prSet/>
      <dgm:spPr/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</dgm:pt>
    <dgm:pt modelId="{A9DD881E-A532-414B-870C-8ADE2076F78C}" type="pres">
      <dgm:prSet presAssocID="{477D14C5-CED9-4CFC-B338-DFB0C8090B9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5F6E02-AD43-4E7A-935B-DDF5D6C74800}" type="pres">
      <dgm:prSet presAssocID="{477D14C5-CED9-4CFC-B338-DFB0C8090B9F}" presName="childText" presStyleLbl="revTx" presStyleIdx="0" presStyleCnt="3">
        <dgm:presLayoutVars>
          <dgm:bulletEnabled val="1"/>
        </dgm:presLayoutVars>
      </dgm:prSet>
      <dgm:spPr/>
    </dgm:pt>
    <dgm:pt modelId="{81203336-F3DE-4B3A-BCF4-0F68C23AC2BB}" type="pres">
      <dgm:prSet presAssocID="{3C67E77D-62FA-499D-B5E6-E79A091C52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542BB0F-CD02-4C36-B672-49AAF50EEF4B}" type="pres">
      <dgm:prSet presAssocID="{3C67E77D-62FA-499D-B5E6-E79A091C5267}" presName="childText" presStyleLbl="revTx" presStyleIdx="1" presStyleCnt="3">
        <dgm:presLayoutVars>
          <dgm:bulletEnabled val="1"/>
        </dgm:presLayoutVars>
      </dgm:prSet>
      <dgm:spPr/>
    </dgm:pt>
    <dgm:pt modelId="{D64CB5D5-837D-47FC-9E42-A26D800BC695}" type="pres">
      <dgm:prSet presAssocID="{CC6B7442-0B72-4EF2-9F13-1325B51AFF9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8B7B17B-8600-44B0-B235-389E5D71D804}" type="pres">
      <dgm:prSet presAssocID="{CC6B7442-0B72-4EF2-9F13-1325B51AFF9F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0FE9F00-73AD-4A89-AF03-CB96CF4023A7}" type="presOf" srcId="{3C67E77D-62FA-499D-B5E6-E79A091C5267}" destId="{81203336-F3DE-4B3A-BCF4-0F68C23AC2BB}" srcOrd="0" destOrd="0" presId="urn:microsoft.com/office/officeart/2005/8/layout/vList2"/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78A62308-1761-4830-A8EF-5D6BFCA71D13}" type="presOf" srcId="{477D14C5-CED9-4CFC-B338-DFB0C8090B9F}" destId="{A9DD881E-A532-414B-870C-8ADE2076F78C}" srcOrd="0" destOrd="0" presId="urn:microsoft.com/office/officeart/2005/8/layout/vList2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6B715D11-AC7A-46DC-B2F0-74EC66DBF1EC}" type="presOf" srcId="{DF26BB02-2280-4BF2-AFB6-95AC2EF119EB}" destId="{08B7B17B-8600-44B0-B235-389E5D71D804}" srcOrd="0" destOrd="1" presId="urn:microsoft.com/office/officeart/2005/8/layout/vList2"/>
    <dgm:cxn modelId="{31DF0318-C1C8-481B-AC18-6C82EA07FB4F}" type="presOf" srcId="{33EAD35F-38F2-4CB7-9A6D-B04FFD8A51FD}" destId="{CD5F6E02-AD43-4E7A-935B-DDF5D6C74800}" srcOrd="0" destOrd="1" presId="urn:microsoft.com/office/officeart/2005/8/layout/vList2"/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3B741536-5FDF-4670-B9D0-19CE64B62E3D}" type="presOf" srcId="{D6510970-8F9C-4B45-A0F3-6ACB9AA76D40}" destId="{8542BB0F-CD02-4C36-B672-49AAF50EEF4B}" srcOrd="0" destOrd="0" presId="urn:microsoft.com/office/officeart/2005/8/layout/vList2"/>
    <dgm:cxn modelId="{BE362B5B-A8DD-4274-896A-DFFC9DB4EF3F}" type="presOf" srcId="{CC6B7442-0B72-4EF2-9F13-1325B51AFF9F}" destId="{D64CB5D5-837D-47FC-9E42-A26D800BC695}" srcOrd="0" destOrd="0" presId="urn:microsoft.com/office/officeart/2005/8/layout/vList2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09BA7943-48EF-4B67-8D8B-C96912EC6D82}" type="presOf" srcId="{709ED9DC-E391-4C6C-B788-93F1C2EFB6FD}" destId="{8542BB0F-CD02-4C36-B672-49AAF50EEF4B}" srcOrd="0" destOrd="1" presId="urn:microsoft.com/office/officeart/2005/8/layout/vList2"/>
    <dgm:cxn modelId="{89E89868-1B52-46E8-8190-407D48D54AE2}" type="presOf" srcId="{FE0A3CAE-D039-42F2-AF12-1E6F6793A633}" destId="{08B7B17B-8600-44B0-B235-389E5D71D804}" srcOrd="0" destOrd="0" presId="urn:microsoft.com/office/officeart/2005/8/layout/vList2"/>
    <dgm:cxn modelId="{A6FB3C49-AB75-4315-BB6B-886AA454F16F}" srcId="{CC6B7442-0B72-4EF2-9F13-1325B51AFF9F}" destId="{FE0A3CAE-D039-42F2-AF12-1E6F6793A633}" srcOrd="0" destOrd="0" parTransId="{7E2ED2D1-AFF4-4DED-BB53-30A310825CE2}" sibTransId="{417BDEF2-191B-4000-BDE8-D3D22A51FCF3}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9BADA457-9ACF-48DF-8113-F95C76D0BC7B}" srcId="{CC6B7442-0B72-4EF2-9F13-1325B51AFF9F}" destId="{DF26BB02-2280-4BF2-AFB6-95AC2EF119EB}" srcOrd="1" destOrd="0" parTransId="{7704DDFF-FD1B-4844-8CF7-0B4AD9E205A3}" sibTransId="{7EA8BEA4-C1D1-4098-B3E1-0A42BC8CA6F2}"/>
    <dgm:cxn modelId="{E2EE33AC-3CDB-41AB-99D0-EE89822B0377}" type="presOf" srcId="{90119837-5B71-4D44-BB01-DB0B084933C8}" destId="{ED5DCCC5-BCA8-4491-AA37-BAF153ECA184}" srcOrd="0" destOrd="0" presId="urn:microsoft.com/office/officeart/2005/8/layout/vList2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883B08BE-566C-421A-A9EF-3AEB7BD8735D}" type="presOf" srcId="{3AD05FAB-C2C9-404B-8F9A-585C0049DFB2}" destId="{08B7B17B-8600-44B0-B235-389E5D71D804}" srcOrd="0" destOrd="2" presId="urn:microsoft.com/office/officeart/2005/8/layout/vList2"/>
    <dgm:cxn modelId="{E1562FFD-6726-4E30-AB1B-AC83CB895F1D}" type="presOf" srcId="{C111C18A-FD96-4E63-821A-54D70D8DC65F}" destId="{CD5F6E02-AD43-4E7A-935B-DDF5D6C74800}" srcOrd="0" destOrd="0" presId="urn:microsoft.com/office/officeart/2005/8/layout/vList2"/>
    <dgm:cxn modelId="{B9F6C6FD-602A-4C95-9774-0A8256856EE2}" srcId="{CC6B7442-0B72-4EF2-9F13-1325B51AFF9F}" destId="{3AD05FAB-C2C9-404B-8F9A-585C0049DFB2}" srcOrd="2" destOrd="0" parTransId="{F59AF64B-7518-48E4-A7AE-E07FE30E75F9}" sibTransId="{86C33169-A685-4375-A7C2-D4780ACCD4C6}"/>
    <dgm:cxn modelId="{A90AB4C4-C805-4424-802A-2B41858D4755}" type="presParOf" srcId="{ED5DCCC5-BCA8-4491-AA37-BAF153ECA184}" destId="{A9DD881E-A532-414B-870C-8ADE2076F78C}" srcOrd="0" destOrd="0" presId="urn:microsoft.com/office/officeart/2005/8/layout/vList2"/>
    <dgm:cxn modelId="{90D6C6A5-A28A-437C-A89A-B612F6FF053A}" type="presParOf" srcId="{ED5DCCC5-BCA8-4491-AA37-BAF153ECA184}" destId="{CD5F6E02-AD43-4E7A-935B-DDF5D6C74800}" srcOrd="1" destOrd="0" presId="urn:microsoft.com/office/officeart/2005/8/layout/vList2"/>
    <dgm:cxn modelId="{DDAE547B-6584-4A25-B4AC-719248A763DB}" type="presParOf" srcId="{ED5DCCC5-BCA8-4491-AA37-BAF153ECA184}" destId="{81203336-F3DE-4B3A-BCF4-0F68C23AC2BB}" srcOrd="2" destOrd="0" presId="urn:microsoft.com/office/officeart/2005/8/layout/vList2"/>
    <dgm:cxn modelId="{79295F72-128E-46AF-B0D3-9E0B58D23F63}" type="presParOf" srcId="{ED5DCCC5-BCA8-4491-AA37-BAF153ECA184}" destId="{8542BB0F-CD02-4C36-B672-49AAF50EEF4B}" srcOrd="3" destOrd="0" presId="urn:microsoft.com/office/officeart/2005/8/layout/vList2"/>
    <dgm:cxn modelId="{55B7ABEE-FDA7-4E38-96F3-C6B460D01517}" type="presParOf" srcId="{ED5DCCC5-BCA8-4491-AA37-BAF153ECA184}" destId="{D64CB5D5-837D-47FC-9E42-A26D800BC695}" srcOrd="4" destOrd="0" presId="urn:microsoft.com/office/officeart/2005/8/layout/vList2"/>
    <dgm:cxn modelId="{27324E26-9070-415B-938B-7FE29C0DBFBC}" type="presParOf" srcId="{ED5DCCC5-BCA8-4491-AA37-BAF153ECA184}" destId="{08B7B17B-8600-44B0-B235-389E5D71D8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A8DDED-8B1A-4B38-8775-B2CFB79516E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96312EC-3A8B-4773-A2CC-F1FB54F09169}">
      <dgm:prSet/>
      <dgm:spPr/>
      <dgm:t>
        <a:bodyPr/>
        <a:lstStyle/>
        <a:p>
          <a:pPr>
            <a:defRPr cap="all"/>
          </a:pPr>
          <a:r>
            <a:rPr lang="en-US"/>
            <a:t>Audits are expensive</a:t>
          </a:r>
        </a:p>
      </dgm:t>
    </dgm:pt>
    <dgm:pt modelId="{1806DD3B-3B0E-461F-B015-F52EB24D8D4A}" type="parTrans" cxnId="{C15F0295-55C5-42E3-AFFB-411CE379E052}">
      <dgm:prSet/>
      <dgm:spPr/>
      <dgm:t>
        <a:bodyPr/>
        <a:lstStyle/>
        <a:p>
          <a:endParaRPr lang="en-US"/>
        </a:p>
      </dgm:t>
    </dgm:pt>
    <dgm:pt modelId="{7335F4B3-9288-4D64-8C0E-3CF7DF63A170}" type="sibTrans" cxnId="{C15F0295-55C5-42E3-AFFB-411CE379E052}">
      <dgm:prSet/>
      <dgm:spPr/>
      <dgm:t>
        <a:bodyPr/>
        <a:lstStyle/>
        <a:p>
          <a:endParaRPr lang="en-US"/>
        </a:p>
      </dgm:t>
    </dgm:pt>
    <dgm:pt modelId="{23C866A8-B015-4276-A943-D0136ABEAABE}">
      <dgm:prSet/>
      <dgm:spPr/>
      <dgm:t>
        <a:bodyPr/>
        <a:lstStyle/>
        <a:p>
          <a:pPr>
            <a:defRPr cap="all"/>
          </a:pPr>
          <a:r>
            <a:rPr lang="en-US"/>
            <a:t>Audits cause stress</a:t>
          </a:r>
        </a:p>
      </dgm:t>
    </dgm:pt>
    <dgm:pt modelId="{CB764E51-CF41-4C35-B9C9-9ACB703D21FE}" type="parTrans" cxnId="{ED269DC6-7F0F-408D-96E2-5816BA0C6A0E}">
      <dgm:prSet/>
      <dgm:spPr/>
      <dgm:t>
        <a:bodyPr/>
        <a:lstStyle/>
        <a:p>
          <a:endParaRPr lang="en-US"/>
        </a:p>
      </dgm:t>
    </dgm:pt>
    <dgm:pt modelId="{7D672B5C-4BB6-4C5B-9D2C-656B1C5BA19D}" type="sibTrans" cxnId="{ED269DC6-7F0F-408D-96E2-5816BA0C6A0E}">
      <dgm:prSet/>
      <dgm:spPr/>
      <dgm:t>
        <a:bodyPr/>
        <a:lstStyle/>
        <a:p>
          <a:endParaRPr lang="en-US"/>
        </a:p>
      </dgm:t>
    </dgm:pt>
    <dgm:pt modelId="{6CDB0B3B-5248-4254-94D0-20E6C34D43AD}">
      <dgm:prSet/>
      <dgm:spPr/>
      <dgm:t>
        <a:bodyPr/>
        <a:lstStyle/>
        <a:p>
          <a:pPr>
            <a:defRPr cap="all"/>
          </a:pPr>
          <a:r>
            <a:rPr lang="en-US"/>
            <a:t>Audits are painful</a:t>
          </a:r>
        </a:p>
      </dgm:t>
    </dgm:pt>
    <dgm:pt modelId="{2385CB4F-4A75-4D2B-9642-702CF1636F95}" type="parTrans" cxnId="{4A5C83A9-7EE6-4438-8CE0-9E3788FC7DDE}">
      <dgm:prSet/>
      <dgm:spPr/>
      <dgm:t>
        <a:bodyPr/>
        <a:lstStyle/>
        <a:p>
          <a:endParaRPr lang="en-US"/>
        </a:p>
      </dgm:t>
    </dgm:pt>
    <dgm:pt modelId="{FD921FF1-B65C-4E36-B610-2436ED1EFA6F}" type="sibTrans" cxnId="{4A5C83A9-7EE6-4438-8CE0-9E3788FC7DDE}">
      <dgm:prSet/>
      <dgm:spPr/>
      <dgm:t>
        <a:bodyPr/>
        <a:lstStyle/>
        <a:p>
          <a:endParaRPr lang="en-US"/>
        </a:p>
      </dgm:t>
    </dgm:pt>
    <dgm:pt modelId="{F9CB38B8-DCA8-4E70-8D67-F18DD5D1E2E2}" type="pres">
      <dgm:prSet presAssocID="{B8A8DDED-8B1A-4B38-8775-B2CFB79516E2}" presName="root" presStyleCnt="0">
        <dgm:presLayoutVars>
          <dgm:dir/>
          <dgm:resizeHandles val="exact"/>
        </dgm:presLayoutVars>
      </dgm:prSet>
      <dgm:spPr/>
    </dgm:pt>
    <dgm:pt modelId="{92633AFB-B5D1-4499-A0D0-A01331130559}" type="pres">
      <dgm:prSet presAssocID="{296312EC-3A8B-4773-A2CC-F1FB54F09169}" presName="compNode" presStyleCnt="0"/>
      <dgm:spPr/>
    </dgm:pt>
    <dgm:pt modelId="{72C30779-AF00-4324-8145-6CAA5E8373BD}" type="pres">
      <dgm:prSet presAssocID="{296312EC-3A8B-4773-A2CC-F1FB54F09169}" presName="iconBgRect" presStyleLbl="bgShp" presStyleIdx="0" presStyleCnt="3"/>
      <dgm:spPr/>
    </dgm:pt>
    <dgm:pt modelId="{DC859FA2-28A2-4153-A517-B0F8786E281E}" type="pres">
      <dgm:prSet presAssocID="{296312EC-3A8B-4773-A2CC-F1FB54F091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FE45C41-AC1F-43A4-BAFE-45B32B045241}" type="pres">
      <dgm:prSet presAssocID="{296312EC-3A8B-4773-A2CC-F1FB54F09169}" presName="spaceRect" presStyleCnt="0"/>
      <dgm:spPr/>
    </dgm:pt>
    <dgm:pt modelId="{2FB474FB-E7B0-48FB-AB11-18952CDC3D8B}" type="pres">
      <dgm:prSet presAssocID="{296312EC-3A8B-4773-A2CC-F1FB54F09169}" presName="textRect" presStyleLbl="revTx" presStyleIdx="0" presStyleCnt="3">
        <dgm:presLayoutVars>
          <dgm:chMax val="1"/>
          <dgm:chPref val="1"/>
        </dgm:presLayoutVars>
      </dgm:prSet>
      <dgm:spPr/>
    </dgm:pt>
    <dgm:pt modelId="{3D566CF0-0392-48E5-9BBA-0885A112E80F}" type="pres">
      <dgm:prSet presAssocID="{7335F4B3-9288-4D64-8C0E-3CF7DF63A170}" presName="sibTrans" presStyleCnt="0"/>
      <dgm:spPr/>
    </dgm:pt>
    <dgm:pt modelId="{E480F4C7-9EAE-483C-B8D0-68FD8CD66400}" type="pres">
      <dgm:prSet presAssocID="{23C866A8-B015-4276-A943-D0136ABEAABE}" presName="compNode" presStyleCnt="0"/>
      <dgm:spPr/>
    </dgm:pt>
    <dgm:pt modelId="{6A89E0CB-6968-403C-ABB2-C27DBDC7A402}" type="pres">
      <dgm:prSet presAssocID="{23C866A8-B015-4276-A943-D0136ABEAABE}" presName="iconBgRect" presStyleLbl="bgShp" presStyleIdx="1" presStyleCnt="3"/>
      <dgm:spPr/>
    </dgm:pt>
    <dgm:pt modelId="{3FA99EE5-052D-4FDA-A161-F4DD743753AE}" type="pres">
      <dgm:prSet presAssocID="{23C866A8-B015-4276-A943-D0136ABEAAB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7DFF112-605C-4C49-A2EC-24AC096CC982}" type="pres">
      <dgm:prSet presAssocID="{23C866A8-B015-4276-A943-D0136ABEAABE}" presName="spaceRect" presStyleCnt="0"/>
      <dgm:spPr/>
    </dgm:pt>
    <dgm:pt modelId="{C10D1A26-1A69-4CDB-BF40-3CEDFED01A2A}" type="pres">
      <dgm:prSet presAssocID="{23C866A8-B015-4276-A943-D0136ABEAABE}" presName="textRect" presStyleLbl="revTx" presStyleIdx="1" presStyleCnt="3">
        <dgm:presLayoutVars>
          <dgm:chMax val="1"/>
          <dgm:chPref val="1"/>
        </dgm:presLayoutVars>
      </dgm:prSet>
      <dgm:spPr/>
    </dgm:pt>
    <dgm:pt modelId="{7A0C4CFD-8305-411A-8544-ACA43B2F1C7E}" type="pres">
      <dgm:prSet presAssocID="{7D672B5C-4BB6-4C5B-9D2C-656B1C5BA19D}" presName="sibTrans" presStyleCnt="0"/>
      <dgm:spPr/>
    </dgm:pt>
    <dgm:pt modelId="{CE9347A7-F4C2-43AC-ACA1-B362139781FC}" type="pres">
      <dgm:prSet presAssocID="{6CDB0B3B-5248-4254-94D0-20E6C34D43AD}" presName="compNode" presStyleCnt="0"/>
      <dgm:spPr/>
    </dgm:pt>
    <dgm:pt modelId="{AA9DE271-565A-4F8C-99C0-26304CB2FFAE}" type="pres">
      <dgm:prSet presAssocID="{6CDB0B3B-5248-4254-94D0-20E6C34D43AD}" presName="iconBgRect" presStyleLbl="bgShp" presStyleIdx="2" presStyleCnt="3"/>
      <dgm:spPr/>
    </dgm:pt>
    <dgm:pt modelId="{8FAB50FE-0428-4DA5-998F-2ACEFB4D6228}" type="pres">
      <dgm:prSet presAssocID="{6CDB0B3B-5248-4254-94D0-20E6C34D43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43ADB45D-2524-45E1-8C65-381CE52C50EB}" type="pres">
      <dgm:prSet presAssocID="{6CDB0B3B-5248-4254-94D0-20E6C34D43AD}" presName="spaceRect" presStyleCnt="0"/>
      <dgm:spPr/>
    </dgm:pt>
    <dgm:pt modelId="{DA73C6EF-BE40-4ED5-8AA6-C4B36A707DF3}" type="pres">
      <dgm:prSet presAssocID="{6CDB0B3B-5248-4254-94D0-20E6C34D43A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1EAB77-55E2-4FE2-AFD1-C17F2CE63FBD}" type="presOf" srcId="{B8A8DDED-8B1A-4B38-8775-B2CFB79516E2}" destId="{F9CB38B8-DCA8-4E70-8D67-F18DD5D1E2E2}" srcOrd="0" destOrd="0" presId="urn:microsoft.com/office/officeart/2018/5/layout/IconCircleLabelList"/>
    <dgm:cxn modelId="{28894878-826D-437E-A479-3CDFB67B1168}" type="presOf" srcId="{6CDB0B3B-5248-4254-94D0-20E6C34D43AD}" destId="{DA73C6EF-BE40-4ED5-8AA6-C4B36A707DF3}" srcOrd="0" destOrd="0" presId="urn:microsoft.com/office/officeart/2018/5/layout/IconCircleLabelList"/>
    <dgm:cxn modelId="{C15F0295-55C5-42E3-AFFB-411CE379E052}" srcId="{B8A8DDED-8B1A-4B38-8775-B2CFB79516E2}" destId="{296312EC-3A8B-4773-A2CC-F1FB54F09169}" srcOrd="0" destOrd="0" parTransId="{1806DD3B-3B0E-461F-B015-F52EB24D8D4A}" sibTransId="{7335F4B3-9288-4D64-8C0E-3CF7DF63A170}"/>
    <dgm:cxn modelId="{4A5C83A9-7EE6-4438-8CE0-9E3788FC7DDE}" srcId="{B8A8DDED-8B1A-4B38-8775-B2CFB79516E2}" destId="{6CDB0B3B-5248-4254-94D0-20E6C34D43AD}" srcOrd="2" destOrd="0" parTransId="{2385CB4F-4A75-4D2B-9642-702CF1636F95}" sibTransId="{FD921FF1-B65C-4E36-B610-2436ED1EFA6F}"/>
    <dgm:cxn modelId="{611C38B5-7112-46EB-B7FE-F29E068103F2}" type="presOf" srcId="{296312EC-3A8B-4773-A2CC-F1FB54F09169}" destId="{2FB474FB-E7B0-48FB-AB11-18952CDC3D8B}" srcOrd="0" destOrd="0" presId="urn:microsoft.com/office/officeart/2018/5/layout/IconCircleLabelList"/>
    <dgm:cxn modelId="{ED269DC6-7F0F-408D-96E2-5816BA0C6A0E}" srcId="{B8A8DDED-8B1A-4B38-8775-B2CFB79516E2}" destId="{23C866A8-B015-4276-A943-D0136ABEAABE}" srcOrd="1" destOrd="0" parTransId="{CB764E51-CF41-4C35-B9C9-9ACB703D21FE}" sibTransId="{7D672B5C-4BB6-4C5B-9D2C-656B1C5BA19D}"/>
    <dgm:cxn modelId="{4B9ACAF8-FDC3-4D13-8032-86F2B7C95D53}" type="presOf" srcId="{23C866A8-B015-4276-A943-D0136ABEAABE}" destId="{C10D1A26-1A69-4CDB-BF40-3CEDFED01A2A}" srcOrd="0" destOrd="0" presId="urn:microsoft.com/office/officeart/2018/5/layout/IconCircleLabelList"/>
    <dgm:cxn modelId="{77F0B431-97AF-48CD-9882-B141164B591A}" type="presParOf" srcId="{F9CB38B8-DCA8-4E70-8D67-F18DD5D1E2E2}" destId="{92633AFB-B5D1-4499-A0D0-A01331130559}" srcOrd="0" destOrd="0" presId="urn:microsoft.com/office/officeart/2018/5/layout/IconCircleLabelList"/>
    <dgm:cxn modelId="{46A361E7-71A4-45CD-8876-888D9FB1E086}" type="presParOf" srcId="{92633AFB-B5D1-4499-A0D0-A01331130559}" destId="{72C30779-AF00-4324-8145-6CAA5E8373BD}" srcOrd="0" destOrd="0" presId="urn:microsoft.com/office/officeart/2018/5/layout/IconCircleLabelList"/>
    <dgm:cxn modelId="{A5BC36C2-F849-49CC-B0CD-0992C3357CBC}" type="presParOf" srcId="{92633AFB-B5D1-4499-A0D0-A01331130559}" destId="{DC859FA2-28A2-4153-A517-B0F8786E281E}" srcOrd="1" destOrd="0" presId="urn:microsoft.com/office/officeart/2018/5/layout/IconCircleLabelList"/>
    <dgm:cxn modelId="{8AFBA593-D5AC-4A2D-9382-4E74CD46BA97}" type="presParOf" srcId="{92633AFB-B5D1-4499-A0D0-A01331130559}" destId="{8FE45C41-AC1F-43A4-BAFE-45B32B045241}" srcOrd="2" destOrd="0" presId="urn:microsoft.com/office/officeart/2018/5/layout/IconCircleLabelList"/>
    <dgm:cxn modelId="{3776B635-C1E0-4EA4-B135-E83E0500D566}" type="presParOf" srcId="{92633AFB-B5D1-4499-A0D0-A01331130559}" destId="{2FB474FB-E7B0-48FB-AB11-18952CDC3D8B}" srcOrd="3" destOrd="0" presId="urn:microsoft.com/office/officeart/2018/5/layout/IconCircleLabelList"/>
    <dgm:cxn modelId="{FC4056BF-5388-4AFD-AC95-941395ACF83C}" type="presParOf" srcId="{F9CB38B8-DCA8-4E70-8D67-F18DD5D1E2E2}" destId="{3D566CF0-0392-48E5-9BBA-0885A112E80F}" srcOrd="1" destOrd="0" presId="urn:microsoft.com/office/officeart/2018/5/layout/IconCircleLabelList"/>
    <dgm:cxn modelId="{5AA61F27-D554-4607-A864-991041189BD7}" type="presParOf" srcId="{F9CB38B8-DCA8-4E70-8D67-F18DD5D1E2E2}" destId="{E480F4C7-9EAE-483C-B8D0-68FD8CD66400}" srcOrd="2" destOrd="0" presId="urn:microsoft.com/office/officeart/2018/5/layout/IconCircleLabelList"/>
    <dgm:cxn modelId="{21F66C9A-5AC4-4D25-8E9C-73A82B31F159}" type="presParOf" srcId="{E480F4C7-9EAE-483C-B8D0-68FD8CD66400}" destId="{6A89E0CB-6968-403C-ABB2-C27DBDC7A402}" srcOrd="0" destOrd="0" presId="urn:microsoft.com/office/officeart/2018/5/layout/IconCircleLabelList"/>
    <dgm:cxn modelId="{EB102957-76FA-4080-A9A4-2764044218EA}" type="presParOf" srcId="{E480F4C7-9EAE-483C-B8D0-68FD8CD66400}" destId="{3FA99EE5-052D-4FDA-A161-F4DD743753AE}" srcOrd="1" destOrd="0" presId="urn:microsoft.com/office/officeart/2018/5/layout/IconCircleLabelList"/>
    <dgm:cxn modelId="{70B985E9-1826-4ACD-9051-702F2FFED514}" type="presParOf" srcId="{E480F4C7-9EAE-483C-B8D0-68FD8CD66400}" destId="{87DFF112-605C-4C49-A2EC-24AC096CC982}" srcOrd="2" destOrd="0" presId="urn:microsoft.com/office/officeart/2018/5/layout/IconCircleLabelList"/>
    <dgm:cxn modelId="{89F4D853-3261-43C2-A00A-017A16D39D55}" type="presParOf" srcId="{E480F4C7-9EAE-483C-B8D0-68FD8CD66400}" destId="{C10D1A26-1A69-4CDB-BF40-3CEDFED01A2A}" srcOrd="3" destOrd="0" presId="urn:microsoft.com/office/officeart/2018/5/layout/IconCircleLabelList"/>
    <dgm:cxn modelId="{3A20D97F-58B0-40E6-895C-3BB9BD4741CC}" type="presParOf" srcId="{F9CB38B8-DCA8-4E70-8D67-F18DD5D1E2E2}" destId="{7A0C4CFD-8305-411A-8544-ACA43B2F1C7E}" srcOrd="3" destOrd="0" presId="urn:microsoft.com/office/officeart/2018/5/layout/IconCircleLabelList"/>
    <dgm:cxn modelId="{873450B7-AD18-4397-912B-596A573AD155}" type="presParOf" srcId="{F9CB38B8-DCA8-4E70-8D67-F18DD5D1E2E2}" destId="{CE9347A7-F4C2-43AC-ACA1-B362139781FC}" srcOrd="4" destOrd="0" presId="urn:microsoft.com/office/officeart/2018/5/layout/IconCircleLabelList"/>
    <dgm:cxn modelId="{71756152-E033-459D-A620-41E069E631CD}" type="presParOf" srcId="{CE9347A7-F4C2-43AC-ACA1-B362139781FC}" destId="{AA9DE271-565A-4F8C-99C0-26304CB2FFAE}" srcOrd="0" destOrd="0" presId="urn:microsoft.com/office/officeart/2018/5/layout/IconCircleLabelList"/>
    <dgm:cxn modelId="{A83CCA41-B659-40B0-9244-C3E2E307AC10}" type="presParOf" srcId="{CE9347A7-F4C2-43AC-ACA1-B362139781FC}" destId="{8FAB50FE-0428-4DA5-998F-2ACEFB4D6228}" srcOrd="1" destOrd="0" presId="urn:microsoft.com/office/officeart/2018/5/layout/IconCircleLabelList"/>
    <dgm:cxn modelId="{4CA8977B-0EA4-4D6A-98E3-4DFEF40CD5E7}" type="presParOf" srcId="{CE9347A7-F4C2-43AC-ACA1-B362139781FC}" destId="{43ADB45D-2524-45E1-8C65-381CE52C50EB}" srcOrd="2" destOrd="0" presId="urn:microsoft.com/office/officeart/2018/5/layout/IconCircleLabelList"/>
    <dgm:cxn modelId="{90648CF8-C471-463F-9F19-52EE9D855251}" type="presParOf" srcId="{CE9347A7-F4C2-43AC-ACA1-B362139781FC}" destId="{DA73C6EF-BE40-4ED5-8AA6-C4B36A707DF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253F0-A862-49A6-9AE2-4493573B1BBF}">
      <dsp:nvSpPr>
        <dsp:cNvPr id="0" name=""/>
        <dsp:cNvSpPr/>
      </dsp:nvSpPr>
      <dsp:spPr>
        <a:xfrm>
          <a:off x="3183420" y="1298508"/>
          <a:ext cx="701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0165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15943" y="1340567"/>
        <a:ext cx="36612" cy="7322"/>
      </dsp:txXfrm>
    </dsp:sp>
    <dsp:sp modelId="{F05256AE-171E-4CEB-A8EC-8A5BFFB25F01}">
      <dsp:nvSpPr>
        <dsp:cNvPr id="0" name=""/>
        <dsp:cNvSpPr/>
      </dsp:nvSpPr>
      <dsp:spPr>
        <a:xfrm>
          <a:off x="1491" y="389109"/>
          <a:ext cx="3183729" cy="19102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05" tIns="163755" rIns="156005" bIns="16375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>
              <a:latin typeface="Corbel" panose="020B0503020204020204"/>
            </a:rPr>
            <a:t>Sync that data</a:t>
          </a:r>
        </a:p>
      </dsp:txBody>
      <dsp:txXfrm>
        <a:off x="1491" y="389109"/>
        <a:ext cx="3183729" cy="1910237"/>
      </dsp:txXfrm>
    </dsp:sp>
    <dsp:sp modelId="{7F5C5D73-569A-4A5A-AB02-5B9676360FBC}">
      <dsp:nvSpPr>
        <dsp:cNvPr id="0" name=""/>
        <dsp:cNvSpPr/>
      </dsp:nvSpPr>
      <dsp:spPr>
        <a:xfrm>
          <a:off x="1593355" y="2297547"/>
          <a:ext cx="3915987" cy="701657"/>
        </a:xfrm>
        <a:custGeom>
          <a:avLst/>
          <a:gdLst/>
          <a:ahLst/>
          <a:cxnLst/>
          <a:rect l="0" t="0" r="0" b="0"/>
          <a:pathLst>
            <a:path>
              <a:moveTo>
                <a:pt x="3915987" y="0"/>
              </a:moveTo>
              <a:lnTo>
                <a:pt x="3915987" y="367928"/>
              </a:lnTo>
              <a:lnTo>
                <a:pt x="0" y="367928"/>
              </a:lnTo>
              <a:lnTo>
                <a:pt x="0" y="701657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51752" y="2644714"/>
        <a:ext cx="199193" cy="7322"/>
      </dsp:txXfrm>
    </dsp:sp>
    <dsp:sp modelId="{9062B519-210D-4234-83B8-FB8EB0C5C915}">
      <dsp:nvSpPr>
        <dsp:cNvPr id="0" name=""/>
        <dsp:cNvSpPr/>
      </dsp:nvSpPr>
      <dsp:spPr>
        <a:xfrm>
          <a:off x="3917478" y="389109"/>
          <a:ext cx="3183729" cy="19102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05" tIns="163755" rIns="156005" bIns="16375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>
              <a:latin typeface="Corbel" panose="020B0503020204020204"/>
            </a:rPr>
            <a:t>District Edition Auto-MAGIC!</a:t>
          </a:r>
          <a:endParaRPr lang="en-US" sz="3700" kern="1200"/>
        </a:p>
      </dsp:txBody>
      <dsp:txXfrm>
        <a:off x="3917478" y="389109"/>
        <a:ext cx="3183729" cy="1910237"/>
      </dsp:txXfrm>
    </dsp:sp>
    <dsp:sp modelId="{C4C93BCA-9FF9-4213-8F31-E625F66B3AA4}">
      <dsp:nvSpPr>
        <dsp:cNvPr id="0" name=""/>
        <dsp:cNvSpPr/>
      </dsp:nvSpPr>
      <dsp:spPr>
        <a:xfrm>
          <a:off x="1491" y="3031604"/>
          <a:ext cx="3183729" cy="19102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05" tIns="163755" rIns="156005" bIns="16375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>
              <a:latin typeface="Corbel" panose="020B0503020204020204"/>
            </a:rPr>
            <a:t>EOY and KEY Reporting Deadlines</a:t>
          </a:r>
          <a:endParaRPr lang="en-US" sz="3700" kern="1200"/>
        </a:p>
      </dsp:txBody>
      <dsp:txXfrm>
        <a:off x="1491" y="3031604"/>
        <a:ext cx="3183729" cy="1910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317747"/>
          <a:ext cx="347345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Corbel" panose="020B0503020204020204"/>
            </a:rPr>
            <a:t>Attendance</a:t>
          </a:r>
          <a:endParaRPr lang="en-US" sz="2700" kern="1200"/>
        </a:p>
      </dsp:txBody>
      <dsp:txXfrm>
        <a:off x="31613" y="349360"/>
        <a:ext cx="3410224" cy="584369"/>
      </dsp:txXfrm>
    </dsp:sp>
    <dsp:sp modelId="{CD5F6E02-AD43-4E7A-935B-DDF5D6C74800}">
      <dsp:nvSpPr>
        <dsp:cNvPr id="0" name=""/>
        <dsp:cNvSpPr/>
      </dsp:nvSpPr>
      <dsp:spPr>
        <a:xfrm>
          <a:off x="0" y="965342"/>
          <a:ext cx="347345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28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EOY Totals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ADA &amp; ADM</a:t>
          </a:r>
          <a:endParaRPr lang="en-US" sz="2100" kern="1200"/>
        </a:p>
      </dsp:txBody>
      <dsp:txXfrm>
        <a:off x="0" y="965342"/>
        <a:ext cx="3473450" cy="726570"/>
      </dsp:txXfrm>
    </dsp:sp>
    <dsp:sp modelId="{81203336-F3DE-4B3A-BCF4-0F68C23AC2BB}">
      <dsp:nvSpPr>
        <dsp:cNvPr id="0" name=""/>
        <dsp:cNvSpPr/>
      </dsp:nvSpPr>
      <dsp:spPr>
        <a:xfrm>
          <a:off x="0" y="1691912"/>
          <a:ext cx="347345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Corbel" panose="020B0503020204020204"/>
            </a:rPr>
            <a:t>SPED/Behavior</a:t>
          </a:r>
          <a:endParaRPr lang="en-US" sz="2700" kern="1200"/>
        </a:p>
      </dsp:txBody>
      <dsp:txXfrm>
        <a:off x="31613" y="1723525"/>
        <a:ext cx="3410224" cy="584369"/>
      </dsp:txXfrm>
    </dsp:sp>
    <dsp:sp modelId="{8542BB0F-CD02-4C36-B672-49AAF50EEF4B}">
      <dsp:nvSpPr>
        <dsp:cNvPr id="0" name=""/>
        <dsp:cNvSpPr/>
      </dsp:nvSpPr>
      <dsp:spPr>
        <a:xfrm>
          <a:off x="0" y="2339507"/>
          <a:ext cx="347345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28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Behavior Certification 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IEP Lockdown</a:t>
          </a:r>
          <a:endParaRPr lang="en-US" sz="2100" kern="1200"/>
        </a:p>
      </dsp:txBody>
      <dsp:txXfrm>
        <a:off x="0" y="2339507"/>
        <a:ext cx="3473450" cy="726570"/>
      </dsp:txXfrm>
    </dsp:sp>
    <dsp:sp modelId="{D64CB5D5-837D-47FC-9E42-A26D800BC695}">
      <dsp:nvSpPr>
        <dsp:cNvPr id="0" name=""/>
        <dsp:cNvSpPr/>
      </dsp:nvSpPr>
      <dsp:spPr>
        <a:xfrm>
          <a:off x="0" y="3066077"/>
          <a:ext cx="347345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Corbel" panose="020B0503020204020204"/>
            </a:rPr>
            <a:t>Program Participation</a:t>
          </a:r>
          <a:endParaRPr lang="en-US" sz="2700" kern="1200"/>
        </a:p>
      </dsp:txBody>
      <dsp:txXfrm>
        <a:off x="31613" y="3097690"/>
        <a:ext cx="3410224" cy="584369"/>
      </dsp:txXfrm>
    </dsp:sp>
    <dsp:sp modelId="{08B7B17B-8600-44B0-B235-389E5D71D804}">
      <dsp:nvSpPr>
        <dsp:cNvPr id="0" name=""/>
        <dsp:cNvSpPr/>
      </dsp:nvSpPr>
      <dsp:spPr>
        <a:xfrm>
          <a:off x="0" y="3713672"/>
          <a:ext cx="3473450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28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Title I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CTE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>
              <a:latin typeface="Corbel" panose="020B0503020204020204"/>
            </a:rPr>
            <a:t>FRAM</a:t>
          </a:r>
        </a:p>
      </dsp:txBody>
      <dsp:txXfrm>
        <a:off x="0" y="3713672"/>
        <a:ext cx="3473450" cy="10898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30779-AF00-4324-8145-6CAA5E8373BD}">
      <dsp:nvSpPr>
        <dsp:cNvPr id="0" name=""/>
        <dsp:cNvSpPr/>
      </dsp:nvSpPr>
      <dsp:spPr>
        <a:xfrm>
          <a:off x="449877" y="1261162"/>
          <a:ext cx="1406812" cy="1406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59FA2-28A2-4153-A517-B0F8786E281E}">
      <dsp:nvSpPr>
        <dsp:cNvPr id="0" name=""/>
        <dsp:cNvSpPr/>
      </dsp:nvSpPr>
      <dsp:spPr>
        <a:xfrm>
          <a:off x="749689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474FB-E7B0-48FB-AB11-18952CDC3D8B}">
      <dsp:nvSpPr>
        <dsp:cNvPr id="0" name=""/>
        <dsp:cNvSpPr/>
      </dsp:nvSpPr>
      <dsp:spPr>
        <a:xfrm>
          <a:off x="158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Audits are expensive</a:t>
          </a:r>
        </a:p>
      </dsp:txBody>
      <dsp:txXfrm>
        <a:off x="158" y="3106162"/>
        <a:ext cx="2306250" cy="720000"/>
      </dsp:txXfrm>
    </dsp:sp>
    <dsp:sp modelId="{6A89E0CB-6968-403C-ABB2-C27DBDC7A402}">
      <dsp:nvSpPr>
        <dsp:cNvPr id="0" name=""/>
        <dsp:cNvSpPr/>
      </dsp:nvSpPr>
      <dsp:spPr>
        <a:xfrm>
          <a:off x="3159721" y="1261162"/>
          <a:ext cx="1406812" cy="1406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99EE5-052D-4FDA-A161-F4DD743753AE}">
      <dsp:nvSpPr>
        <dsp:cNvPr id="0" name=""/>
        <dsp:cNvSpPr/>
      </dsp:nvSpPr>
      <dsp:spPr>
        <a:xfrm>
          <a:off x="3459533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D1A26-1A69-4CDB-BF40-3CEDFED01A2A}">
      <dsp:nvSpPr>
        <dsp:cNvPr id="0" name=""/>
        <dsp:cNvSpPr/>
      </dsp:nvSpPr>
      <dsp:spPr>
        <a:xfrm>
          <a:off x="2710002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Audits cause stress</a:t>
          </a:r>
        </a:p>
      </dsp:txBody>
      <dsp:txXfrm>
        <a:off x="2710002" y="3106162"/>
        <a:ext cx="2306250" cy="720000"/>
      </dsp:txXfrm>
    </dsp:sp>
    <dsp:sp modelId="{AA9DE271-565A-4F8C-99C0-26304CB2FFAE}">
      <dsp:nvSpPr>
        <dsp:cNvPr id="0" name=""/>
        <dsp:cNvSpPr/>
      </dsp:nvSpPr>
      <dsp:spPr>
        <a:xfrm>
          <a:off x="5869565" y="1261162"/>
          <a:ext cx="1406812" cy="1406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B50FE-0428-4DA5-998F-2ACEFB4D6228}">
      <dsp:nvSpPr>
        <dsp:cNvPr id="0" name=""/>
        <dsp:cNvSpPr/>
      </dsp:nvSpPr>
      <dsp:spPr>
        <a:xfrm>
          <a:off x="6169377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3C6EF-BE40-4ED5-8AA6-C4B36A707DF3}">
      <dsp:nvSpPr>
        <dsp:cNvPr id="0" name=""/>
        <dsp:cNvSpPr/>
      </dsp:nvSpPr>
      <dsp:spPr>
        <a:xfrm>
          <a:off x="5419846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Audits are painful</a:t>
          </a:r>
        </a:p>
      </dsp:txBody>
      <dsp:txXfrm>
        <a:off x="5419846" y="3106162"/>
        <a:ext cx="23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6/7/2022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6/7/2022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Reporting --&gt; Financial Aspect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2A70B-78F2-4DCF-B53B-C990D2FAFB8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orbel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2A70B-78F2-4DCF-B53B-C990D2FAFB8A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7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913923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67849" y="762000"/>
            <a:ext cx="2924556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569" y="1298448"/>
            <a:ext cx="7313295" cy="3255264"/>
          </a:xfrm>
        </p:spPr>
        <p:txBody>
          <a:bodyPr anchor="b">
            <a:normAutofit/>
          </a:bodyPr>
          <a:lstStyle>
            <a:lvl1pPr algn="l">
              <a:defRPr sz="10486" spc="-178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29" y="4670246"/>
            <a:ext cx="7313295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391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812582" indent="0" algn="ctr">
              <a:buNone/>
              <a:defRPr sz="3910"/>
            </a:lvl2pPr>
            <a:lvl3pPr marL="1625163" indent="0" algn="ctr">
              <a:buNone/>
              <a:defRPr sz="3910"/>
            </a:lvl3pPr>
            <a:lvl4pPr marL="2437745" indent="0" algn="ctr">
              <a:buNone/>
              <a:defRPr sz="3555"/>
            </a:lvl4pPr>
            <a:lvl5pPr marL="3250326" indent="0" algn="ctr">
              <a:buNone/>
              <a:defRPr sz="3555"/>
            </a:lvl5pPr>
            <a:lvl6pPr marL="4062908" indent="0" algn="ctr">
              <a:buNone/>
              <a:defRPr sz="3555"/>
            </a:lvl6pPr>
            <a:lvl7pPr marL="4875489" indent="0" algn="ctr">
              <a:buNone/>
              <a:defRPr sz="3555"/>
            </a:lvl7pPr>
            <a:lvl8pPr marL="5688071" indent="0" algn="ctr">
              <a:buNone/>
              <a:defRPr sz="3555"/>
            </a:lvl8pPr>
            <a:lvl9pPr marL="6500652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078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84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0901" y="990600"/>
            <a:ext cx="2818666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6905" y="868680"/>
            <a:ext cx="7313295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529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89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6905" y="1298448"/>
            <a:ext cx="7313295" cy="3255264"/>
          </a:xfrm>
        </p:spPr>
        <p:txBody>
          <a:bodyPr anchor="b">
            <a:normAutofit/>
          </a:bodyPr>
          <a:lstStyle>
            <a:lvl1pPr>
              <a:defRPr sz="10486" b="0" spc="-178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5188" y="4672584"/>
            <a:ext cx="7313295" cy="914400"/>
          </a:xfrm>
        </p:spPr>
        <p:txBody>
          <a:bodyPr anchor="t">
            <a:normAutofit/>
          </a:bodyPr>
          <a:lstStyle>
            <a:lvl1pPr marL="0" indent="0">
              <a:buNone/>
              <a:defRPr sz="391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62516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7745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4pPr>
            <a:lvl5pPr marL="3250326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5pPr>
            <a:lvl6pPr marL="4062908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6pPr>
            <a:lvl7pPr marL="4875489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7pPr>
            <a:lvl8pPr marL="5688071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8pPr>
            <a:lvl9pPr marL="6500652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74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6905" y="868680"/>
            <a:ext cx="347381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6084" y="868680"/>
            <a:ext cx="347381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18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6905" y="1023586"/>
            <a:ext cx="3473815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55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6905" y="1930936"/>
            <a:ext cx="3473815" cy="402336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6427" y="1023587"/>
            <a:ext cx="3473815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55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6427" y="1930936"/>
            <a:ext cx="3473815" cy="402336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6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3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390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5687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6905" y="868680"/>
            <a:ext cx="731329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4176"/>
            <a:ext cx="2833902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488">
                <a:solidFill>
                  <a:srgbClr val="FFFFFF"/>
                </a:solidFill>
              </a:defRPr>
            </a:lvl1pPr>
            <a:lvl2pPr marL="812582" indent="0">
              <a:buNone/>
              <a:defRPr sz="2133"/>
            </a:lvl2pPr>
            <a:lvl3pPr marL="1625163" indent="0">
              <a:buNone/>
              <a:defRPr sz="1777"/>
            </a:lvl3pPr>
            <a:lvl4pPr marL="2437745" indent="0">
              <a:buNone/>
              <a:defRPr sz="1600"/>
            </a:lvl4pPr>
            <a:lvl5pPr marL="3250326" indent="0">
              <a:buNone/>
              <a:defRPr sz="1600"/>
            </a:lvl5pPr>
            <a:lvl6pPr marL="4062908" indent="0">
              <a:buNone/>
              <a:defRPr sz="1600"/>
            </a:lvl6pPr>
            <a:lvl7pPr marL="4875489" indent="0">
              <a:buNone/>
              <a:defRPr sz="1600"/>
            </a:lvl7pPr>
            <a:lvl8pPr marL="5688071" indent="0">
              <a:buNone/>
              <a:defRPr sz="1600"/>
            </a:lvl8pPr>
            <a:lvl9pPr marL="6500652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60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5687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69714" y="767419"/>
            <a:ext cx="8113117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5687"/>
            </a:lvl1pPr>
            <a:lvl2pPr marL="812582" indent="0">
              <a:buNone/>
              <a:defRPr sz="4976"/>
            </a:lvl2pPr>
            <a:lvl3pPr marL="1625163" indent="0">
              <a:buNone/>
              <a:defRPr sz="4266"/>
            </a:lvl3pPr>
            <a:lvl4pPr marL="2437745" indent="0">
              <a:buNone/>
              <a:defRPr sz="3555"/>
            </a:lvl4pPr>
            <a:lvl5pPr marL="3250326" indent="0">
              <a:buNone/>
              <a:defRPr sz="3555"/>
            </a:lvl5pPr>
            <a:lvl6pPr marL="4062908" indent="0">
              <a:buNone/>
              <a:defRPr sz="3555"/>
            </a:lvl6pPr>
            <a:lvl7pPr marL="4875489" indent="0">
              <a:buNone/>
              <a:defRPr sz="3555"/>
            </a:lvl7pPr>
            <a:lvl8pPr marL="5688071" indent="0">
              <a:buNone/>
              <a:defRPr sz="3555"/>
            </a:lvl8pPr>
            <a:lvl9pPr marL="6500652" indent="0">
              <a:buNone/>
              <a:defRPr sz="355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3008"/>
            <a:ext cx="2833902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488">
                <a:solidFill>
                  <a:srgbClr val="FFFFFF"/>
                </a:solidFill>
              </a:defRPr>
            </a:lvl1pPr>
            <a:lvl2pPr marL="812582" indent="0">
              <a:buNone/>
              <a:defRPr sz="2133"/>
            </a:lvl2pPr>
            <a:lvl3pPr marL="1625163" indent="0">
              <a:buNone/>
              <a:defRPr sz="1777"/>
            </a:lvl3pPr>
            <a:lvl4pPr marL="2437745" indent="0">
              <a:buNone/>
              <a:defRPr sz="1600"/>
            </a:lvl4pPr>
            <a:lvl5pPr marL="3250326" indent="0">
              <a:buNone/>
              <a:defRPr sz="1600"/>
            </a:lvl5pPr>
            <a:lvl6pPr marL="4062908" indent="0">
              <a:buNone/>
              <a:defRPr sz="1600"/>
            </a:lvl6pPr>
            <a:lvl7pPr marL="4875489" indent="0">
              <a:buNone/>
              <a:defRPr sz="1600"/>
            </a:lvl7pPr>
            <a:lvl8pPr marL="5688071" indent="0">
              <a:buNone/>
              <a:defRPr sz="1600"/>
            </a:lvl8pPr>
            <a:lvl9pPr marL="6500652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8190" y="6356351"/>
            <a:ext cx="590997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917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853" y="1123838"/>
            <a:ext cx="2946714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2787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260" y="864108"/>
            <a:ext cx="7313295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396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8261" y="6356351"/>
            <a:ext cx="5909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1366" y="6356351"/>
            <a:ext cx="1530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4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ining.infinitecampus.com/campus/training504431.jsp?status=logoff&amp;lang=en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i.mt.gov/Portals/182/Page%20Files/AIM/1%20AIM%20MAIN%20PAGE/AIMCollectionSchedule.pdf?ver=2021-07-26-112211-450" TargetMode="External"/><Relationship Id="rId2" Type="http://schemas.openxmlformats.org/officeDocument/2006/relationships/hyperlink" Target="https://opi.mt.gov/Leadership/Data-Reporting/AIM-Achievement-in-Montana/AIM-User-Guides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opi.mt.gov/Leadership/Data-Reporting/AIM-Achievement-in-Monta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018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0981" y="761999"/>
            <a:ext cx="8788012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1652" y="1643194"/>
            <a:ext cx="7185657" cy="2914882"/>
          </a:xfrm>
        </p:spPr>
        <p:txBody>
          <a:bodyPr anchor="b">
            <a:normAutofit fontScale="90000"/>
          </a:bodyPr>
          <a:lstStyle/>
          <a:p>
            <a:r>
              <a:rPr lang="en-US" sz="6000"/>
              <a:t>Money </a:t>
            </a:r>
            <a:r>
              <a:rPr lang="en-US" sz="6000" err="1"/>
              <a:t>Money</a:t>
            </a:r>
            <a:r>
              <a:rPr lang="en-US" sz="6000"/>
              <a:t> </a:t>
            </a:r>
            <a:r>
              <a:rPr lang="en-US" sz="6000" err="1"/>
              <a:t>Money</a:t>
            </a:r>
            <a:r>
              <a:rPr lang="en-US" sz="6000"/>
              <a:t>...</a:t>
            </a:r>
            <a:br>
              <a:rPr lang="en-US" sz="6000"/>
            </a:br>
            <a:r>
              <a:rPr lang="en-US" sz="4000" i="1"/>
              <a:t>How to make state reporting work for you!</a:t>
            </a:r>
            <a:br>
              <a:rPr lang="en-US" sz="4800"/>
            </a:br>
            <a:br>
              <a:rPr lang="en-US" sz="4800"/>
            </a:br>
            <a:endParaRPr lang="en-US" sz="4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003" y="4684418"/>
            <a:ext cx="8798990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1652" y="5006151"/>
            <a:ext cx="7690446" cy="7681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As presented by Mary Anne Skinner, School Services of Montana and Certified Infinite Campus Trainer &amp; Support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3923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67848" y="761999"/>
            <a:ext cx="2924557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464102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43299" y="1298448"/>
            <a:ext cx="368411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Make that money!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2786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Content Placeholder 13">
            <a:extLst>
              <a:ext uri="{FF2B5EF4-FFF2-40B4-BE49-F238E27FC236}">
                <a16:creationId xmlns:a16="http://schemas.microsoft.com/office/drawing/2014/main" id="{6125340E-09D0-32E2-4C65-16ABF2EBB1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194726"/>
              </p:ext>
            </p:extLst>
          </p:nvPr>
        </p:nvGraphicFramePr>
        <p:xfrm>
          <a:off x="4563386" y="758952"/>
          <a:ext cx="710269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68D8C5A-D6A8-4B82-A915-65B3BE9D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3923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A4306A5-A549-4C0D-A7D2-34D4D4A9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67848" y="761999"/>
            <a:ext cx="2924557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88E6146-1C0A-4739-84A4-CE454A7B2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Wood human figure">
            <a:extLst>
              <a:ext uri="{FF2B5EF4-FFF2-40B4-BE49-F238E27FC236}">
                <a16:creationId xmlns:a16="http://schemas.microsoft.com/office/drawing/2014/main" id="{885FDACC-D2AB-F69B-61E1-4571AB7523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" b="15589"/>
          <a:stretch/>
        </p:blipFill>
        <p:spPr>
          <a:xfrm>
            <a:off x="20" y="10"/>
            <a:ext cx="12188805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56DB519C-E7E6-4ED7-8440-9702C7004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4318" cy="1852186"/>
          </a:xfrm>
          <a:prstGeom prst="rect">
            <a:avLst/>
          </a:prstGeom>
          <a:solidFill>
            <a:srgbClr val="D68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69" y="4590661"/>
            <a:ext cx="10208203" cy="10656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900" spc="-100">
                <a:solidFill>
                  <a:srgbClr val="FFFFFF"/>
                </a:solidFill>
              </a:rPr>
              <a:t>Why do we go through this process?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CE6DB-A586-98FE-0960-AC89FC685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9727" y="5666792"/>
            <a:ext cx="10178045" cy="5425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solidFill>
                  <a:srgbClr val="FFFFFF">
                    <a:alpha val="80000"/>
                  </a:srgbClr>
                </a:solidFill>
              </a:rPr>
              <a:t>Torture? Pain? Utter agony?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 descr="Vertical Bullet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6627538"/>
              </p:ext>
            </p:extLst>
          </p:nvPr>
        </p:nvGraphicFramePr>
        <p:xfrm>
          <a:off x="3867150" y="868363"/>
          <a:ext cx="347345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ATTENDANCE</a:t>
            </a:r>
            <a:endParaRPr lang="en-US" dirty="0"/>
          </a:p>
          <a:p>
            <a:pPr lvl="1">
              <a:spcAft>
                <a:spcPts val="0"/>
              </a:spcAft>
            </a:pPr>
            <a:r>
              <a:rPr lang="en-US" sz="3150" dirty="0"/>
              <a:t>End all be all to GEMS</a:t>
            </a:r>
          </a:p>
          <a:p>
            <a:pPr lvl="1">
              <a:spcAft>
                <a:spcPts val="0"/>
              </a:spcAft>
            </a:pPr>
            <a:r>
              <a:rPr lang="en-US" sz="3150" dirty="0"/>
              <a:t>ADA/ADM are the last 4 attendance reporting periods</a:t>
            </a:r>
          </a:p>
        </p:txBody>
      </p:sp>
      <p:pic>
        <p:nvPicPr>
          <p:cNvPr id="797" name="Picture 797" descr="Stock exchange numbers">
            <a:extLst>
              <a:ext uri="{FF2B5EF4-FFF2-40B4-BE49-F238E27FC236}">
                <a16:creationId xmlns:a16="http://schemas.microsoft.com/office/drawing/2014/main" id="{7EE76D2F-C1B4-1FB2-1ED7-6881C698F7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549" y="2472352"/>
            <a:ext cx="2743199" cy="182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1AD2-0804-CBCD-2873-1478C7C2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</a:t>
            </a:r>
            <a:r>
              <a:rPr lang="en-US" dirty="0" err="1"/>
              <a:t>deets</a:t>
            </a:r>
            <a:r>
              <a:rPr lang="en-US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EFC6E-AAA8-99BD-5C17-118C6902C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550" dirty="0"/>
              <a:t>SPED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1123F-A1C2-7275-752D-5AEE30663A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550" dirty="0"/>
              <a:t>Lock, date, and sign those IEP's</a:t>
            </a:r>
            <a:endParaRPr lang="en-US" dirty="0"/>
          </a:p>
          <a:p>
            <a:r>
              <a:rPr lang="en-US" sz="3550" dirty="0"/>
              <a:t>Attendance Data is NOT enough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595352-E443-6167-08FD-1E64DBEBA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550" dirty="0"/>
              <a:t>Title 1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FB6EF-13B9-1E1F-706A-65F9AA79E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6427" y="2200304"/>
            <a:ext cx="3473815" cy="2956330"/>
          </a:xfrm>
        </p:spPr>
        <p:txBody>
          <a:bodyPr/>
          <a:lstStyle/>
          <a:p>
            <a:r>
              <a:rPr lang="en-US" sz="3550" dirty="0"/>
              <a:t>Program Participation &amp; Title 1 pull into funding.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1AD2-0804-CBCD-2873-1478C7C2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Deets Part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EFC6E-AAA8-99BD-5C17-118C6902C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550" dirty="0"/>
              <a:t>FRAM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1123F-A1C2-7275-752D-5AEE30663A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550" dirty="0"/>
              <a:t>DIRECT FUNDING</a:t>
            </a:r>
          </a:p>
          <a:p>
            <a:r>
              <a:rPr lang="en-US" sz="3550" dirty="0"/>
              <a:t>More students = more funding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595352-E443-6167-08FD-1E64DBEBA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550" dirty="0"/>
              <a:t>Behavior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FB6EF-13B9-1E1F-706A-65F9AA79E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6427" y="2438580"/>
            <a:ext cx="3473815" cy="2427995"/>
          </a:xfrm>
        </p:spPr>
        <p:txBody>
          <a:bodyPr/>
          <a:lstStyle/>
          <a:p>
            <a:r>
              <a:rPr lang="en-US" sz="3550" dirty="0"/>
              <a:t>Indirectly tied to funding and can hold up $$$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58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4AE898F-D367-43CB-8149-7F3810C1F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442694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67154B-AC93-4B1E-94B8-A22FD20CE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2786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737F9-B6BD-43D1-2F25-E0BF6D67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53" y="1123837"/>
            <a:ext cx="2946714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WHY REPORT</a:t>
            </a:r>
          </a:p>
        </p:txBody>
      </p:sp>
      <p:graphicFrame>
        <p:nvGraphicFramePr>
          <p:cNvPr id="19" name="Text Placeholder 2">
            <a:extLst>
              <a:ext uri="{FF2B5EF4-FFF2-40B4-BE49-F238E27FC236}">
                <a16:creationId xmlns:a16="http://schemas.microsoft.com/office/drawing/2014/main" id="{0AD12A12-42D4-9DA6-D94F-1B4BBB073C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407410"/>
              </p:ext>
            </p:extLst>
          </p:nvPr>
        </p:nvGraphicFramePr>
        <p:xfrm>
          <a:off x="3758916" y="885459"/>
          <a:ext cx="7726255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62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442694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2786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A9D11-3CEE-29E0-9A42-D8214C846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8715" y="864108"/>
            <a:ext cx="3073113" cy="5120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Let's eliminate stress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59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983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F2C9B-750D-0D24-73B2-7588DD1E1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87851" y="864108"/>
            <a:ext cx="5909138" cy="51206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450" dirty="0">
                <a:solidFill>
                  <a:schemeClr val="tx1">
                    <a:lumMod val="65000"/>
                    <a:lumOff val="3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Training URL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0945" y="767825"/>
            <a:ext cx="507880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676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442694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2786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090313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CE715-5792-DDD5-B0F7-2390B5DA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337" y="1087374"/>
            <a:ext cx="8981149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Do you have the URLs to make $$$???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1664" y="758952"/>
            <a:ext cx="1185070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" y="2526526"/>
            <a:ext cx="1169397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8685" y="2526526"/>
            <a:ext cx="10918049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25488-0410-5DDB-9847-BB9BD1029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336" y="2535446"/>
            <a:ext cx="8981149" cy="3554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450" dirty="0">
                <a:solidFill>
                  <a:schemeClr val="tx1"/>
                </a:solidFill>
              </a:rPr>
              <a:t>AIM User Guides: </a:t>
            </a:r>
            <a:r>
              <a:rPr lang="en-US" sz="2450" dirty="0">
                <a:solidFill>
                  <a:srgbClr val="FFC000"/>
                </a:solidFill>
                <a:ea typeface="+mn-lt"/>
                <a:cs typeface="+mn-lt"/>
                <a:hlinkClick r:id="rId2"/>
              </a:rPr>
              <a:t>https://opi.mt.gov/Leadership/Data-Reporting/AIM-Achievement-in-Montana/AIM-User-Guides</a:t>
            </a:r>
            <a:endParaRPr lang="en-US" sz="2450">
              <a:solidFill>
                <a:srgbClr val="FFC000"/>
              </a:solidFill>
              <a:ea typeface="+mn-lt"/>
              <a:cs typeface="+mn-lt"/>
            </a:endParaRP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450" dirty="0">
                <a:solidFill>
                  <a:schemeClr val="tx1"/>
                </a:solidFill>
                <a:ea typeface="+mn-lt"/>
                <a:cs typeface="+mn-lt"/>
              </a:rPr>
              <a:t>AIM Data Collection Schedule for 21-22: </a:t>
            </a:r>
            <a:r>
              <a:rPr lang="en-US" sz="2450" dirty="0">
                <a:ea typeface="+mn-lt"/>
                <a:cs typeface="+mn-lt"/>
                <a:hlinkClick r:id="rId3"/>
              </a:rPr>
              <a:t>https://opi.mt.gov/Portals/182/Page%20Files/AIM/1%20AIM%20MAIN%20PAGE/AIMCollectionSchedule.pdf?ver=2021-07-26-112211-450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450" dirty="0">
                <a:solidFill>
                  <a:schemeClr val="tx1"/>
                </a:solidFill>
                <a:ea typeface="+mn-lt"/>
                <a:cs typeface="+mn-lt"/>
              </a:rPr>
              <a:t>AIM Website: </a:t>
            </a:r>
            <a:r>
              <a:rPr lang="en-US" sz="2450" dirty="0">
                <a:ea typeface="+mn-lt"/>
                <a:cs typeface="+mn-lt"/>
                <a:hlinkClick r:id="rId4"/>
              </a:rPr>
              <a:t>https://opi.mt.gov/Leadership/Data-Reporting/AIM-Achievement-in-Montana</a:t>
            </a:r>
            <a:endParaRPr lang="en-US" sz="2450" dirty="0">
              <a:ea typeface="+mn-lt"/>
              <a:cs typeface="+mn-lt"/>
            </a:endParaRPr>
          </a:p>
          <a:p>
            <a:pPr indent="-182880">
              <a:lnSpc>
                <a:spcPct val="90000"/>
              </a:lnSpc>
              <a:buChar char=""/>
            </a:pPr>
            <a:endParaRPr lang="en-US" sz="245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44090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E6AAE8585CC64DAB42D8C00769E41F" ma:contentTypeVersion="14" ma:contentTypeDescription="Create a new document." ma:contentTypeScope="" ma:versionID="c91c50d8056c000aa737542094bbfd86">
  <xsd:schema xmlns:xsd="http://www.w3.org/2001/XMLSchema" xmlns:xs="http://www.w3.org/2001/XMLSchema" xmlns:p="http://schemas.microsoft.com/office/2006/metadata/properties" xmlns:ns2="1bc2d622-00a2-4dbe-be7b-9f08338f9dc0" xmlns:ns3="6c5646ba-fec9-454f-b6a2-eefcffba3a45" targetNamespace="http://schemas.microsoft.com/office/2006/metadata/properties" ma:root="true" ma:fieldsID="c0170eefebcc5e7fb8a63d5a772b230b" ns2:_="" ns3:_="">
    <xsd:import namespace="1bc2d622-00a2-4dbe-be7b-9f08338f9dc0"/>
    <xsd:import namespace="6c5646ba-fec9-454f-b6a2-eefcffba3a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2d622-00a2-4dbe-be7b-9f08338f9d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05f134c-aa24-481d-b4ff-4cce230c4d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646ba-fec9-454f-b6a2-eefcffba3a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3371baa-1b77-4d37-97c0-b1bf70dbcadd}" ma:internalName="TaxCatchAll" ma:showField="CatchAllData" ma:web="6c5646ba-fec9-454f-b6a2-eefcffba3a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c5646ba-fec9-454f-b6a2-eefcffba3a45">
      <UserInfo>
        <DisplayName>Tamara Blanchard</DisplayName>
        <AccountId>74</AccountId>
        <AccountType/>
      </UserInfo>
      <UserInfo>
        <DisplayName>Thomas Franta</DisplayName>
        <AccountId>9</AccountId>
        <AccountType/>
      </UserInfo>
    </SharedWithUsers>
    <lcf76f155ced4ddcb4097134ff3c332f xmlns="1bc2d622-00a2-4dbe-be7b-9f08338f9dc0">
      <Terms xmlns="http://schemas.microsoft.com/office/infopath/2007/PartnerControls"/>
    </lcf76f155ced4ddcb4097134ff3c332f>
    <TaxCatchAll xmlns="6c5646ba-fec9-454f-b6a2-eefcffba3a45" xsi:nil="true"/>
  </documentManagement>
</p:properties>
</file>

<file path=customXml/itemProps1.xml><?xml version="1.0" encoding="utf-8"?>
<ds:datastoreItem xmlns:ds="http://schemas.openxmlformats.org/officeDocument/2006/customXml" ds:itemID="{7B6FA43E-5493-4307-9CF4-FB55EDB205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A2A16F-0DFE-4B1C-8B54-F634F435BE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c2d622-00a2-4dbe-be7b-9f08338f9dc0"/>
    <ds:schemaRef ds:uri="6c5646ba-fec9-454f-b6a2-eefcffba3a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C749D0-3BB6-4697-AA52-D3EC9CC544F0}">
  <ds:schemaRefs>
    <ds:schemaRef ds:uri="http://schemas.microsoft.com/office/2006/metadata/properties"/>
    <ds:schemaRef ds:uri="http://schemas.microsoft.com/office/infopath/2007/PartnerControls"/>
    <ds:schemaRef ds:uri="6c5646ba-fec9-454f-b6a2-eefcffba3a45"/>
    <ds:schemaRef ds:uri="1bc2d622-00a2-4dbe-be7b-9f08338f9dc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9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Money Money Money... How to make state reporting work for you!  </vt:lpstr>
      <vt:lpstr>Make that money!</vt:lpstr>
      <vt:lpstr>Why do we go through this process? </vt:lpstr>
      <vt:lpstr>PowerPoint Presentation</vt:lpstr>
      <vt:lpstr>What are the deets?</vt:lpstr>
      <vt:lpstr>Deets Part 2</vt:lpstr>
      <vt:lpstr>WHY REPORT</vt:lpstr>
      <vt:lpstr>Let's eliminate stress</vt:lpstr>
      <vt:lpstr>Do you have the URLs to make $$$???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Money Money... How to make state reporting work for you!  </dc:title>
  <dc:creator/>
  <cp:revision>63</cp:revision>
  <dcterms:created xsi:type="dcterms:W3CDTF">2022-06-06T21:55:36Z</dcterms:created>
  <dcterms:modified xsi:type="dcterms:W3CDTF">2022-06-07T17:44:10Z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0x01010031E6AAE8585CC64DAB42D8C00769E41F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