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6" r:id="rId5"/>
    <p:sldId id="258" r:id="rId6"/>
    <p:sldId id="261" r:id="rId7"/>
    <p:sldId id="267" r:id="rId8"/>
    <p:sldId id="270" r:id="rId9"/>
    <p:sldId id="321" r:id="rId10"/>
    <p:sldId id="304" r:id="rId11"/>
    <p:sldId id="271" r:id="rId12"/>
    <p:sldId id="272" r:id="rId13"/>
    <p:sldId id="273" r:id="rId14"/>
    <p:sldId id="274" r:id="rId15"/>
    <p:sldId id="275" r:id="rId16"/>
    <p:sldId id="276" r:id="rId17"/>
    <p:sldId id="315" r:id="rId18"/>
    <p:sldId id="316" r:id="rId19"/>
    <p:sldId id="317" r:id="rId20"/>
    <p:sldId id="290" r:id="rId21"/>
    <p:sldId id="292" r:id="rId22"/>
    <p:sldId id="307" r:id="rId23"/>
    <p:sldId id="294" r:id="rId24"/>
    <p:sldId id="298" r:id="rId25"/>
    <p:sldId id="322" r:id="rId26"/>
    <p:sldId id="30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25D11F-9B78-4943-BDD1-2B5E8D8A7889}">
          <p14:sldIdLst>
            <p14:sldId id="256"/>
            <p14:sldId id="258"/>
            <p14:sldId id="261"/>
            <p14:sldId id="267"/>
            <p14:sldId id="270"/>
            <p14:sldId id="321"/>
            <p14:sldId id="304"/>
            <p14:sldId id="271"/>
            <p14:sldId id="272"/>
            <p14:sldId id="273"/>
            <p14:sldId id="274"/>
            <p14:sldId id="275"/>
            <p14:sldId id="276"/>
            <p14:sldId id="315"/>
            <p14:sldId id="316"/>
            <p14:sldId id="317"/>
            <p14:sldId id="290"/>
            <p14:sldId id="292"/>
            <p14:sldId id="307"/>
            <p14:sldId id="294"/>
            <p14:sldId id="298"/>
            <p14:sldId id="322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ED6D4-AFFB-41AC-8D8D-9D503A938AA2}" type="doc">
      <dgm:prSet loTypeId="urn:microsoft.com/office/officeart/2008/layout/RadialCluster" loCatId="cycl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A3970B5-F0ED-44CF-AD19-89BEDF4F4F7A}">
      <dgm:prSet phldrT="[Text]"/>
      <dgm:spPr/>
      <dgm:t>
        <a:bodyPr/>
        <a:lstStyle/>
        <a:p>
          <a:r>
            <a:rPr lang="en-US" dirty="0"/>
            <a:t>Townsend K-12 Schools LE 0055</a:t>
          </a:r>
        </a:p>
      </dgm:t>
    </dgm:pt>
    <dgm:pt modelId="{D74A4073-9990-42F2-A59C-4EF74F8D7C26}" type="parTrans" cxnId="{7C19CDEC-844F-48C7-AE8B-DF87F00D5330}">
      <dgm:prSet/>
      <dgm:spPr/>
      <dgm:t>
        <a:bodyPr/>
        <a:lstStyle/>
        <a:p>
          <a:endParaRPr lang="en-US"/>
        </a:p>
      </dgm:t>
    </dgm:pt>
    <dgm:pt modelId="{2DD0AB90-8895-44AD-8D1A-4E7BE6161274}" type="sibTrans" cxnId="{7C19CDEC-844F-48C7-AE8B-DF87F00D5330}">
      <dgm:prSet/>
      <dgm:spPr/>
      <dgm:t>
        <a:bodyPr/>
        <a:lstStyle/>
        <a:p>
          <a:endParaRPr lang="en-US"/>
        </a:p>
      </dgm:t>
    </dgm:pt>
    <dgm:pt modelId="{DFE27EA6-1926-47EF-AEFC-A698B429A606}">
      <dgm:prSet phldrT="[Text]"/>
      <dgm:spPr/>
      <dgm:t>
        <a:bodyPr/>
        <a:lstStyle/>
        <a:p>
          <a:r>
            <a:rPr lang="en-US" dirty="0"/>
            <a:t>Cecelia Hazelton School SC 0076</a:t>
          </a:r>
        </a:p>
      </dgm:t>
    </dgm:pt>
    <dgm:pt modelId="{CC094B52-A2D0-42E2-852F-C1249E9C6B45}" type="parTrans" cxnId="{FFB82B9B-1B7C-4464-A22B-FC413BEC1B05}">
      <dgm:prSet/>
      <dgm:spPr/>
      <dgm:t>
        <a:bodyPr/>
        <a:lstStyle/>
        <a:p>
          <a:endParaRPr lang="en-US"/>
        </a:p>
      </dgm:t>
    </dgm:pt>
    <dgm:pt modelId="{8F17BE90-709F-4056-B676-A13791908B6C}" type="sibTrans" cxnId="{FFB82B9B-1B7C-4464-A22B-FC413BEC1B05}">
      <dgm:prSet/>
      <dgm:spPr/>
      <dgm:t>
        <a:bodyPr/>
        <a:lstStyle/>
        <a:p>
          <a:endParaRPr lang="en-US"/>
        </a:p>
      </dgm:t>
    </dgm:pt>
    <dgm:pt modelId="{FCF01EB2-E653-4974-8704-1CC4BE02F108}">
      <dgm:prSet phldrT="[Text]"/>
      <dgm:spPr/>
      <dgm:t>
        <a:bodyPr/>
        <a:lstStyle/>
        <a:p>
          <a:r>
            <a:rPr lang="en-US" dirty="0"/>
            <a:t>Townsend 7-8 </a:t>
          </a:r>
        </a:p>
        <a:p>
          <a:r>
            <a:rPr lang="en-US" dirty="0"/>
            <a:t>SC 1671</a:t>
          </a:r>
        </a:p>
      </dgm:t>
    </dgm:pt>
    <dgm:pt modelId="{7FDFCC3F-0C81-4E1E-9217-FD0DF004C72A}" type="parTrans" cxnId="{D1BD3D01-9D00-441D-A0D4-2B40748F335B}">
      <dgm:prSet/>
      <dgm:spPr/>
      <dgm:t>
        <a:bodyPr/>
        <a:lstStyle/>
        <a:p>
          <a:endParaRPr lang="en-US"/>
        </a:p>
      </dgm:t>
    </dgm:pt>
    <dgm:pt modelId="{AED3EA2E-7555-4907-95AE-A0808ED02D66}" type="sibTrans" cxnId="{D1BD3D01-9D00-441D-A0D4-2B40748F335B}">
      <dgm:prSet/>
      <dgm:spPr/>
      <dgm:t>
        <a:bodyPr/>
        <a:lstStyle/>
        <a:p>
          <a:endParaRPr lang="en-US"/>
        </a:p>
      </dgm:t>
    </dgm:pt>
    <dgm:pt modelId="{E066A7ED-F3BE-4421-AD72-7E777F4081D0}">
      <dgm:prSet phldrT="[Text]"/>
      <dgm:spPr/>
      <dgm:t>
        <a:bodyPr/>
        <a:lstStyle/>
        <a:p>
          <a:r>
            <a:rPr lang="en-US" dirty="0"/>
            <a:t>Broadwater HS </a:t>
          </a:r>
        </a:p>
        <a:p>
          <a:r>
            <a:rPr lang="en-US" dirty="0"/>
            <a:t>SC 0081</a:t>
          </a:r>
        </a:p>
      </dgm:t>
    </dgm:pt>
    <dgm:pt modelId="{000D6C06-6A30-4145-8FD9-4C72C8809752}" type="parTrans" cxnId="{FBF6862B-7797-41CF-97FA-B94F10B500DE}">
      <dgm:prSet/>
      <dgm:spPr/>
      <dgm:t>
        <a:bodyPr/>
        <a:lstStyle/>
        <a:p>
          <a:endParaRPr lang="en-US"/>
        </a:p>
      </dgm:t>
    </dgm:pt>
    <dgm:pt modelId="{66DADA79-A00B-4765-8E50-BD673A31A541}" type="sibTrans" cxnId="{FBF6862B-7797-41CF-97FA-B94F10B500DE}">
      <dgm:prSet/>
      <dgm:spPr/>
      <dgm:t>
        <a:bodyPr/>
        <a:lstStyle/>
        <a:p>
          <a:endParaRPr lang="en-US"/>
        </a:p>
      </dgm:t>
    </dgm:pt>
    <dgm:pt modelId="{94D930FC-AAFC-4484-8384-01913A6C0D41}" type="pres">
      <dgm:prSet presAssocID="{535ED6D4-AFFB-41AC-8D8D-9D503A938AA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407E8B5-DBF7-400B-B68F-2358E5BFDED8}" type="pres">
      <dgm:prSet presAssocID="{4A3970B5-F0ED-44CF-AD19-89BEDF4F4F7A}" presName="singleCycle" presStyleCnt="0"/>
      <dgm:spPr/>
    </dgm:pt>
    <dgm:pt modelId="{82FE0F29-27BB-4D86-9B6F-D86FADB72D06}" type="pres">
      <dgm:prSet presAssocID="{4A3970B5-F0ED-44CF-AD19-89BEDF4F4F7A}" presName="singleCenter" presStyleLbl="node1" presStyleIdx="0" presStyleCnt="4">
        <dgm:presLayoutVars>
          <dgm:chMax val="7"/>
          <dgm:chPref val="7"/>
        </dgm:presLayoutVars>
      </dgm:prSet>
      <dgm:spPr/>
    </dgm:pt>
    <dgm:pt modelId="{4B5386C7-8648-462D-93AD-DDA41F928AEA}" type="pres">
      <dgm:prSet presAssocID="{CC094B52-A2D0-42E2-852F-C1249E9C6B45}" presName="Name56" presStyleLbl="parChTrans1D2" presStyleIdx="0" presStyleCnt="3"/>
      <dgm:spPr/>
    </dgm:pt>
    <dgm:pt modelId="{60707623-33BC-44A7-9EBE-642338422BC1}" type="pres">
      <dgm:prSet presAssocID="{DFE27EA6-1926-47EF-AEFC-A698B429A606}" presName="text0" presStyleLbl="node1" presStyleIdx="1" presStyleCnt="4">
        <dgm:presLayoutVars>
          <dgm:bulletEnabled val="1"/>
        </dgm:presLayoutVars>
      </dgm:prSet>
      <dgm:spPr/>
    </dgm:pt>
    <dgm:pt modelId="{3B6E78FF-04BC-49F9-99E2-687C225C3E7B}" type="pres">
      <dgm:prSet presAssocID="{7FDFCC3F-0C81-4E1E-9217-FD0DF004C72A}" presName="Name56" presStyleLbl="parChTrans1D2" presStyleIdx="1" presStyleCnt="3"/>
      <dgm:spPr/>
    </dgm:pt>
    <dgm:pt modelId="{752FE0CD-4D50-4AE8-A5C5-CAFB1F28C0A6}" type="pres">
      <dgm:prSet presAssocID="{FCF01EB2-E653-4974-8704-1CC4BE02F108}" presName="text0" presStyleLbl="node1" presStyleIdx="2" presStyleCnt="4">
        <dgm:presLayoutVars>
          <dgm:bulletEnabled val="1"/>
        </dgm:presLayoutVars>
      </dgm:prSet>
      <dgm:spPr/>
    </dgm:pt>
    <dgm:pt modelId="{1CC26D0B-EC74-4D16-A11C-AF8ED43C8296}" type="pres">
      <dgm:prSet presAssocID="{000D6C06-6A30-4145-8FD9-4C72C8809752}" presName="Name56" presStyleLbl="parChTrans1D2" presStyleIdx="2" presStyleCnt="3"/>
      <dgm:spPr/>
    </dgm:pt>
    <dgm:pt modelId="{9335DE56-BAB9-4821-85C4-F7D83D32196F}" type="pres">
      <dgm:prSet presAssocID="{E066A7ED-F3BE-4421-AD72-7E777F4081D0}" presName="text0" presStyleLbl="node1" presStyleIdx="3" presStyleCnt="4">
        <dgm:presLayoutVars>
          <dgm:bulletEnabled val="1"/>
        </dgm:presLayoutVars>
      </dgm:prSet>
      <dgm:spPr/>
    </dgm:pt>
  </dgm:ptLst>
  <dgm:cxnLst>
    <dgm:cxn modelId="{D1BD3D01-9D00-441D-A0D4-2B40748F335B}" srcId="{4A3970B5-F0ED-44CF-AD19-89BEDF4F4F7A}" destId="{FCF01EB2-E653-4974-8704-1CC4BE02F108}" srcOrd="1" destOrd="0" parTransId="{7FDFCC3F-0C81-4E1E-9217-FD0DF004C72A}" sibTransId="{AED3EA2E-7555-4907-95AE-A0808ED02D66}"/>
    <dgm:cxn modelId="{A1B98205-9D6A-42E5-AD29-3E076E18CEC5}" type="presOf" srcId="{535ED6D4-AFFB-41AC-8D8D-9D503A938AA2}" destId="{94D930FC-AAFC-4484-8384-01913A6C0D41}" srcOrd="0" destOrd="0" presId="urn:microsoft.com/office/officeart/2008/layout/RadialCluster"/>
    <dgm:cxn modelId="{CF5E110C-96C8-416C-99D6-39A625328A43}" type="presOf" srcId="{DFE27EA6-1926-47EF-AEFC-A698B429A606}" destId="{60707623-33BC-44A7-9EBE-642338422BC1}" srcOrd="0" destOrd="0" presId="urn:microsoft.com/office/officeart/2008/layout/RadialCluster"/>
    <dgm:cxn modelId="{B6B8FF29-962E-4923-98C1-EA59C746D2D6}" type="presOf" srcId="{000D6C06-6A30-4145-8FD9-4C72C8809752}" destId="{1CC26D0B-EC74-4D16-A11C-AF8ED43C8296}" srcOrd="0" destOrd="0" presId="urn:microsoft.com/office/officeart/2008/layout/RadialCluster"/>
    <dgm:cxn modelId="{FBF6862B-7797-41CF-97FA-B94F10B500DE}" srcId="{4A3970B5-F0ED-44CF-AD19-89BEDF4F4F7A}" destId="{E066A7ED-F3BE-4421-AD72-7E777F4081D0}" srcOrd="2" destOrd="0" parTransId="{000D6C06-6A30-4145-8FD9-4C72C8809752}" sibTransId="{66DADA79-A00B-4765-8E50-BD673A31A541}"/>
    <dgm:cxn modelId="{C6B6BF5E-554F-4548-B377-208AB3439F61}" type="presOf" srcId="{FCF01EB2-E653-4974-8704-1CC4BE02F108}" destId="{752FE0CD-4D50-4AE8-A5C5-CAFB1F28C0A6}" srcOrd="0" destOrd="0" presId="urn:microsoft.com/office/officeart/2008/layout/RadialCluster"/>
    <dgm:cxn modelId="{FFB82B9B-1B7C-4464-A22B-FC413BEC1B05}" srcId="{4A3970B5-F0ED-44CF-AD19-89BEDF4F4F7A}" destId="{DFE27EA6-1926-47EF-AEFC-A698B429A606}" srcOrd="0" destOrd="0" parTransId="{CC094B52-A2D0-42E2-852F-C1249E9C6B45}" sibTransId="{8F17BE90-709F-4056-B676-A13791908B6C}"/>
    <dgm:cxn modelId="{DD334CAA-DE89-4629-8CA5-3EB91FD7C442}" type="presOf" srcId="{4A3970B5-F0ED-44CF-AD19-89BEDF4F4F7A}" destId="{82FE0F29-27BB-4D86-9B6F-D86FADB72D06}" srcOrd="0" destOrd="0" presId="urn:microsoft.com/office/officeart/2008/layout/RadialCluster"/>
    <dgm:cxn modelId="{B6D893AA-07D7-43FB-8C0B-954D639AF2C4}" type="presOf" srcId="{CC094B52-A2D0-42E2-852F-C1249E9C6B45}" destId="{4B5386C7-8648-462D-93AD-DDA41F928AEA}" srcOrd="0" destOrd="0" presId="urn:microsoft.com/office/officeart/2008/layout/RadialCluster"/>
    <dgm:cxn modelId="{F414DEB9-2F0A-4901-9FBA-01051AF3C936}" type="presOf" srcId="{7FDFCC3F-0C81-4E1E-9217-FD0DF004C72A}" destId="{3B6E78FF-04BC-49F9-99E2-687C225C3E7B}" srcOrd="0" destOrd="0" presId="urn:microsoft.com/office/officeart/2008/layout/RadialCluster"/>
    <dgm:cxn modelId="{A413DAD9-5428-46E0-9900-B3142B5BD2C1}" type="presOf" srcId="{E066A7ED-F3BE-4421-AD72-7E777F4081D0}" destId="{9335DE56-BAB9-4821-85C4-F7D83D32196F}" srcOrd="0" destOrd="0" presId="urn:microsoft.com/office/officeart/2008/layout/RadialCluster"/>
    <dgm:cxn modelId="{7C19CDEC-844F-48C7-AE8B-DF87F00D5330}" srcId="{535ED6D4-AFFB-41AC-8D8D-9D503A938AA2}" destId="{4A3970B5-F0ED-44CF-AD19-89BEDF4F4F7A}" srcOrd="0" destOrd="0" parTransId="{D74A4073-9990-42F2-A59C-4EF74F8D7C26}" sibTransId="{2DD0AB90-8895-44AD-8D1A-4E7BE6161274}"/>
    <dgm:cxn modelId="{C7168152-FE0C-41FF-ADFE-44338641BB98}" type="presParOf" srcId="{94D930FC-AAFC-4484-8384-01913A6C0D41}" destId="{1407E8B5-DBF7-400B-B68F-2358E5BFDED8}" srcOrd="0" destOrd="0" presId="urn:microsoft.com/office/officeart/2008/layout/RadialCluster"/>
    <dgm:cxn modelId="{6CC718CA-2FBC-43A4-9C36-BB277D2BFE94}" type="presParOf" srcId="{1407E8B5-DBF7-400B-B68F-2358E5BFDED8}" destId="{82FE0F29-27BB-4D86-9B6F-D86FADB72D06}" srcOrd="0" destOrd="0" presId="urn:microsoft.com/office/officeart/2008/layout/RadialCluster"/>
    <dgm:cxn modelId="{C0180E77-625F-4DC3-AE8F-083CCCAF3309}" type="presParOf" srcId="{1407E8B5-DBF7-400B-B68F-2358E5BFDED8}" destId="{4B5386C7-8648-462D-93AD-DDA41F928AEA}" srcOrd="1" destOrd="0" presId="urn:microsoft.com/office/officeart/2008/layout/RadialCluster"/>
    <dgm:cxn modelId="{257E6591-CA73-494E-B2F4-457F8D20C502}" type="presParOf" srcId="{1407E8B5-DBF7-400B-B68F-2358E5BFDED8}" destId="{60707623-33BC-44A7-9EBE-642338422BC1}" srcOrd="2" destOrd="0" presId="urn:microsoft.com/office/officeart/2008/layout/RadialCluster"/>
    <dgm:cxn modelId="{2B2FDA19-5419-42E3-8E3E-FFE41AEF3650}" type="presParOf" srcId="{1407E8B5-DBF7-400B-B68F-2358E5BFDED8}" destId="{3B6E78FF-04BC-49F9-99E2-687C225C3E7B}" srcOrd="3" destOrd="0" presId="urn:microsoft.com/office/officeart/2008/layout/RadialCluster"/>
    <dgm:cxn modelId="{A19B74D2-ADD3-4EF7-9B37-9ACDE903501A}" type="presParOf" srcId="{1407E8B5-DBF7-400B-B68F-2358E5BFDED8}" destId="{752FE0CD-4D50-4AE8-A5C5-CAFB1F28C0A6}" srcOrd="4" destOrd="0" presId="urn:microsoft.com/office/officeart/2008/layout/RadialCluster"/>
    <dgm:cxn modelId="{B497243F-E31F-4570-864C-5032B759053F}" type="presParOf" srcId="{1407E8B5-DBF7-400B-B68F-2358E5BFDED8}" destId="{1CC26D0B-EC74-4D16-A11C-AF8ED43C8296}" srcOrd="5" destOrd="0" presId="urn:microsoft.com/office/officeart/2008/layout/RadialCluster"/>
    <dgm:cxn modelId="{81FACE86-B5C8-409C-B636-74706DC004A9}" type="presParOf" srcId="{1407E8B5-DBF7-400B-B68F-2358E5BFDED8}" destId="{9335DE56-BAB9-4821-85C4-F7D83D32196F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5ED6D4-AFFB-41AC-8D8D-9D503A938AA2}" type="doc">
      <dgm:prSet loTypeId="urn:microsoft.com/office/officeart/2008/layout/RadialCluster" loCatId="cycle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4A3970B5-F0ED-44CF-AD19-89BEDF4F4F7A}">
      <dgm:prSet phldrT="[Text]"/>
      <dgm:spPr/>
      <dgm:t>
        <a:bodyPr/>
        <a:lstStyle/>
        <a:p>
          <a:r>
            <a:rPr lang="en-US" dirty="0" err="1"/>
            <a:t>Cohagen</a:t>
          </a:r>
          <a:r>
            <a:rPr lang="en-US" dirty="0"/>
            <a:t> EL</a:t>
          </a:r>
        </a:p>
        <a:p>
          <a:r>
            <a:rPr lang="en-US" dirty="0"/>
            <a:t>LE 0387</a:t>
          </a:r>
        </a:p>
      </dgm:t>
    </dgm:pt>
    <dgm:pt modelId="{D74A4073-9990-42F2-A59C-4EF74F8D7C26}" type="parTrans" cxnId="{7C19CDEC-844F-48C7-AE8B-DF87F00D5330}">
      <dgm:prSet/>
      <dgm:spPr/>
      <dgm:t>
        <a:bodyPr/>
        <a:lstStyle/>
        <a:p>
          <a:endParaRPr lang="en-US"/>
        </a:p>
      </dgm:t>
    </dgm:pt>
    <dgm:pt modelId="{2DD0AB90-8895-44AD-8D1A-4E7BE6161274}" type="sibTrans" cxnId="{7C19CDEC-844F-48C7-AE8B-DF87F00D5330}">
      <dgm:prSet/>
      <dgm:spPr/>
      <dgm:t>
        <a:bodyPr/>
        <a:lstStyle/>
        <a:p>
          <a:endParaRPr lang="en-US"/>
        </a:p>
      </dgm:t>
    </dgm:pt>
    <dgm:pt modelId="{DFE27EA6-1926-47EF-AEFC-A698B429A606}">
      <dgm:prSet phldrT="[Text]"/>
      <dgm:spPr/>
      <dgm:t>
        <a:bodyPr/>
        <a:lstStyle/>
        <a:p>
          <a:r>
            <a:rPr lang="en-US" dirty="0" err="1"/>
            <a:t>Cohagen</a:t>
          </a:r>
          <a:r>
            <a:rPr lang="en-US" dirty="0"/>
            <a:t> Elementary SC 0520</a:t>
          </a:r>
        </a:p>
      </dgm:t>
    </dgm:pt>
    <dgm:pt modelId="{CC094B52-A2D0-42E2-852F-C1249E9C6B45}" type="parTrans" cxnId="{FFB82B9B-1B7C-4464-A22B-FC413BEC1B05}">
      <dgm:prSet/>
      <dgm:spPr/>
      <dgm:t>
        <a:bodyPr/>
        <a:lstStyle/>
        <a:p>
          <a:endParaRPr lang="en-US"/>
        </a:p>
      </dgm:t>
    </dgm:pt>
    <dgm:pt modelId="{8F17BE90-709F-4056-B676-A13791908B6C}" type="sibTrans" cxnId="{FFB82B9B-1B7C-4464-A22B-FC413BEC1B05}">
      <dgm:prSet/>
      <dgm:spPr/>
      <dgm:t>
        <a:bodyPr/>
        <a:lstStyle/>
        <a:p>
          <a:endParaRPr lang="en-US"/>
        </a:p>
      </dgm:t>
    </dgm:pt>
    <dgm:pt modelId="{94D930FC-AAFC-4484-8384-01913A6C0D41}" type="pres">
      <dgm:prSet presAssocID="{535ED6D4-AFFB-41AC-8D8D-9D503A938AA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407E8B5-DBF7-400B-B68F-2358E5BFDED8}" type="pres">
      <dgm:prSet presAssocID="{4A3970B5-F0ED-44CF-AD19-89BEDF4F4F7A}" presName="singleCycle" presStyleCnt="0"/>
      <dgm:spPr/>
    </dgm:pt>
    <dgm:pt modelId="{82FE0F29-27BB-4D86-9B6F-D86FADB72D06}" type="pres">
      <dgm:prSet presAssocID="{4A3970B5-F0ED-44CF-AD19-89BEDF4F4F7A}" presName="singleCenter" presStyleLbl="node1" presStyleIdx="0" presStyleCnt="2">
        <dgm:presLayoutVars>
          <dgm:chMax val="7"/>
          <dgm:chPref val="7"/>
        </dgm:presLayoutVars>
      </dgm:prSet>
      <dgm:spPr/>
    </dgm:pt>
    <dgm:pt modelId="{4B5386C7-8648-462D-93AD-DDA41F928AEA}" type="pres">
      <dgm:prSet presAssocID="{CC094B52-A2D0-42E2-852F-C1249E9C6B45}" presName="Name56" presStyleLbl="parChTrans1D2" presStyleIdx="0" presStyleCnt="1"/>
      <dgm:spPr/>
    </dgm:pt>
    <dgm:pt modelId="{60707623-33BC-44A7-9EBE-642338422BC1}" type="pres">
      <dgm:prSet presAssocID="{DFE27EA6-1926-47EF-AEFC-A698B429A606}" presName="text0" presStyleLbl="node1" presStyleIdx="1" presStyleCnt="2">
        <dgm:presLayoutVars>
          <dgm:bulletEnabled val="1"/>
        </dgm:presLayoutVars>
      </dgm:prSet>
      <dgm:spPr/>
    </dgm:pt>
  </dgm:ptLst>
  <dgm:cxnLst>
    <dgm:cxn modelId="{A1B98205-9D6A-42E5-AD29-3E076E18CEC5}" type="presOf" srcId="{535ED6D4-AFFB-41AC-8D8D-9D503A938AA2}" destId="{94D930FC-AAFC-4484-8384-01913A6C0D41}" srcOrd="0" destOrd="0" presId="urn:microsoft.com/office/officeart/2008/layout/RadialCluster"/>
    <dgm:cxn modelId="{CF5E110C-96C8-416C-99D6-39A625328A43}" type="presOf" srcId="{DFE27EA6-1926-47EF-AEFC-A698B429A606}" destId="{60707623-33BC-44A7-9EBE-642338422BC1}" srcOrd="0" destOrd="0" presId="urn:microsoft.com/office/officeart/2008/layout/RadialCluster"/>
    <dgm:cxn modelId="{FFB82B9B-1B7C-4464-A22B-FC413BEC1B05}" srcId="{4A3970B5-F0ED-44CF-AD19-89BEDF4F4F7A}" destId="{DFE27EA6-1926-47EF-AEFC-A698B429A606}" srcOrd="0" destOrd="0" parTransId="{CC094B52-A2D0-42E2-852F-C1249E9C6B45}" sibTransId="{8F17BE90-709F-4056-B676-A13791908B6C}"/>
    <dgm:cxn modelId="{DD334CAA-DE89-4629-8CA5-3EB91FD7C442}" type="presOf" srcId="{4A3970B5-F0ED-44CF-AD19-89BEDF4F4F7A}" destId="{82FE0F29-27BB-4D86-9B6F-D86FADB72D06}" srcOrd="0" destOrd="0" presId="urn:microsoft.com/office/officeart/2008/layout/RadialCluster"/>
    <dgm:cxn modelId="{B6D893AA-07D7-43FB-8C0B-954D639AF2C4}" type="presOf" srcId="{CC094B52-A2D0-42E2-852F-C1249E9C6B45}" destId="{4B5386C7-8648-462D-93AD-DDA41F928AEA}" srcOrd="0" destOrd="0" presId="urn:microsoft.com/office/officeart/2008/layout/RadialCluster"/>
    <dgm:cxn modelId="{7C19CDEC-844F-48C7-AE8B-DF87F00D5330}" srcId="{535ED6D4-AFFB-41AC-8D8D-9D503A938AA2}" destId="{4A3970B5-F0ED-44CF-AD19-89BEDF4F4F7A}" srcOrd="0" destOrd="0" parTransId="{D74A4073-9990-42F2-A59C-4EF74F8D7C26}" sibTransId="{2DD0AB90-8895-44AD-8D1A-4E7BE6161274}"/>
    <dgm:cxn modelId="{C7168152-FE0C-41FF-ADFE-44338641BB98}" type="presParOf" srcId="{94D930FC-AAFC-4484-8384-01913A6C0D41}" destId="{1407E8B5-DBF7-400B-B68F-2358E5BFDED8}" srcOrd="0" destOrd="0" presId="urn:microsoft.com/office/officeart/2008/layout/RadialCluster"/>
    <dgm:cxn modelId="{6CC718CA-2FBC-43A4-9C36-BB277D2BFE94}" type="presParOf" srcId="{1407E8B5-DBF7-400B-B68F-2358E5BFDED8}" destId="{82FE0F29-27BB-4D86-9B6F-D86FADB72D06}" srcOrd="0" destOrd="0" presId="urn:microsoft.com/office/officeart/2008/layout/RadialCluster"/>
    <dgm:cxn modelId="{C0180E77-625F-4DC3-AE8F-083CCCAF3309}" type="presParOf" srcId="{1407E8B5-DBF7-400B-B68F-2358E5BFDED8}" destId="{4B5386C7-8648-462D-93AD-DDA41F928AEA}" srcOrd="1" destOrd="0" presId="urn:microsoft.com/office/officeart/2008/layout/RadialCluster"/>
    <dgm:cxn modelId="{257E6591-CA73-494E-B2F4-457F8D20C502}" type="presParOf" srcId="{1407E8B5-DBF7-400B-B68F-2358E5BFDED8}" destId="{60707623-33BC-44A7-9EBE-642338422BC1}" srcOrd="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DE5FB5-BD02-4613-AFC3-2C40AAA9391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310F61-FE33-4A9F-BECD-777E326B47E7}">
      <dgm:prSet phldrT="[Text]"/>
      <dgm:spPr/>
      <dgm:t>
        <a:bodyPr/>
        <a:lstStyle/>
        <a:p>
          <a:r>
            <a:rPr lang="en-US" dirty="0"/>
            <a:t>Augusta Public Schools</a:t>
          </a:r>
        </a:p>
        <a:p>
          <a:r>
            <a:rPr lang="en-US" dirty="0"/>
            <a:t>SS 0625</a:t>
          </a:r>
        </a:p>
      </dgm:t>
    </dgm:pt>
    <dgm:pt modelId="{A079B174-8E95-4B67-8103-F2FB80C6EB03}" type="parTrans" cxnId="{C55D1E40-CB3D-45BF-B9F4-DE63606BDFE9}">
      <dgm:prSet/>
      <dgm:spPr/>
      <dgm:t>
        <a:bodyPr/>
        <a:lstStyle/>
        <a:p>
          <a:endParaRPr lang="en-US"/>
        </a:p>
      </dgm:t>
    </dgm:pt>
    <dgm:pt modelId="{AAD95B15-9F1F-4F2C-86DF-F91CB1FF8B2B}" type="sibTrans" cxnId="{C55D1E40-CB3D-45BF-B9F4-DE63606BDFE9}">
      <dgm:prSet/>
      <dgm:spPr/>
      <dgm:t>
        <a:bodyPr/>
        <a:lstStyle/>
        <a:p>
          <a:endParaRPr lang="en-US"/>
        </a:p>
      </dgm:t>
    </dgm:pt>
    <dgm:pt modelId="{AE361801-79F9-46B1-8EF2-EFD6F7C2B246}">
      <dgm:prSet phldrT="[Text]"/>
      <dgm:spPr/>
      <dgm:t>
        <a:bodyPr/>
        <a:lstStyle/>
        <a:p>
          <a:r>
            <a:rPr lang="en-US" dirty="0"/>
            <a:t>August EL </a:t>
          </a:r>
        </a:p>
        <a:p>
          <a:r>
            <a:rPr lang="en-US" dirty="0"/>
            <a:t>LE 0502</a:t>
          </a:r>
        </a:p>
      </dgm:t>
    </dgm:pt>
    <dgm:pt modelId="{64A1B5E7-C37E-4043-9734-74BB3221615D}" type="parTrans" cxnId="{035531B6-2FC2-40C6-BA73-B28E23E67E0D}">
      <dgm:prSet/>
      <dgm:spPr/>
      <dgm:t>
        <a:bodyPr/>
        <a:lstStyle/>
        <a:p>
          <a:endParaRPr lang="en-US"/>
        </a:p>
      </dgm:t>
    </dgm:pt>
    <dgm:pt modelId="{87E500E7-1484-412D-BE58-26CC9BA9BD08}" type="sibTrans" cxnId="{035531B6-2FC2-40C6-BA73-B28E23E67E0D}">
      <dgm:prSet/>
      <dgm:spPr/>
      <dgm:t>
        <a:bodyPr/>
        <a:lstStyle/>
        <a:p>
          <a:endParaRPr lang="en-US"/>
        </a:p>
      </dgm:t>
    </dgm:pt>
    <dgm:pt modelId="{D809E0F2-B01E-4426-9270-12316D1DFA80}">
      <dgm:prSet phldrT="[Text]"/>
      <dgm:spPr/>
      <dgm:t>
        <a:bodyPr/>
        <a:lstStyle/>
        <a:p>
          <a:r>
            <a:rPr lang="en-US" dirty="0"/>
            <a:t>Augusta Elementary </a:t>
          </a:r>
        </a:p>
        <a:p>
          <a:r>
            <a:rPr lang="en-US" dirty="0"/>
            <a:t>SC 0676</a:t>
          </a:r>
        </a:p>
      </dgm:t>
    </dgm:pt>
    <dgm:pt modelId="{FD1A50FE-C8E4-49C4-B887-C1802F9C9330}" type="parTrans" cxnId="{AC1484F8-F9CE-4227-9475-FE42F81A852F}">
      <dgm:prSet/>
      <dgm:spPr/>
      <dgm:t>
        <a:bodyPr/>
        <a:lstStyle/>
        <a:p>
          <a:endParaRPr lang="en-US"/>
        </a:p>
      </dgm:t>
    </dgm:pt>
    <dgm:pt modelId="{0A088361-2CAE-40B6-B7A9-2AEBCF61BC2F}" type="sibTrans" cxnId="{AC1484F8-F9CE-4227-9475-FE42F81A852F}">
      <dgm:prSet/>
      <dgm:spPr/>
      <dgm:t>
        <a:bodyPr/>
        <a:lstStyle/>
        <a:p>
          <a:endParaRPr lang="en-US"/>
        </a:p>
      </dgm:t>
    </dgm:pt>
    <dgm:pt modelId="{D9E1B985-0B78-433A-8304-D49EFBFAC72A}">
      <dgm:prSet phldrT="[Text]"/>
      <dgm:spPr/>
      <dgm:t>
        <a:bodyPr/>
        <a:lstStyle/>
        <a:p>
          <a:r>
            <a:rPr lang="en-US" dirty="0"/>
            <a:t>Augusta 7-8</a:t>
          </a:r>
        </a:p>
        <a:p>
          <a:r>
            <a:rPr lang="en-US" dirty="0"/>
            <a:t>SC 1722</a:t>
          </a:r>
        </a:p>
      </dgm:t>
    </dgm:pt>
    <dgm:pt modelId="{A9A18F86-698D-433D-B439-54622ACDA296}" type="parTrans" cxnId="{DA13B707-1D34-40F3-9787-C075CD63095D}">
      <dgm:prSet/>
      <dgm:spPr/>
      <dgm:t>
        <a:bodyPr/>
        <a:lstStyle/>
        <a:p>
          <a:endParaRPr lang="en-US"/>
        </a:p>
      </dgm:t>
    </dgm:pt>
    <dgm:pt modelId="{8820382C-781E-408B-A254-215C9E3A2279}" type="sibTrans" cxnId="{DA13B707-1D34-40F3-9787-C075CD63095D}">
      <dgm:prSet/>
      <dgm:spPr/>
      <dgm:t>
        <a:bodyPr/>
        <a:lstStyle/>
        <a:p>
          <a:endParaRPr lang="en-US"/>
        </a:p>
      </dgm:t>
    </dgm:pt>
    <dgm:pt modelId="{4A66E745-C38D-44BC-BA90-C3A20CB549DC}">
      <dgm:prSet phldrT="[Text]"/>
      <dgm:spPr/>
      <dgm:t>
        <a:bodyPr/>
        <a:lstStyle/>
        <a:p>
          <a:r>
            <a:rPr lang="en-US" dirty="0"/>
            <a:t>Augusta HS</a:t>
          </a:r>
        </a:p>
        <a:p>
          <a:r>
            <a:rPr lang="en-US" dirty="0"/>
            <a:t>LE 0503</a:t>
          </a:r>
        </a:p>
      </dgm:t>
    </dgm:pt>
    <dgm:pt modelId="{EE6C3C8A-494D-48C9-A5E6-8CAA7A9635D0}" type="parTrans" cxnId="{F877117B-DF76-416A-BDB8-B24F81AC55C9}">
      <dgm:prSet/>
      <dgm:spPr/>
      <dgm:t>
        <a:bodyPr/>
        <a:lstStyle/>
        <a:p>
          <a:endParaRPr lang="en-US"/>
        </a:p>
      </dgm:t>
    </dgm:pt>
    <dgm:pt modelId="{6EC5438C-72E5-4B58-8B02-BAD428CE0ECC}" type="sibTrans" cxnId="{F877117B-DF76-416A-BDB8-B24F81AC55C9}">
      <dgm:prSet/>
      <dgm:spPr/>
      <dgm:t>
        <a:bodyPr/>
        <a:lstStyle/>
        <a:p>
          <a:endParaRPr lang="en-US"/>
        </a:p>
      </dgm:t>
    </dgm:pt>
    <dgm:pt modelId="{9220D0BB-4623-4D1B-841F-ED79E2E4D1A3}">
      <dgm:prSet phldrT="[Text]"/>
      <dgm:spPr/>
      <dgm:t>
        <a:bodyPr/>
        <a:lstStyle/>
        <a:p>
          <a:r>
            <a:rPr lang="en-US" dirty="0"/>
            <a:t>Augusta HS</a:t>
          </a:r>
        </a:p>
        <a:p>
          <a:r>
            <a:rPr lang="en-US" dirty="0"/>
            <a:t>SC 0677</a:t>
          </a:r>
        </a:p>
      </dgm:t>
    </dgm:pt>
    <dgm:pt modelId="{C63CBE32-1D11-4823-B3E0-97D5CCE101AA}" type="parTrans" cxnId="{8483B34D-673C-464F-9DBB-2D2C06F8A1F3}">
      <dgm:prSet/>
      <dgm:spPr/>
      <dgm:t>
        <a:bodyPr/>
        <a:lstStyle/>
        <a:p>
          <a:endParaRPr lang="en-US"/>
        </a:p>
      </dgm:t>
    </dgm:pt>
    <dgm:pt modelId="{20953FAB-6490-4C7D-8C87-97BE670874A8}" type="sibTrans" cxnId="{8483B34D-673C-464F-9DBB-2D2C06F8A1F3}">
      <dgm:prSet/>
      <dgm:spPr/>
      <dgm:t>
        <a:bodyPr/>
        <a:lstStyle/>
        <a:p>
          <a:endParaRPr lang="en-US"/>
        </a:p>
      </dgm:t>
    </dgm:pt>
    <dgm:pt modelId="{DC346D12-EF5C-41C2-ADDE-338986B2C73D}" type="pres">
      <dgm:prSet presAssocID="{5DDE5FB5-BD02-4613-AFC3-2C40AAA9391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AC003F5-83FD-4909-B4AE-2EEBAAEA7794}" type="pres">
      <dgm:prSet presAssocID="{FD310F61-FE33-4A9F-BECD-777E326B47E7}" presName="root1" presStyleCnt="0"/>
      <dgm:spPr/>
    </dgm:pt>
    <dgm:pt modelId="{67C0252B-348C-4E51-A203-AD29C19175EF}" type="pres">
      <dgm:prSet presAssocID="{FD310F61-FE33-4A9F-BECD-777E326B47E7}" presName="LevelOneTextNode" presStyleLbl="node0" presStyleIdx="0" presStyleCnt="1">
        <dgm:presLayoutVars>
          <dgm:chPref val="3"/>
        </dgm:presLayoutVars>
      </dgm:prSet>
      <dgm:spPr/>
    </dgm:pt>
    <dgm:pt modelId="{7D31BABD-FEA9-4B6D-B270-BBCB41513D17}" type="pres">
      <dgm:prSet presAssocID="{FD310F61-FE33-4A9F-BECD-777E326B47E7}" presName="level2hierChild" presStyleCnt="0"/>
      <dgm:spPr/>
    </dgm:pt>
    <dgm:pt modelId="{D658B394-4AE5-4547-9C91-5EFD3784E5D2}" type="pres">
      <dgm:prSet presAssocID="{64A1B5E7-C37E-4043-9734-74BB3221615D}" presName="conn2-1" presStyleLbl="parChTrans1D2" presStyleIdx="0" presStyleCnt="2"/>
      <dgm:spPr/>
    </dgm:pt>
    <dgm:pt modelId="{887217A4-4705-44B5-A625-C72369796180}" type="pres">
      <dgm:prSet presAssocID="{64A1B5E7-C37E-4043-9734-74BB3221615D}" presName="connTx" presStyleLbl="parChTrans1D2" presStyleIdx="0" presStyleCnt="2"/>
      <dgm:spPr/>
    </dgm:pt>
    <dgm:pt modelId="{7CE6D5AA-6CA5-4BCA-89C7-3BCC0320C5AC}" type="pres">
      <dgm:prSet presAssocID="{AE361801-79F9-46B1-8EF2-EFD6F7C2B246}" presName="root2" presStyleCnt="0"/>
      <dgm:spPr/>
    </dgm:pt>
    <dgm:pt modelId="{35A3B716-B1E7-4C65-B6EB-38A854AF581D}" type="pres">
      <dgm:prSet presAssocID="{AE361801-79F9-46B1-8EF2-EFD6F7C2B246}" presName="LevelTwoTextNode" presStyleLbl="node2" presStyleIdx="0" presStyleCnt="2">
        <dgm:presLayoutVars>
          <dgm:chPref val="3"/>
        </dgm:presLayoutVars>
      </dgm:prSet>
      <dgm:spPr/>
    </dgm:pt>
    <dgm:pt modelId="{C0C0FE6A-3E77-4791-B565-30941CE63902}" type="pres">
      <dgm:prSet presAssocID="{AE361801-79F9-46B1-8EF2-EFD6F7C2B246}" presName="level3hierChild" presStyleCnt="0"/>
      <dgm:spPr/>
    </dgm:pt>
    <dgm:pt modelId="{FD679054-0792-4BDB-86EA-1DEFBAF3E36B}" type="pres">
      <dgm:prSet presAssocID="{FD1A50FE-C8E4-49C4-B887-C1802F9C9330}" presName="conn2-1" presStyleLbl="parChTrans1D3" presStyleIdx="0" presStyleCnt="3"/>
      <dgm:spPr/>
    </dgm:pt>
    <dgm:pt modelId="{19967720-6EF5-450B-AD1D-7A41C100C9EF}" type="pres">
      <dgm:prSet presAssocID="{FD1A50FE-C8E4-49C4-B887-C1802F9C9330}" presName="connTx" presStyleLbl="parChTrans1D3" presStyleIdx="0" presStyleCnt="3"/>
      <dgm:spPr/>
    </dgm:pt>
    <dgm:pt modelId="{12846734-C7E9-4BD5-8C82-C594D36F32F9}" type="pres">
      <dgm:prSet presAssocID="{D809E0F2-B01E-4426-9270-12316D1DFA80}" presName="root2" presStyleCnt="0"/>
      <dgm:spPr/>
    </dgm:pt>
    <dgm:pt modelId="{0A829173-C872-48D9-876A-C0D1CAA8A433}" type="pres">
      <dgm:prSet presAssocID="{D809E0F2-B01E-4426-9270-12316D1DFA80}" presName="LevelTwoTextNode" presStyleLbl="node3" presStyleIdx="0" presStyleCnt="3">
        <dgm:presLayoutVars>
          <dgm:chPref val="3"/>
        </dgm:presLayoutVars>
      </dgm:prSet>
      <dgm:spPr/>
    </dgm:pt>
    <dgm:pt modelId="{B9F04F2F-FEC6-4CB7-9BE8-60C42533FD9D}" type="pres">
      <dgm:prSet presAssocID="{D809E0F2-B01E-4426-9270-12316D1DFA80}" presName="level3hierChild" presStyleCnt="0"/>
      <dgm:spPr/>
    </dgm:pt>
    <dgm:pt modelId="{B43F377C-6E4D-41EB-AEB9-DE8AD3564794}" type="pres">
      <dgm:prSet presAssocID="{A9A18F86-698D-433D-B439-54622ACDA296}" presName="conn2-1" presStyleLbl="parChTrans1D3" presStyleIdx="1" presStyleCnt="3"/>
      <dgm:spPr/>
    </dgm:pt>
    <dgm:pt modelId="{E2281D56-6948-42AD-ACFA-3B43F513F61C}" type="pres">
      <dgm:prSet presAssocID="{A9A18F86-698D-433D-B439-54622ACDA296}" presName="connTx" presStyleLbl="parChTrans1D3" presStyleIdx="1" presStyleCnt="3"/>
      <dgm:spPr/>
    </dgm:pt>
    <dgm:pt modelId="{3F228342-52B9-440D-BE1F-B1BFD728E430}" type="pres">
      <dgm:prSet presAssocID="{D9E1B985-0B78-433A-8304-D49EFBFAC72A}" presName="root2" presStyleCnt="0"/>
      <dgm:spPr/>
    </dgm:pt>
    <dgm:pt modelId="{6BC0AB6E-FB3C-4243-9EA5-0FAD53DC9E71}" type="pres">
      <dgm:prSet presAssocID="{D9E1B985-0B78-433A-8304-D49EFBFAC72A}" presName="LevelTwoTextNode" presStyleLbl="node3" presStyleIdx="1" presStyleCnt="3">
        <dgm:presLayoutVars>
          <dgm:chPref val="3"/>
        </dgm:presLayoutVars>
      </dgm:prSet>
      <dgm:spPr/>
    </dgm:pt>
    <dgm:pt modelId="{A59203C4-9A6E-4681-8E47-93036A0A338A}" type="pres">
      <dgm:prSet presAssocID="{D9E1B985-0B78-433A-8304-D49EFBFAC72A}" presName="level3hierChild" presStyleCnt="0"/>
      <dgm:spPr/>
    </dgm:pt>
    <dgm:pt modelId="{451F269C-F5B8-4001-9305-BB87C4458F56}" type="pres">
      <dgm:prSet presAssocID="{EE6C3C8A-494D-48C9-A5E6-8CAA7A9635D0}" presName="conn2-1" presStyleLbl="parChTrans1D2" presStyleIdx="1" presStyleCnt="2"/>
      <dgm:spPr/>
    </dgm:pt>
    <dgm:pt modelId="{1624B3B8-173F-4E9C-BDD4-3B2953F3712D}" type="pres">
      <dgm:prSet presAssocID="{EE6C3C8A-494D-48C9-A5E6-8CAA7A9635D0}" presName="connTx" presStyleLbl="parChTrans1D2" presStyleIdx="1" presStyleCnt="2"/>
      <dgm:spPr/>
    </dgm:pt>
    <dgm:pt modelId="{C004DE2C-A30E-4EE4-8ECB-7747EF5BF726}" type="pres">
      <dgm:prSet presAssocID="{4A66E745-C38D-44BC-BA90-C3A20CB549DC}" presName="root2" presStyleCnt="0"/>
      <dgm:spPr/>
    </dgm:pt>
    <dgm:pt modelId="{6BC4F991-C965-4408-A4CB-0EFA3B40B81F}" type="pres">
      <dgm:prSet presAssocID="{4A66E745-C38D-44BC-BA90-C3A20CB549DC}" presName="LevelTwoTextNode" presStyleLbl="node2" presStyleIdx="1" presStyleCnt="2">
        <dgm:presLayoutVars>
          <dgm:chPref val="3"/>
        </dgm:presLayoutVars>
      </dgm:prSet>
      <dgm:spPr/>
    </dgm:pt>
    <dgm:pt modelId="{26E90FA7-764B-4029-BB62-E1B4724D67C1}" type="pres">
      <dgm:prSet presAssocID="{4A66E745-C38D-44BC-BA90-C3A20CB549DC}" presName="level3hierChild" presStyleCnt="0"/>
      <dgm:spPr/>
    </dgm:pt>
    <dgm:pt modelId="{62FF6326-94B1-4CF5-A29B-610611F3A1C0}" type="pres">
      <dgm:prSet presAssocID="{C63CBE32-1D11-4823-B3E0-97D5CCE101AA}" presName="conn2-1" presStyleLbl="parChTrans1D3" presStyleIdx="2" presStyleCnt="3"/>
      <dgm:spPr/>
    </dgm:pt>
    <dgm:pt modelId="{7A2A3739-B26B-4644-89C7-19ACAE486821}" type="pres">
      <dgm:prSet presAssocID="{C63CBE32-1D11-4823-B3E0-97D5CCE101AA}" presName="connTx" presStyleLbl="parChTrans1D3" presStyleIdx="2" presStyleCnt="3"/>
      <dgm:spPr/>
    </dgm:pt>
    <dgm:pt modelId="{7305251F-A7E5-4136-8DA2-7D9CC15695FE}" type="pres">
      <dgm:prSet presAssocID="{9220D0BB-4623-4D1B-841F-ED79E2E4D1A3}" presName="root2" presStyleCnt="0"/>
      <dgm:spPr/>
    </dgm:pt>
    <dgm:pt modelId="{60BAC5E1-3C77-40FB-AE83-35960BCAE698}" type="pres">
      <dgm:prSet presAssocID="{9220D0BB-4623-4D1B-841F-ED79E2E4D1A3}" presName="LevelTwoTextNode" presStyleLbl="node3" presStyleIdx="2" presStyleCnt="3">
        <dgm:presLayoutVars>
          <dgm:chPref val="3"/>
        </dgm:presLayoutVars>
      </dgm:prSet>
      <dgm:spPr/>
    </dgm:pt>
    <dgm:pt modelId="{8E489738-6991-43B9-A4EF-2F90DD5B7D98}" type="pres">
      <dgm:prSet presAssocID="{9220D0BB-4623-4D1B-841F-ED79E2E4D1A3}" presName="level3hierChild" presStyleCnt="0"/>
      <dgm:spPr/>
    </dgm:pt>
  </dgm:ptLst>
  <dgm:cxnLst>
    <dgm:cxn modelId="{64F99100-93C1-4ED9-9D20-CD2E6B0D9CAE}" type="presOf" srcId="{64A1B5E7-C37E-4043-9734-74BB3221615D}" destId="{D658B394-4AE5-4547-9C91-5EFD3784E5D2}" srcOrd="0" destOrd="0" presId="urn:microsoft.com/office/officeart/2005/8/layout/hierarchy2"/>
    <dgm:cxn modelId="{DA13B707-1D34-40F3-9787-C075CD63095D}" srcId="{AE361801-79F9-46B1-8EF2-EFD6F7C2B246}" destId="{D9E1B985-0B78-433A-8304-D49EFBFAC72A}" srcOrd="1" destOrd="0" parTransId="{A9A18F86-698D-433D-B439-54622ACDA296}" sibTransId="{8820382C-781E-408B-A254-215C9E3A2279}"/>
    <dgm:cxn modelId="{1BC58016-FB8B-429A-B7C8-6C3B02B8BF2A}" type="presOf" srcId="{D9E1B985-0B78-433A-8304-D49EFBFAC72A}" destId="{6BC0AB6E-FB3C-4243-9EA5-0FAD53DC9E71}" srcOrd="0" destOrd="0" presId="urn:microsoft.com/office/officeart/2005/8/layout/hierarchy2"/>
    <dgm:cxn modelId="{AB511B1E-4BEA-4A15-8BA5-A2CA44805FEA}" type="presOf" srcId="{64A1B5E7-C37E-4043-9734-74BB3221615D}" destId="{887217A4-4705-44B5-A625-C72369796180}" srcOrd="1" destOrd="0" presId="urn:microsoft.com/office/officeart/2005/8/layout/hierarchy2"/>
    <dgm:cxn modelId="{C55D1E40-CB3D-45BF-B9F4-DE63606BDFE9}" srcId="{5DDE5FB5-BD02-4613-AFC3-2C40AAA93914}" destId="{FD310F61-FE33-4A9F-BECD-777E326B47E7}" srcOrd="0" destOrd="0" parTransId="{A079B174-8E95-4B67-8103-F2FB80C6EB03}" sibTransId="{AAD95B15-9F1F-4F2C-86DF-F91CB1FF8B2B}"/>
    <dgm:cxn modelId="{0656245F-491E-46F3-907B-69F8DF24B139}" type="presOf" srcId="{9220D0BB-4623-4D1B-841F-ED79E2E4D1A3}" destId="{60BAC5E1-3C77-40FB-AE83-35960BCAE698}" srcOrd="0" destOrd="0" presId="urn:microsoft.com/office/officeart/2005/8/layout/hierarchy2"/>
    <dgm:cxn modelId="{75770149-1B60-4028-AC51-D4AEFF6DADF8}" type="presOf" srcId="{AE361801-79F9-46B1-8EF2-EFD6F7C2B246}" destId="{35A3B716-B1E7-4C65-B6EB-38A854AF581D}" srcOrd="0" destOrd="0" presId="urn:microsoft.com/office/officeart/2005/8/layout/hierarchy2"/>
    <dgm:cxn modelId="{8483B34D-673C-464F-9DBB-2D2C06F8A1F3}" srcId="{4A66E745-C38D-44BC-BA90-C3A20CB549DC}" destId="{9220D0BB-4623-4D1B-841F-ED79E2E4D1A3}" srcOrd="0" destOrd="0" parTransId="{C63CBE32-1D11-4823-B3E0-97D5CCE101AA}" sibTransId="{20953FAB-6490-4C7D-8C87-97BE670874A8}"/>
    <dgm:cxn modelId="{F81D1A59-308B-44E9-A88F-71BE09552691}" type="presOf" srcId="{A9A18F86-698D-433D-B439-54622ACDA296}" destId="{E2281D56-6948-42AD-ACFA-3B43F513F61C}" srcOrd="1" destOrd="0" presId="urn:microsoft.com/office/officeart/2005/8/layout/hierarchy2"/>
    <dgm:cxn modelId="{F877117B-DF76-416A-BDB8-B24F81AC55C9}" srcId="{FD310F61-FE33-4A9F-BECD-777E326B47E7}" destId="{4A66E745-C38D-44BC-BA90-C3A20CB549DC}" srcOrd="1" destOrd="0" parTransId="{EE6C3C8A-494D-48C9-A5E6-8CAA7A9635D0}" sibTransId="{6EC5438C-72E5-4B58-8B02-BAD428CE0ECC}"/>
    <dgm:cxn modelId="{44ED2E8B-1008-40DC-8A0A-D006F2696734}" type="presOf" srcId="{EE6C3C8A-494D-48C9-A5E6-8CAA7A9635D0}" destId="{1624B3B8-173F-4E9C-BDD4-3B2953F3712D}" srcOrd="1" destOrd="0" presId="urn:microsoft.com/office/officeart/2005/8/layout/hierarchy2"/>
    <dgm:cxn modelId="{E744A19F-416C-409C-AF6A-F5ED50AA4561}" type="presOf" srcId="{5DDE5FB5-BD02-4613-AFC3-2C40AAA93914}" destId="{DC346D12-EF5C-41C2-ADDE-338986B2C73D}" srcOrd="0" destOrd="0" presId="urn:microsoft.com/office/officeart/2005/8/layout/hierarchy2"/>
    <dgm:cxn modelId="{9D1717AB-5281-4CD2-9A67-B9856B3DC38C}" type="presOf" srcId="{FD1A50FE-C8E4-49C4-B887-C1802F9C9330}" destId="{19967720-6EF5-450B-AD1D-7A41C100C9EF}" srcOrd="1" destOrd="0" presId="urn:microsoft.com/office/officeart/2005/8/layout/hierarchy2"/>
    <dgm:cxn modelId="{035531B6-2FC2-40C6-BA73-B28E23E67E0D}" srcId="{FD310F61-FE33-4A9F-BECD-777E326B47E7}" destId="{AE361801-79F9-46B1-8EF2-EFD6F7C2B246}" srcOrd="0" destOrd="0" parTransId="{64A1B5E7-C37E-4043-9734-74BB3221615D}" sibTransId="{87E500E7-1484-412D-BE58-26CC9BA9BD08}"/>
    <dgm:cxn modelId="{E880F9C6-57A3-480A-9A79-ABDB5706AB41}" type="presOf" srcId="{A9A18F86-698D-433D-B439-54622ACDA296}" destId="{B43F377C-6E4D-41EB-AEB9-DE8AD3564794}" srcOrd="0" destOrd="0" presId="urn:microsoft.com/office/officeart/2005/8/layout/hierarchy2"/>
    <dgm:cxn modelId="{139C85CB-9F6F-4503-8444-21643720E16F}" type="presOf" srcId="{FD1A50FE-C8E4-49C4-B887-C1802F9C9330}" destId="{FD679054-0792-4BDB-86EA-1DEFBAF3E36B}" srcOrd="0" destOrd="0" presId="urn:microsoft.com/office/officeart/2005/8/layout/hierarchy2"/>
    <dgm:cxn modelId="{1BC56BE3-3026-4ACD-96B1-B857F1326A53}" type="presOf" srcId="{EE6C3C8A-494D-48C9-A5E6-8CAA7A9635D0}" destId="{451F269C-F5B8-4001-9305-BB87C4458F56}" srcOrd="0" destOrd="0" presId="urn:microsoft.com/office/officeart/2005/8/layout/hierarchy2"/>
    <dgm:cxn modelId="{364D0BE9-85B5-4072-BE61-81F7F4D13C9E}" type="presOf" srcId="{4A66E745-C38D-44BC-BA90-C3A20CB549DC}" destId="{6BC4F991-C965-4408-A4CB-0EFA3B40B81F}" srcOrd="0" destOrd="0" presId="urn:microsoft.com/office/officeart/2005/8/layout/hierarchy2"/>
    <dgm:cxn modelId="{339D4BED-296F-466E-9FCA-71E3551029A2}" type="presOf" srcId="{C63CBE32-1D11-4823-B3E0-97D5CCE101AA}" destId="{7A2A3739-B26B-4644-89C7-19ACAE486821}" srcOrd="1" destOrd="0" presId="urn:microsoft.com/office/officeart/2005/8/layout/hierarchy2"/>
    <dgm:cxn modelId="{77BC22F2-2A93-4BC4-929F-01DE6C4F4906}" type="presOf" srcId="{C63CBE32-1D11-4823-B3E0-97D5CCE101AA}" destId="{62FF6326-94B1-4CF5-A29B-610611F3A1C0}" srcOrd="0" destOrd="0" presId="urn:microsoft.com/office/officeart/2005/8/layout/hierarchy2"/>
    <dgm:cxn modelId="{38AA54F4-7AC9-48D8-AC93-A872BECA165B}" type="presOf" srcId="{D809E0F2-B01E-4426-9270-12316D1DFA80}" destId="{0A829173-C872-48D9-876A-C0D1CAA8A433}" srcOrd="0" destOrd="0" presId="urn:microsoft.com/office/officeart/2005/8/layout/hierarchy2"/>
    <dgm:cxn modelId="{AC1484F8-F9CE-4227-9475-FE42F81A852F}" srcId="{AE361801-79F9-46B1-8EF2-EFD6F7C2B246}" destId="{D809E0F2-B01E-4426-9270-12316D1DFA80}" srcOrd="0" destOrd="0" parTransId="{FD1A50FE-C8E4-49C4-B887-C1802F9C9330}" sibTransId="{0A088361-2CAE-40B6-B7A9-2AEBCF61BC2F}"/>
    <dgm:cxn modelId="{FBA571F9-BD9B-4E80-A9E8-C3D3122E004B}" type="presOf" srcId="{FD310F61-FE33-4A9F-BECD-777E326B47E7}" destId="{67C0252B-348C-4E51-A203-AD29C19175EF}" srcOrd="0" destOrd="0" presId="urn:microsoft.com/office/officeart/2005/8/layout/hierarchy2"/>
    <dgm:cxn modelId="{6FCE611C-8B30-41CD-8BEB-FF4C1CDA3636}" type="presParOf" srcId="{DC346D12-EF5C-41C2-ADDE-338986B2C73D}" destId="{FAC003F5-83FD-4909-B4AE-2EEBAAEA7794}" srcOrd="0" destOrd="0" presId="urn:microsoft.com/office/officeart/2005/8/layout/hierarchy2"/>
    <dgm:cxn modelId="{A86A1E8D-6A1B-4824-9744-FA898B42D631}" type="presParOf" srcId="{FAC003F5-83FD-4909-B4AE-2EEBAAEA7794}" destId="{67C0252B-348C-4E51-A203-AD29C19175EF}" srcOrd="0" destOrd="0" presId="urn:microsoft.com/office/officeart/2005/8/layout/hierarchy2"/>
    <dgm:cxn modelId="{4E37DB88-B751-4005-A032-F6CA52505E91}" type="presParOf" srcId="{FAC003F5-83FD-4909-B4AE-2EEBAAEA7794}" destId="{7D31BABD-FEA9-4B6D-B270-BBCB41513D17}" srcOrd="1" destOrd="0" presId="urn:microsoft.com/office/officeart/2005/8/layout/hierarchy2"/>
    <dgm:cxn modelId="{182DB9D9-9A81-4AAD-B3B9-B6F13354B672}" type="presParOf" srcId="{7D31BABD-FEA9-4B6D-B270-BBCB41513D17}" destId="{D658B394-4AE5-4547-9C91-5EFD3784E5D2}" srcOrd="0" destOrd="0" presId="urn:microsoft.com/office/officeart/2005/8/layout/hierarchy2"/>
    <dgm:cxn modelId="{9B4142FC-7C4B-4FB2-A8AA-63BE070C007D}" type="presParOf" srcId="{D658B394-4AE5-4547-9C91-5EFD3784E5D2}" destId="{887217A4-4705-44B5-A625-C72369796180}" srcOrd="0" destOrd="0" presId="urn:microsoft.com/office/officeart/2005/8/layout/hierarchy2"/>
    <dgm:cxn modelId="{58881E1E-7E48-44BB-B263-02219BE55003}" type="presParOf" srcId="{7D31BABD-FEA9-4B6D-B270-BBCB41513D17}" destId="{7CE6D5AA-6CA5-4BCA-89C7-3BCC0320C5AC}" srcOrd="1" destOrd="0" presId="urn:microsoft.com/office/officeart/2005/8/layout/hierarchy2"/>
    <dgm:cxn modelId="{7DC4E2CB-E490-407A-8B56-7FE3064B6FAB}" type="presParOf" srcId="{7CE6D5AA-6CA5-4BCA-89C7-3BCC0320C5AC}" destId="{35A3B716-B1E7-4C65-B6EB-38A854AF581D}" srcOrd="0" destOrd="0" presId="urn:microsoft.com/office/officeart/2005/8/layout/hierarchy2"/>
    <dgm:cxn modelId="{EB60714A-6FC0-4DAC-B833-BE5574E89E64}" type="presParOf" srcId="{7CE6D5AA-6CA5-4BCA-89C7-3BCC0320C5AC}" destId="{C0C0FE6A-3E77-4791-B565-30941CE63902}" srcOrd="1" destOrd="0" presId="urn:microsoft.com/office/officeart/2005/8/layout/hierarchy2"/>
    <dgm:cxn modelId="{142C8142-B4BF-4457-82EB-99EC6CC7C98D}" type="presParOf" srcId="{C0C0FE6A-3E77-4791-B565-30941CE63902}" destId="{FD679054-0792-4BDB-86EA-1DEFBAF3E36B}" srcOrd="0" destOrd="0" presId="urn:microsoft.com/office/officeart/2005/8/layout/hierarchy2"/>
    <dgm:cxn modelId="{3B4BF258-9CD9-4821-8B95-4B0F70B346B7}" type="presParOf" srcId="{FD679054-0792-4BDB-86EA-1DEFBAF3E36B}" destId="{19967720-6EF5-450B-AD1D-7A41C100C9EF}" srcOrd="0" destOrd="0" presId="urn:microsoft.com/office/officeart/2005/8/layout/hierarchy2"/>
    <dgm:cxn modelId="{62F7CAFA-34CD-449B-BD53-86A4AFC5F7CE}" type="presParOf" srcId="{C0C0FE6A-3E77-4791-B565-30941CE63902}" destId="{12846734-C7E9-4BD5-8C82-C594D36F32F9}" srcOrd="1" destOrd="0" presId="urn:microsoft.com/office/officeart/2005/8/layout/hierarchy2"/>
    <dgm:cxn modelId="{4FE2FC88-86B3-4840-A8BD-CD32566E8600}" type="presParOf" srcId="{12846734-C7E9-4BD5-8C82-C594D36F32F9}" destId="{0A829173-C872-48D9-876A-C0D1CAA8A433}" srcOrd="0" destOrd="0" presId="urn:microsoft.com/office/officeart/2005/8/layout/hierarchy2"/>
    <dgm:cxn modelId="{F1D4D409-4AFD-4B07-BBF3-61DD5DD66658}" type="presParOf" srcId="{12846734-C7E9-4BD5-8C82-C594D36F32F9}" destId="{B9F04F2F-FEC6-4CB7-9BE8-60C42533FD9D}" srcOrd="1" destOrd="0" presId="urn:microsoft.com/office/officeart/2005/8/layout/hierarchy2"/>
    <dgm:cxn modelId="{7FA870AD-03CB-4896-A91F-16DB00EFDD5E}" type="presParOf" srcId="{C0C0FE6A-3E77-4791-B565-30941CE63902}" destId="{B43F377C-6E4D-41EB-AEB9-DE8AD3564794}" srcOrd="2" destOrd="0" presId="urn:microsoft.com/office/officeart/2005/8/layout/hierarchy2"/>
    <dgm:cxn modelId="{1FC80698-E006-4608-A12D-CE3DB365FDA6}" type="presParOf" srcId="{B43F377C-6E4D-41EB-AEB9-DE8AD3564794}" destId="{E2281D56-6948-42AD-ACFA-3B43F513F61C}" srcOrd="0" destOrd="0" presId="urn:microsoft.com/office/officeart/2005/8/layout/hierarchy2"/>
    <dgm:cxn modelId="{405072CA-9789-4591-BB2B-DDFBF8DA0799}" type="presParOf" srcId="{C0C0FE6A-3E77-4791-B565-30941CE63902}" destId="{3F228342-52B9-440D-BE1F-B1BFD728E430}" srcOrd="3" destOrd="0" presId="urn:microsoft.com/office/officeart/2005/8/layout/hierarchy2"/>
    <dgm:cxn modelId="{F56205AC-442E-449F-BE9B-4037D85D57D4}" type="presParOf" srcId="{3F228342-52B9-440D-BE1F-B1BFD728E430}" destId="{6BC0AB6E-FB3C-4243-9EA5-0FAD53DC9E71}" srcOrd="0" destOrd="0" presId="urn:microsoft.com/office/officeart/2005/8/layout/hierarchy2"/>
    <dgm:cxn modelId="{A9C62F57-6CA3-4C22-8DF2-CB60CEA21F9C}" type="presParOf" srcId="{3F228342-52B9-440D-BE1F-B1BFD728E430}" destId="{A59203C4-9A6E-4681-8E47-93036A0A338A}" srcOrd="1" destOrd="0" presId="urn:microsoft.com/office/officeart/2005/8/layout/hierarchy2"/>
    <dgm:cxn modelId="{A42004E4-9BD9-4621-AF96-F9CB785B1B2D}" type="presParOf" srcId="{7D31BABD-FEA9-4B6D-B270-BBCB41513D17}" destId="{451F269C-F5B8-4001-9305-BB87C4458F56}" srcOrd="2" destOrd="0" presId="urn:microsoft.com/office/officeart/2005/8/layout/hierarchy2"/>
    <dgm:cxn modelId="{AA46D4AD-DA73-4A91-8BE3-B9421DE4464F}" type="presParOf" srcId="{451F269C-F5B8-4001-9305-BB87C4458F56}" destId="{1624B3B8-173F-4E9C-BDD4-3B2953F3712D}" srcOrd="0" destOrd="0" presId="urn:microsoft.com/office/officeart/2005/8/layout/hierarchy2"/>
    <dgm:cxn modelId="{017E0248-E343-4DB9-B80D-89F1F90BA06B}" type="presParOf" srcId="{7D31BABD-FEA9-4B6D-B270-BBCB41513D17}" destId="{C004DE2C-A30E-4EE4-8ECB-7747EF5BF726}" srcOrd="3" destOrd="0" presId="urn:microsoft.com/office/officeart/2005/8/layout/hierarchy2"/>
    <dgm:cxn modelId="{EFEB92D0-8D32-4199-8ABA-29D02D467EFA}" type="presParOf" srcId="{C004DE2C-A30E-4EE4-8ECB-7747EF5BF726}" destId="{6BC4F991-C965-4408-A4CB-0EFA3B40B81F}" srcOrd="0" destOrd="0" presId="urn:microsoft.com/office/officeart/2005/8/layout/hierarchy2"/>
    <dgm:cxn modelId="{740756EC-FFB6-4AEC-A6F7-F23D045652B3}" type="presParOf" srcId="{C004DE2C-A30E-4EE4-8ECB-7747EF5BF726}" destId="{26E90FA7-764B-4029-BB62-E1B4724D67C1}" srcOrd="1" destOrd="0" presId="urn:microsoft.com/office/officeart/2005/8/layout/hierarchy2"/>
    <dgm:cxn modelId="{493CEDDD-AAB5-46D3-B153-C5938A77B144}" type="presParOf" srcId="{26E90FA7-764B-4029-BB62-E1B4724D67C1}" destId="{62FF6326-94B1-4CF5-A29B-610611F3A1C0}" srcOrd="0" destOrd="0" presId="urn:microsoft.com/office/officeart/2005/8/layout/hierarchy2"/>
    <dgm:cxn modelId="{11CB8C38-350A-4C5B-B310-66400334095A}" type="presParOf" srcId="{62FF6326-94B1-4CF5-A29B-610611F3A1C0}" destId="{7A2A3739-B26B-4644-89C7-19ACAE486821}" srcOrd="0" destOrd="0" presId="urn:microsoft.com/office/officeart/2005/8/layout/hierarchy2"/>
    <dgm:cxn modelId="{2974DDCC-2B22-4D5C-81D6-FE1000AEE362}" type="presParOf" srcId="{26E90FA7-764B-4029-BB62-E1B4724D67C1}" destId="{7305251F-A7E5-4136-8DA2-7D9CC15695FE}" srcOrd="1" destOrd="0" presId="urn:microsoft.com/office/officeart/2005/8/layout/hierarchy2"/>
    <dgm:cxn modelId="{911C4CAE-E995-4485-A214-B159B912BDC9}" type="presParOf" srcId="{7305251F-A7E5-4136-8DA2-7D9CC15695FE}" destId="{60BAC5E1-3C77-40FB-AE83-35960BCAE698}" srcOrd="0" destOrd="0" presId="urn:microsoft.com/office/officeart/2005/8/layout/hierarchy2"/>
    <dgm:cxn modelId="{EC06D243-EF20-4EF8-BABF-C5F3991B5B07}" type="presParOf" srcId="{7305251F-A7E5-4136-8DA2-7D9CC15695FE}" destId="{8E489738-6991-43B9-A4EF-2F90DD5B7D9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E0F29-27BB-4D86-9B6F-D86FADB72D06}">
      <dsp:nvSpPr>
        <dsp:cNvPr id="0" name=""/>
        <dsp:cNvSpPr/>
      </dsp:nvSpPr>
      <dsp:spPr>
        <a:xfrm>
          <a:off x="1894710" y="1815788"/>
          <a:ext cx="1170886" cy="117088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Townsend K-12 Schools LE 0055</a:t>
          </a:r>
        </a:p>
      </dsp:txBody>
      <dsp:txXfrm>
        <a:off x="1951868" y="1872946"/>
        <a:ext cx="1056570" cy="1056570"/>
      </dsp:txXfrm>
    </dsp:sp>
    <dsp:sp modelId="{4B5386C7-8648-462D-93AD-DDA41F928AEA}">
      <dsp:nvSpPr>
        <dsp:cNvPr id="0" name=""/>
        <dsp:cNvSpPr/>
      </dsp:nvSpPr>
      <dsp:spPr>
        <a:xfrm rot="16200000">
          <a:off x="2069489" y="1405124"/>
          <a:ext cx="82132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1328" y="0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07623-33BC-44A7-9EBE-642338422BC1}">
      <dsp:nvSpPr>
        <dsp:cNvPr id="0" name=""/>
        <dsp:cNvSpPr/>
      </dsp:nvSpPr>
      <dsp:spPr>
        <a:xfrm>
          <a:off x="2087906" y="209966"/>
          <a:ext cx="784493" cy="7844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Cecelia Hazelton School SC 0076</a:t>
          </a:r>
        </a:p>
      </dsp:txBody>
      <dsp:txXfrm>
        <a:off x="2126202" y="248262"/>
        <a:ext cx="707901" cy="707901"/>
      </dsp:txXfrm>
    </dsp:sp>
    <dsp:sp modelId="{3B6E78FF-04BC-49F9-99E2-687C225C3E7B}">
      <dsp:nvSpPr>
        <dsp:cNvPr id="0" name=""/>
        <dsp:cNvSpPr/>
      </dsp:nvSpPr>
      <dsp:spPr>
        <a:xfrm rot="1800000">
          <a:off x="3020709" y="2906757"/>
          <a:ext cx="6700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0078" y="0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FE0CD-4D50-4AE8-A5C5-CAFB1F28C0A6}">
      <dsp:nvSpPr>
        <dsp:cNvPr id="0" name=""/>
        <dsp:cNvSpPr/>
      </dsp:nvSpPr>
      <dsp:spPr>
        <a:xfrm>
          <a:off x="3645902" y="2908494"/>
          <a:ext cx="784493" cy="7844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Townsend 7-8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SC 1671</a:t>
          </a:r>
        </a:p>
      </dsp:txBody>
      <dsp:txXfrm>
        <a:off x="3684198" y="2946790"/>
        <a:ext cx="707901" cy="707901"/>
      </dsp:txXfrm>
    </dsp:sp>
    <dsp:sp modelId="{1CC26D0B-EC74-4D16-A11C-AF8ED43C8296}">
      <dsp:nvSpPr>
        <dsp:cNvPr id="0" name=""/>
        <dsp:cNvSpPr/>
      </dsp:nvSpPr>
      <dsp:spPr>
        <a:xfrm rot="9000000">
          <a:off x="1269518" y="2906757"/>
          <a:ext cx="67007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0078" y="0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35DE56-BAB9-4821-85C4-F7D83D32196F}">
      <dsp:nvSpPr>
        <dsp:cNvPr id="0" name=""/>
        <dsp:cNvSpPr/>
      </dsp:nvSpPr>
      <dsp:spPr>
        <a:xfrm>
          <a:off x="529910" y="2908494"/>
          <a:ext cx="784493" cy="7844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Broadwater HS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SC 0081</a:t>
          </a:r>
        </a:p>
      </dsp:txBody>
      <dsp:txXfrm>
        <a:off x="568206" y="2946790"/>
        <a:ext cx="707901" cy="7079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E0F29-27BB-4D86-9B6F-D86FADB72D06}">
      <dsp:nvSpPr>
        <dsp:cNvPr id="0" name=""/>
        <dsp:cNvSpPr/>
      </dsp:nvSpPr>
      <dsp:spPr>
        <a:xfrm>
          <a:off x="297119" y="701457"/>
          <a:ext cx="1402914" cy="140291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Cohagen</a:t>
          </a:r>
          <a:r>
            <a:rPr lang="en-US" sz="2200" kern="1200" dirty="0"/>
            <a:t> EL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LE 0387</a:t>
          </a:r>
        </a:p>
      </dsp:txBody>
      <dsp:txXfrm>
        <a:off x="365604" y="769942"/>
        <a:ext cx="1265944" cy="1265944"/>
      </dsp:txXfrm>
    </dsp:sp>
    <dsp:sp modelId="{4B5386C7-8648-462D-93AD-DDA41F928AEA}">
      <dsp:nvSpPr>
        <dsp:cNvPr id="0" name=""/>
        <dsp:cNvSpPr/>
      </dsp:nvSpPr>
      <dsp:spPr>
        <a:xfrm>
          <a:off x="1700034" y="1402914"/>
          <a:ext cx="46164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1646" y="0"/>
              </a:lnTo>
            </a:path>
          </a:pathLst>
        </a:custGeom>
        <a:noFill/>
        <a:ln w="15875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07623-33BC-44A7-9EBE-642338422BC1}">
      <dsp:nvSpPr>
        <dsp:cNvPr id="0" name=""/>
        <dsp:cNvSpPr/>
      </dsp:nvSpPr>
      <dsp:spPr>
        <a:xfrm>
          <a:off x="2161681" y="932938"/>
          <a:ext cx="939953" cy="9399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Cohagen</a:t>
          </a:r>
          <a:r>
            <a:rPr lang="en-US" sz="1200" kern="1200" dirty="0"/>
            <a:t> Elementary SC 0520</a:t>
          </a:r>
        </a:p>
      </dsp:txBody>
      <dsp:txXfrm>
        <a:off x="2207566" y="978823"/>
        <a:ext cx="848183" cy="8481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0252B-348C-4E51-A203-AD29C19175EF}">
      <dsp:nvSpPr>
        <dsp:cNvPr id="0" name=""/>
        <dsp:cNvSpPr/>
      </dsp:nvSpPr>
      <dsp:spPr>
        <a:xfrm>
          <a:off x="1803" y="2073165"/>
          <a:ext cx="1258619" cy="629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Augusta Public Schools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SS 0625</a:t>
          </a:r>
        </a:p>
      </dsp:txBody>
      <dsp:txXfrm>
        <a:off x="20235" y="2091597"/>
        <a:ext cx="1221755" cy="592445"/>
      </dsp:txXfrm>
    </dsp:sp>
    <dsp:sp modelId="{D658B394-4AE5-4547-9C91-5EFD3784E5D2}">
      <dsp:nvSpPr>
        <dsp:cNvPr id="0" name=""/>
        <dsp:cNvSpPr/>
      </dsp:nvSpPr>
      <dsp:spPr>
        <a:xfrm rot="18770822">
          <a:off x="1141988" y="2103598"/>
          <a:ext cx="740316" cy="25664"/>
        </a:xfrm>
        <a:custGeom>
          <a:avLst/>
          <a:gdLst/>
          <a:ahLst/>
          <a:cxnLst/>
          <a:rect l="0" t="0" r="0" b="0"/>
          <a:pathLst>
            <a:path>
              <a:moveTo>
                <a:pt x="0" y="12832"/>
              </a:moveTo>
              <a:lnTo>
                <a:pt x="740316" y="128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93638" y="2097922"/>
        <a:ext cx="37015" cy="37015"/>
      </dsp:txXfrm>
    </dsp:sp>
    <dsp:sp modelId="{35A3B716-B1E7-4C65-B6EB-38A854AF581D}">
      <dsp:nvSpPr>
        <dsp:cNvPr id="0" name=""/>
        <dsp:cNvSpPr/>
      </dsp:nvSpPr>
      <dsp:spPr>
        <a:xfrm>
          <a:off x="1763870" y="1530386"/>
          <a:ext cx="1258619" cy="629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August EL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LE 0502</a:t>
          </a:r>
        </a:p>
      </dsp:txBody>
      <dsp:txXfrm>
        <a:off x="1782302" y="1548818"/>
        <a:ext cx="1221755" cy="592445"/>
      </dsp:txXfrm>
    </dsp:sp>
    <dsp:sp modelId="{FD679054-0792-4BDB-86EA-1DEFBAF3E36B}">
      <dsp:nvSpPr>
        <dsp:cNvPr id="0" name=""/>
        <dsp:cNvSpPr/>
      </dsp:nvSpPr>
      <dsp:spPr>
        <a:xfrm rot="19457599">
          <a:off x="2964214" y="1651282"/>
          <a:ext cx="619997" cy="25664"/>
        </a:xfrm>
        <a:custGeom>
          <a:avLst/>
          <a:gdLst/>
          <a:ahLst/>
          <a:cxnLst/>
          <a:rect l="0" t="0" r="0" b="0"/>
          <a:pathLst>
            <a:path>
              <a:moveTo>
                <a:pt x="0" y="12832"/>
              </a:moveTo>
              <a:lnTo>
                <a:pt x="619997" y="1283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8713" y="1648614"/>
        <a:ext cx="30999" cy="30999"/>
      </dsp:txXfrm>
    </dsp:sp>
    <dsp:sp modelId="{0A829173-C872-48D9-876A-C0D1CAA8A433}">
      <dsp:nvSpPr>
        <dsp:cNvPr id="0" name=""/>
        <dsp:cNvSpPr/>
      </dsp:nvSpPr>
      <dsp:spPr>
        <a:xfrm>
          <a:off x="3525937" y="1168533"/>
          <a:ext cx="1258619" cy="629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Augusta Elementary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SC 0676</a:t>
          </a:r>
        </a:p>
      </dsp:txBody>
      <dsp:txXfrm>
        <a:off x="3544369" y="1186965"/>
        <a:ext cx="1221755" cy="592445"/>
      </dsp:txXfrm>
    </dsp:sp>
    <dsp:sp modelId="{B43F377C-6E4D-41EB-AEB9-DE8AD3564794}">
      <dsp:nvSpPr>
        <dsp:cNvPr id="0" name=""/>
        <dsp:cNvSpPr/>
      </dsp:nvSpPr>
      <dsp:spPr>
        <a:xfrm rot="2142401">
          <a:off x="2964214" y="2013135"/>
          <a:ext cx="619997" cy="25664"/>
        </a:xfrm>
        <a:custGeom>
          <a:avLst/>
          <a:gdLst/>
          <a:ahLst/>
          <a:cxnLst/>
          <a:rect l="0" t="0" r="0" b="0"/>
          <a:pathLst>
            <a:path>
              <a:moveTo>
                <a:pt x="0" y="12832"/>
              </a:moveTo>
              <a:lnTo>
                <a:pt x="619997" y="1283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58713" y="2010467"/>
        <a:ext cx="30999" cy="30999"/>
      </dsp:txXfrm>
    </dsp:sp>
    <dsp:sp modelId="{6BC0AB6E-FB3C-4243-9EA5-0FAD53DC9E71}">
      <dsp:nvSpPr>
        <dsp:cNvPr id="0" name=""/>
        <dsp:cNvSpPr/>
      </dsp:nvSpPr>
      <dsp:spPr>
        <a:xfrm>
          <a:off x="3525937" y="1892239"/>
          <a:ext cx="1258619" cy="629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Augusta 7-8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SC 1722</a:t>
          </a:r>
        </a:p>
      </dsp:txBody>
      <dsp:txXfrm>
        <a:off x="3544369" y="1910671"/>
        <a:ext cx="1221755" cy="592445"/>
      </dsp:txXfrm>
    </dsp:sp>
    <dsp:sp modelId="{451F269C-F5B8-4001-9305-BB87C4458F56}">
      <dsp:nvSpPr>
        <dsp:cNvPr id="0" name=""/>
        <dsp:cNvSpPr/>
      </dsp:nvSpPr>
      <dsp:spPr>
        <a:xfrm rot="2829178">
          <a:off x="1141988" y="2646378"/>
          <a:ext cx="740316" cy="25664"/>
        </a:xfrm>
        <a:custGeom>
          <a:avLst/>
          <a:gdLst/>
          <a:ahLst/>
          <a:cxnLst/>
          <a:rect l="0" t="0" r="0" b="0"/>
          <a:pathLst>
            <a:path>
              <a:moveTo>
                <a:pt x="0" y="12832"/>
              </a:moveTo>
              <a:lnTo>
                <a:pt x="740316" y="128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493638" y="2640702"/>
        <a:ext cx="37015" cy="37015"/>
      </dsp:txXfrm>
    </dsp:sp>
    <dsp:sp modelId="{6BC4F991-C965-4408-A4CB-0EFA3B40B81F}">
      <dsp:nvSpPr>
        <dsp:cNvPr id="0" name=""/>
        <dsp:cNvSpPr/>
      </dsp:nvSpPr>
      <dsp:spPr>
        <a:xfrm>
          <a:off x="1763870" y="2615945"/>
          <a:ext cx="1258619" cy="629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Augusta HS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LE 0503</a:t>
          </a:r>
        </a:p>
      </dsp:txBody>
      <dsp:txXfrm>
        <a:off x="1782302" y="2634377"/>
        <a:ext cx="1221755" cy="592445"/>
      </dsp:txXfrm>
    </dsp:sp>
    <dsp:sp modelId="{62FF6326-94B1-4CF5-A29B-610611F3A1C0}">
      <dsp:nvSpPr>
        <dsp:cNvPr id="0" name=""/>
        <dsp:cNvSpPr/>
      </dsp:nvSpPr>
      <dsp:spPr>
        <a:xfrm>
          <a:off x="3022489" y="2917768"/>
          <a:ext cx="503447" cy="25664"/>
        </a:xfrm>
        <a:custGeom>
          <a:avLst/>
          <a:gdLst/>
          <a:ahLst/>
          <a:cxnLst/>
          <a:rect l="0" t="0" r="0" b="0"/>
          <a:pathLst>
            <a:path>
              <a:moveTo>
                <a:pt x="0" y="12832"/>
              </a:moveTo>
              <a:lnTo>
                <a:pt x="503447" y="1283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61627" y="2918013"/>
        <a:ext cx="25172" cy="25172"/>
      </dsp:txXfrm>
    </dsp:sp>
    <dsp:sp modelId="{60BAC5E1-3C77-40FB-AE83-35960BCAE698}">
      <dsp:nvSpPr>
        <dsp:cNvPr id="0" name=""/>
        <dsp:cNvSpPr/>
      </dsp:nvSpPr>
      <dsp:spPr>
        <a:xfrm>
          <a:off x="3525937" y="2615945"/>
          <a:ext cx="1258619" cy="629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Augusta HS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SC 0677</a:t>
          </a:r>
        </a:p>
      </dsp:txBody>
      <dsp:txXfrm>
        <a:off x="3544369" y="2634377"/>
        <a:ext cx="1221755" cy="592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5628" y="4960137"/>
            <a:ext cx="6633972" cy="1463040"/>
          </a:xfrm>
        </p:spPr>
        <p:txBody>
          <a:bodyPr anchor="ctr">
            <a:normAutofit/>
          </a:bodyPr>
          <a:lstStyle>
            <a:lvl1pPr algn="r"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8"/>
            <a:ext cx="3200400" cy="5070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9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MONTANA OFFICE OF PUBLIC INSTRUCTION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buClr>
                <a:schemeClr val="bg1">
                  <a:lumMod val="65000"/>
                </a:schemeClr>
              </a:buClr>
              <a:defRPr/>
            </a:lvl2pPr>
            <a:lvl3pPr>
              <a:buClr>
                <a:schemeClr val="bg1">
                  <a:lumMod val="65000"/>
                </a:schemeClr>
              </a:buClr>
              <a:defRPr/>
            </a:lvl3pPr>
            <a:lvl4pPr>
              <a:buClr>
                <a:schemeClr val="bg1">
                  <a:lumMod val="65000"/>
                </a:schemeClr>
              </a:buClr>
              <a:defRPr/>
            </a:lvl4pPr>
            <a:lvl5pPr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5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>
            <a:lvl2pPr>
              <a:buClr>
                <a:schemeClr val="bg1">
                  <a:lumMod val="50000"/>
                </a:schemeClr>
              </a:buClr>
              <a:defRPr/>
            </a:lvl2pPr>
            <a:lvl3pPr>
              <a:buClr>
                <a:schemeClr val="bg1">
                  <a:lumMod val="50000"/>
                </a:schemeClr>
              </a:buClr>
              <a:defRPr/>
            </a:lvl3pPr>
            <a:lvl4pPr>
              <a:buClr>
                <a:schemeClr val="bg1">
                  <a:lumMod val="50000"/>
                </a:schemeClr>
              </a:buClr>
              <a:defRPr/>
            </a:lvl4pPr>
            <a:lvl5pPr>
              <a:buClr>
                <a:schemeClr val="bg1">
                  <a:lumMod val="50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0"/>
            <a:ext cx="1069299" cy="10661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14300" y="5716324"/>
            <a:ext cx="1727200" cy="330200"/>
          </a:xfrm>
          <a:prstGeom prst="rect">
            <a:avLst/>
          </a:prstGeom>
        </p:spPr>
      </p:pic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-718152" y="2053595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-942181" y="2640065"/>
            <a:ext cx="332708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 rot="5400000">
            <a:off x="-127914" y="3816773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008" y="4960137"/>
            <a:ext cx="6789592" cy="1463040"/>
          </a:xfrm>
        </p:spPr>
        <p:txBody>
          <a:bodyPr anchor="ctr">
            <a:normAutofit/>
          </a:bodyPr>
          <a:lstStyle>
            <a:lvl1pPr algn="r">
              <a:defRPr sz="4000" spc="100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551315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0008" y="6470704"/>
            <a:ext cx="2154142" cy="274320"/>
          </a:xfrm>
        </p:spPr>
        <p:txBody>
          <a:bodyPr/>
          <a:lstStyle>
            <a:lvl1pPr algn="l"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MONTANA OFFICE OF PUBLIC INSTRUCTION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28" y="2286000"/>
            <a:ext cx="9720071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Courier New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78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1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46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5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9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buClr>
                <a:schemeClr val="bg1">
                  <a:lumMod val="50000"/>
                </a:schemeClr>
              </a:buClr>
              <a:defRPr sz="2000"/>
            </a:lvl2pPr>
            <a:lvl3pPr>
              <a:buClr>
                <a:schemeClr val="bg1">
                  <a:lumMod val="50000"/>
                </a:schemeClr>
              </a:buClr>
              <a:defRPr sz="1600"/>
            </a:lvl3pPr>
            <a:lvl4pPr>
              <a:buClr>
                <a:schemeClr val="bg1">
                  <a:lumMod val="50000"/>
                </a:schemeClr>
              </a:buClr>
              <a:defRPr sz="1600"/>
            </a:lvl4pPr>
            <a:lvl5pPr>
              <a:buClr>
                <a:schemeClr val="bg1">
                  <a:lumMod val="50000"/>
                </a:schemeClr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44" y="4960138"/>
            <a:ext cx="6567055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6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2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51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37E48191-2F8F-471A-B424-0389FA895362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81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1" r:id="rId2"/>
    <p:sldLayoutId id="2147483722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opi.mt.gov/Portals/182/Page%20Files/School%20Finance/Accounting/ESSA%20Information/FY%202021/ESSA%20Guidance%20Document%20-%20Updated%20June%202021_V1.pdf?ver=2021-06-16-131357-887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opi.mt.gov/Portals/182/Page%20Files/School%20Finance/Accounting/ESSA%20Information/FY%202021/ESSA%20Guidance%20Document%20-%20Updated%20June%202021_V1.pdf?ver=2021-06-16-131357-887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opi.mt.gov/Portals/182/Page%20Files/School%20Finance/Accounting/ESSA%20Information/FY%202021/ESSA%20Guidance%20Document%20-%20Updated%20June%202021_V1.pdf?ver=2021-06-16-131357-887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opi.mt.gov/Portals/182/Page%20Files/School%20Finance/Accounting/ESSA%20Information/FY%202021/ESSA%20Guidance%20Document%20-%20Updated%20June%202021_V1.pdf?ver=2021-06-16-131357-887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nthuotte@mt.gov" TargetMode="External"/><Relationship Id="rId2" Type="http://schemas.openxmlformats.org/officeDocument/2006/relationships/hyperlink" Target="mailto:opischoolfinance@mt.gov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Andrea.Mohammadi@mt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opi.mt.gov/Portals/182/Page%20Files/School%20Finance/Accounting/ESSA%20Information/FY%202021/ESSA%20Guidance%20Document%20-%20Updated%20June%202021_V1.pdf?ver=2021-06-16-131357-887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opi.mt.gov/Portals/182/Page%20Files/School%20Finance/Accounting/ESSA%20Information/FY%202021/ESSA%20Guidance%20Document%20-%20Updated%20June%202021_V1.pdf?ver=2021-06-16-131357-887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ESSA Per Pupil expenditure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6"/>
            <a:ext cx="3200400" cy="135677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Nicole Thuotte - School Finance Specialist</a:t>
            </a:r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B0525B7B-03B2-48F5-900A-7906A3D0C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175" y="161926"/>
            <a:ext cx="6657975" cy="433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04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7" y="585216"/>
            <a:ext cx="10164455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912690"/>
            <a:ext cx="9720071" cy="4396670"/>
          </a:xfrm>
        </p:spPr>
        <p:txBody>
          <a:bodyPr/>
          <a:lstStyle/>
          <a:p>
            <a:pPr algn="ctr"/>
            <a:r>
              <a:rPr lang="en-US" sz="3200" dirty="0"/>
              <a:t>Second:  Is the Program Code Included?</a:t>
            </a:r>
            <a:endParaRPr lang="en-US" dirty="0">
              <a:hlinkClick r:id="rId2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CE5C0C4-5A65-4688-B88B-D6DD7126D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268" y="2792438"/>
            <a:ext cx="6385464" cy="3727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976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239956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744911"/>
            <a:ext cx="9720071" cy="4564450"/>
          </a:xfrm>
        </p:spPr>
        <p:txBody>
          <a:bodyPr/>
          <a:lstStyle/>
          <a:p>
            <a:pPr algn="ctr"/>
            <a:r>
              <a:rPr lang="en-US" sz="3200" dirty="0"/>
              <a:t>Third:  Is the Function Code Included?</a:t>
            </a:r>
            <a:endParaRPr lang="en-US" dirty="0">
              <a:hlinkClick r:id="rId2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B8C528-6F96-49A1-8DE7-2445D99FB3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7315" y="2377329"/>
            <a:ext cx="4757370" cy="431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469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853967"/>
            <a:ext cx="9720071" cy="4455393"/>
          </a:xfrm>
        </p:spPr>
        <p:txBody>
          <a:bodyPr/>
          <a:lstStyle/>
          <a:p>
            <a:pPr algn="ctr"/>
            <a:r>
              <a:rPr lang="en-US" sz="3200" dirty="0"/>
              <a:t>Fourth:  Is the Object Code Included?</a:t>
            </a:r>
            <a:endParaRPr lang="en-US" dirty="0">
              <a:hlinkClick r:id="rId2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9EF1D3-5674-44CD-B8C3-D3872CA10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7796" y="2718034"/>
            <a:ext cx="6616407" cy="387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115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853967"/>
            <a:ext cx="9720071" cy="4455393"/>
          </a:xfrm>
        </p:spPr>
        <p:txBody>
          <a:bodyPr/>
          <a:lstStyle/>
          <a:p>
            <a:pPr algn="ctr"/>
            <a:r>
              <a:rPr lang="en-US" sz="3200" dirty="0"/>
              <a:t>If all of these are “yes” the Function Code determines whether it is reported by SC or left district-wide (no SC, divided by enrollment)</a:t>
            </a:r>
            <a:endParaRPr lang="en-US" dirty="0">
              <a:hlinkClick r:id="rId2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C4CF05-8750-40ED-91B8-20EEC0DC3C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768" y="3657197"/>
            <a:ext cx="4860789" cy="265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08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8458A-1DA5-40E9-A921-160F6F534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FTE Allocation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16E3B-685E-4ED4-94A4-B8A1178B18A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81226" y="3978313"/>
            <a:ext cx="71532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Employee A is employed by a K-12 district.  Employee A is assigned to the elementary, middle and high school.  Employee A makes $75,000 per year.  Employee A costs will be distributed to each School based on FTE Hours.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6A79B9-7DDB-4888-8DE8-C82B4D265EBD}"/>
              </a:ext>
            </a:extLst>
          </p:cNvPr>
          <p:cNvSpPr txBox="1"/>
          <p:nvPr/>
        </p:nvSpPr>
        <p:spPr>
          <a:xfrm>
            <a:off x="4310892" y="2223987"/>
            <a:ext cx="33295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Middle School SC 0002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A=Teacher .25 FTE</a:t>
            </a:r>
          </a:p>
          <a:p>
            <a:pPr algn="ctr"/>
            <a:r>
              <a:rPr lang="en-US" dirty="0"/>
              <a:t>Cost to Middle School $18,750</a:t>
            </a:r>
          </a:p>
          <a:p>
            <a:pPr marL="342900" indent="-342900">
              <a:buAutoNum type="alphaUcParenR"/>
            </a:pPr>
            <a:endParaRPr lang="en-US" dirty="0"/>
          </a:p>
          <a:p>
            <a:pPr marL="342900" indent="-342900">
              <a:buAutoNum type="alphaUcParenR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38B41-1150-40EA-8C51-786FF50721CC}"/>
              </a:ext>
            </a:extLst>
          </p:cNvPr>
          <p:cNvSpPr txBox="1"/>
          <p:nvPr/>
        </p:nvSpPr>
        <p:spPr>
          <a:xfrm>
            <a:off x="242887" y="2223987"/>
            <a:ext cx="37825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Elementary SC 0001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A=Teacher .25 FTE</a:t>
            </a:r>
          </a:p>
          <a:p>
            <a:pPr algn="ctr"/>
            <a:r>
              <a:rPr lang="en-US" dirty="0"/>
              <a:t>Cost to Elementary 0001 $18,750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3BA28A-87BC-436A-971E-3CA72AF695ED}"/>
              </a:ext>
            </a:extLst>
          </p:cNvPr>
          <p:cNvSpPr txBox="1"/>
          <p:nvPr/>
        </p:nvSpPr>
        <p:spPr>
          <a:xfrm>
            <a:off x="8158993" y="2223987"/>
            <a:ext cx="32025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High School SC 0003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A=Teacher .50 FTE</a:t>
            </a:r>
          </a:p>
          <a:p>
            <a:pPr algn="ctr"/>
            <a:r>
              <a:rPr lang="en-US" dirty="0"/>
              <a:t>Cost to High School $37,500</a:t>
            </a:r>
          </a:p>
        </p:txBody>
      </p:sp>
    </p:spTree>
    <p:extLst>
      <p:ext uri="{BB962C8B-B14F-4D97-AF65-F5344CB8AC3E}">
        <p14:creationId xmlns:p14="http://schemas.microsoft.com/office/powerpoint/2010/main" val="751174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0B72A-DD86-4B16-BF2E-5A354DD9C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Fte</a:t>
            </a:r>
            <a:r>
              <a:rPr lang="en-US" dirty="0"/>
              <a:t> allocation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1EF389-D7C5-4424-AFC8-755D57C0B8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0226" y="3836947"/>
            <a:ext cx="9671547" cy="1549480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6D80C5E-5007-4967-A93B-A44C5A628248}"/>
              </a:ext>
            </a:extLst>
          </p:cNvPr>
          <p:cNvSpPr txBox="1"/>
          <p:nvPr/>
        </p:nvSpPr>
        <p:spPr>
          <a:xfrm>
            <a:off x="2385314" y="2231413"/>
            <a:ext cx="750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Use the TOE screens in TEAMS to find the FTE for each staff member.</a:t>
            </a:r>
          </a:p>
        </p:txBody>
      </p:sp>
    </p:spTree>
    <p:extLst>
      <p:ext uri="{BB962C8B-B14F-4D97-AF65-F5344CB8AC3E}">
        <p14:creationId xmlns:p14="http://schemas.microsoft.com/office/powerpoint/2010/main" val="1640421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D750-9FF1-4D7A-AA1C-78DA7022F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FTE Allocation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728E41C-C1E1-49CA-8BA0-214884D5FB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1716" y="4215278"/>
            <a:ext cx="7131417" cy="20575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961E0F-E7F5-4F71-BE6F-B5799C5B2B8C}"/>
              </a:ext>
            </a:extLst>
          </p:cNvPr>
          <p:cNvSpPr txBox="1"/>
          <p:nvPr/>
        </p:nvSpPr>
        <p:spPr>
          <a:xfrm>
            <a:off x="2133600" y="2457450"/>
            <a:ext cx="7867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Use the Preliminary Quality Educator Report – lists all FTE by school (don’t worry about the “Included in Payment” column – that’s eligibility for QEC)</a:t>
            </a:r>
          </a:p>
        </p:txBody>
      </p:sp>
    </p:spTree>
    <p:extLst>
      <p:ext uri="{BB962C8B-B14F-4D97-AF65-F5344CB8AC3E}">
        <p14:creationId xmlns:p14="http://schemas.microsoft.com/office/powerpoint/2010/main" val="36686121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Fund 12, 15, 82 expenditures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914525"/>
            <a:ext cx="10028047" cy="4394836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§"/>
            </a:pPr>
            <a:r>
              <a:rPr lang="en-US" dirty="0"/>
              <a:t> There are three “shared” funds (funds in which a district may combine with another district or entity to share expenditures)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US" dirty="0"/>
              <a:t> School Food Services Fund (12)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US" dirty="0"/>
              <a:t> Miscellaneous Programs Fund (15)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US" dirty="0"/>
              <a:t>Interlocal Agreement Fund (82)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dirty="0"/>
              <a:t> The district that is collecting the revenues and making expenditures for the member districts is the Prime applicant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dirty="0"/>
              <a:t> The Prime applicant reports all revenues and expenditures in the appropriate fund(s) in the TFS (Step 7 Expenditures)</a:t>
            </a:r>
          </a:p>
          <a:p>
            <a:pPr>
              <a:buClrTx/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b="1" i="1" dirty="0"/>
              <a:t>Additionally</a:t>
            </a:r>
            <a:r>
              <a:rPr lang="en-US" dirty="0"/>
              <a:t>, the Prime applicant reports expenditures made </a:t>
            </a:r>
            <a:r>
              <a:rPr lang="en-US" u="sng" dirty="0"/>
              <a:t>for member districts</a:t>
            </a:r>
            <a:r>
              <a:rPr lang="en-US" dirty="0"/>
              <a:t> (or entities) in Step 9 ESSA LE Per Pupil Exp Reporting </a:t>
            </a:r>
          </a:p>
        </p:txBody>
      </p:sp>
    </p:spTree>
    <p:extLst>
      <p:ext uri="{BB962C8B-B14F-4D97-AF65-F5344CB8AC3E}">
        <p14:creationId xmlns:p14="http://schemas.microsoft.com/office/powerpoint/2010/main" val="552834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Fund 12, 15, 82 expenditures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914525"/>
            <a:ext cx="10028047" cy="4394836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r>
              <a:rPr lang="en-US" sz="2800" dirty="0"/>
              <a:t>Instructions for </a:t>
            </a:r>
            <a:r>
              <a:rPr lang="en-US" sz="2800" b="1" dirty="0"/>
              <a:t>PRIME</a:t>
            </a:r>
            <a:r>
              <a:rPr lang="en-US" sz="2800" dirty="0"/>
              <a:t> agency: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800" dirty="0"/>
              <a:t> Report all expenditures in Step 7 expenditures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US" sz="2400" dirty="0"/>
              <a:t> Expenditures for the LE should be assigned a SC, where applicable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en-US" sz="2400" dirty="0"/>
              <a:t> Expenditures made for member LE’s should </a:t>
            </a:r>
            <a:r>
              <a:rPr lang="en-US" sz="2400" b="1" i="1" dirty="0"/>
              <a:t>not </a:t>
            </a:r>
            <a:r>
              <a:rPr lang="en-US" sz="2400" dirty="0"/>
              <a:t>be assigned to a SC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800" dirty="0"/>
              <a:t> Report expenditures for member districts in Step 9 – and assign a LE and SC where possible (if a non-school entity, leave LE and SC blank)</a:t>
            </a:r>
          </a:p>
          <a:p>
            <a:pPr marL="0" indent="0">
              <a:buClr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864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Fund 12, 15, 82 expenditures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914525"/>
            <a:ext cx="10028047" cy="4394836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r>
              <a:rPr lang="en-US" sz="2800" dirty="0"/>
              <a:t>Instructions for </a:t>
            </a:r>
            <a:r>
              <a:rPr lang="en-US" sz="2800" b="1" dirty="0"/>
              <a:t>MEMBER</a:t>
            </a:r>
            <a:r>
              <a:rPr lang="en-US" sz="2800" dirty="0"/>
              <a:t> agency: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800" dirty="0"/>
              <a:t> Run the report ESSA Expenditures from Other Districts (Reports/TFS/ESSA Expenditures from Other Districts)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800" dirty="0"/>
              <a:t> Verify that the correct expenditures have been assigned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2800" dirty="0"/>
              <a:t> If there is a discrepancy, contact the Prime applicant to make adjustments</a:t>
            </a:r>
          </a:p>
          <a:p>
            <a:pPr marL="0" indent="0">
              <a:buClr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9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What is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essa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per pupil expenditure reporting?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628" y="2084832"/>
            <a:ext cx="9720071" cy="4023360"/>
          </a:xfrm>
        </p:spPr>
        <p:txBody>
          <a:bodyPr>
            <a:noAutofit/>
          </a:bodyPr>
          <a:lstStyle/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Every Student Succeeds Act (ESSA) requires all states to begin school-based expenditure reporting. This guidance is designed to help districts comply with statewide uniformity to fulfill the federal requirement created in 34 CFR (Code of Federal Regulations) § 200.35.United States Code (Federal Law)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PART A—IMPROVING BASIC PROGRAMS OPERATED BY LOCAL EDUCATIONAL AGENCIES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Subpart 1—Basic Program Requirements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SEC. 1111. (20 U.S.C. 6311) STATE PLANS.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(h) REPORTS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(C) Minimum requirements Each State report card required under this subsection shall include the following information: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A clear and concise description of the State’s accountability system… 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including: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(x) The per-pupil expenditures of Federal, State, and local funds, including actual personnel expenditures and actual non-personnel expenditures of Federal, State, and local funds, disaggregated by source of funds, for each local educational agency and each school in the State for the preceding fiscal year.</a:t>
            </a:r>
          </a:p>
        </p:txBody>
      </p:sp>
    </p:spTree>
    <p:extLst>
      <p:ext uri="{BB962C8B-B14F-4D97-AF65-F5344CB8AC3E}">
        <p14:creationId xmlns:p14="http://schemas.microsoft.com/office/powerpoint/2010/main" val="18811731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Fund 12, 15, 82 expenditures</a:t>
            </a:r>
            <a:br>
              <a:rPr lang="en-US" sz="4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new pictures saying step 7 and step 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BFE565-5CC8-488B-A047-60F0A71A6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396" y="2379243"/>
            <a:ext cx="5443773" cy="325981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7AE3E39-DA03-4DC7-9205-191E3695B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102" y="4105406"/>
            <a:ext cx="6640581" cy="191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0291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ESSA PER pupil expenditure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695450"/>
            <a:ext cx="10028047" cy="4613911"/>
          </a:xfrm>
        </p:spPr>
        <p:txBody>
          <a:bodyPr>
            <a:normAutofit/>
          </a:bodyPr>
          <a:lstStyle/>
          <a:p>
            <a:pPr marL="0" indent="0" algn="ctr">
              <a:buClrTx/>
              <a:buNone/>
            </a:pPr>
            <a:r>
              <a:rPr lang="en-US" sz="3200" dirty="0"/>
              <a:t>Due Date:</a:t>
            </a:r>
          </a:p>
          <a:p>
            <a:pPr marL="0" indent="0" algn="ctr">
              <a:buClrTx/>
              <a:buNone/>
            </a:pPr>
            <a:r>
              <a:rPr lang="en-US" sz="3200" dirty="0"/>
              <a:t>With the TFS in AUGUST.</a:t>
            </a:r>
          </a:p>
          <a:p>
            <a:pPr marL="0" indent="0">
              <a:buClrTx/>
              <a:buNone/>
            </a:pPr>
            <a:endParaRPr lang="en-US" i="1" dirty="0"/>
          </a:p>
          <a:p>
            <a:pPr marL="0" indent="0">
              <a:buClrTx/>
              <a:buNone/>
            </a:pPr>
            <a:r>
              <a:rPr lang="en-US" i="1" dirty="0"/>
              <a:t>*</a:t>
            </a:r>
            <a:r>
              <a:rPr lang="en-US" i="1" u="sng" dirty="0"/>
              <a:t>Minor corrections </a:t>
            </a:r>
            <a:r>
              <a:rPr lang="en-US" i="1" dirty="0"/>
              <a:t>may be made through the December 10</a:t>
            </a:r>
            <a:r>
              <a:rPr lang="en-US" i="1" baseline="30000" dirty="0"/>
              <a:t>th</a:t>
            </a:r>
            <a:r>
              <a:rPr lang="en-US" i="1" dirty="0"/>
              <a:t> deadline for TFS changes.</a:t>
            </a:r>
          </a:p>
          <a:p>
            <a:pPr marL="0" indent="0">
              <a:buClrTx/>
              <a:buNone/>
            </a:pPr>
            <a:endParaRPr lang="en-US" i="1" dirty="0"/>
          </a:p>
          <a:p>
            <a:pPr marL="0" indent="0">
              <a:buClrTx/>
              <a:buNone/>
            </a:pPr>
            <a:r>
              <a:rPr lang="en-US" dirty="0"/>
              <a:t>Districts should verify their school code allocations prior to submission of the initial TFS/Budget</a:t>
            </a:r>
          </a:p>
        </p:txBody>
      </p:sp>
    </p:spTree>
    <p:extLst>
      <p:ext uri="{BB962C8B-B14F-4D97-AF65-F5344CB8AC3E}">
        <p14:creationId xmlns:p14="http://schemas.microsoft.com/office/powerpoint/2010/main" val="3744582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ESSA PER pupil expenditure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695450"/>
            <a:ext cx="10028047" cy="4613911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r>
              <a:rPr lang="en-US" sz="3200" dirty="0"/>
              <a:t>Data Verification</a:t>
            </a:r>
          </a:p>
          <a:p>
            <a:pPr marL="0" indent="0">
              <a:buClrTx/>
              <a:buNone/>
            </a:pPr>
            <a:r>
              <a:rPr lang="en-US" sz="3200" dirty="0"/>
              <a:t>Views&gt;ESSA&gt;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3200" dirty="0"/>
              <a:t> Per Pupil Expenditure View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3200" dirty="0"/>
              <a:t> Rollup ESSA Reporting LE Expenditures</a:t>
            </a:r>
          </a:p>
          <a:p>
            <a:pPr marL="0" indent="0">
              <a:buClrTx/>
              <a:buNone/>
            </a:pPr>
            <a:r>
              <a:rPr lang="en-US" sz="3200" dirty="0"/>
              <a:t>Reports&gt;TFS&gt;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3200"/>
              <a:t> ESSA </a:t>
            </a:r>
            <a:r>
              <a:rPr lang="en-US" sz="3200" dirty="0"/>
              <a:t>Expenditures from </a:t>
            </a:r>
            <a:r>
              <a:rPr lang="en-US" sz="3200"/>
              <a:t>Other Districts</a:t>
            </a:r>
            <a:endParaRPr lang="en-US" sz="3200" dirty="0"/>
          </a:p>
          <a:p>
            <a:pPr marL="0" indent="0">
              <a:buClrTx/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8750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CONTACTS: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695450"/>
            <a:ext cx="10028047" cy="4613911"/>
          </a:xfrm>
        </p:spPr>
        <p:txBody>
          <a:bodyPr>
            <a:normAutofit/>
          </a:bodyPr>
          <a:lstStyle/>
          <a:p>
            <a:pPr marL="0" indent="0">
              <a:buClrTx/>
              <a:buNone/>
            </a:pPr>
            <a:r>
              <a:rPr lang="en-US" dirty="0"/>
              <a:t>General School Finance Email</a:t>
            </a:r>
          </a:p>
          <a:p>
            <a:pPr marL="0" indent="0">
              <a:buClrTx/>
              <a:buNone/>
            </a:pPr>
            <a:r>
              <a:rPr lang="en-US" i="1" dirty="0">
                <a:hlinkClick r:id="rId2"/>
              </a:rPr>
              <a:t>opischoolfinance@mt.gov</a:t>
            </a:r>
            <a:endParaRPr lang="en-US" i="1" dirty="0"/>
          </a:p>
          <a:p>
            <a:pPr marL="0" indent="0">
              <a:buClrTx/>
              <a:buNone/>
            </a:pPr>
            <a:endParaRPr lang="en-US" i="1" dirty="0"/>
          </a:p>
          <a:p>
            <a:pPr marL="0" indent="0">
              <a:buClrTx/>
              <a:buNone/>
            </a:pPr>
            <a:r>
              <a:rPr lang="en-US" dirty="0"/>
              <a:t>Nicole Thuotte (406) 444-4524</a:t>
            </a:r>
          </a:p>
          <a:p>
            <a:pPr marL="0" indent="0">
              <a:buClrTx/>
              <a:buNone/>
            </a:pPr>
            <a:r>
              <a:rPr lang="en-US" dirty="0">
                <a:hlinkClick r:id="rId3"/>
              </a:rPr>
              <a:t>nthuotte@mt.gov</a:t>
            </a:r>
            <a:endParaRPr lang="en-US" dirty="0"/>
          </a:p>
          <a:p>
            <a:pPr marL="0" indent="0">
              <a:buClrTx/>
              <a:buNone/>
            </a:pPr>
            <a:endParaRPr lang="en-US" dirty="0"/>
          </a:p>
          <a:p>
            <a:pPr marL="0" indent="0">
              <a:buClrTx/>
              <a:buNone/>
            </a:pPr>
            <a:r>
              <a:rPr lang="en-US" dirty="0"/>
              <a:t>Andrea Mohammadi (406) 444-1960</a:t>
            </a:r>
          </a:p>
          <a:p>
            <a:pPr marL="0" indent="0">
              <a:buClrTx/>
              <a:buNone/>
            </a:pPr>
            <a:r>
              <a:rPr lang="en-US" dirty="0">
                <a:hlinkClick r:id="rId4"/>
              </a:rPr>
              <a:t>Andrea.Mohammadi@mt.gov</a:t>
            </a:r>
            <a:endParaRPr lang="en-US" dirty="0"/>
          </a:p>
          <a:p>
            <a:pPr marL="0" indent="0">
              <a:buClr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What is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essa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per pupil expenditure reporting?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628" y="2084832"/>
            <a:ext cx="9720071" cy="4023360"/>
          </a:xfrm>
        </p:spPr>
        <p:txBody>
          <a:bodyPr>
            <a:noAutofit/>
          </a:bodyPr>
          <a:lstStyle/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 Pupil Expenditure reporting is combined with other data to create a report card for each school in the state.  Other data elements include: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State Assessment Data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School Improvement Plans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Student Achievement by Subgroup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High School Graduation Rates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Civil Rights Data Collection Information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Post Secondary Enrollment Data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Educator Qualifications</a:t>
            </a:r>
          </a:p>
        </p:txBody>
      </p:sp>
    </p:spTree>
    <p:extLst>
      <p:ext uri="{BB962C8B-B14F-4D97-AF65-F5344CB8AC3E}">
        <p14:creationId xmlns:p14="http://schemas.microsoft.com/office/powerpoint/2010/main" val="312144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Financial Data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08FEF-4492-4665-9EE4-586FD51DF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Two Components</a:t>
            </a:r>
          </a:p>
          <a:p>
            <a:r>
              <a:rPr lang="en-US" sz="3600" dirty="0"/>
              <a:t>1. Expenditures allocated by SC</a:t>
            </a:r>
          </a:p>
          <a:p>
            <a:r>
              <a:rPr lang="en-US" sz="3600" dirty="0"/>
              <a:t>2. Expenditures shared with another LE or entity (Funds 12, 15, 82)</a:t>
            </a:r>
          </a:p>
        </p:txBody>
      </p:sp>
    </p:spTree>
    <p:extLst>
      <p:ext uri="{BB962C8B-B14F-4D97-AF65-F5344CB8AC3E}">
        <p14:creationId xmlns:p14="http://schemas.microsoft.com/office/powerpoint/2010/main" val="371192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SC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08FEF-4492-4665-9EE4-586FD51DF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2084832"/>
            <a:ext cx="9720071" cy="4224528"/>
          </a:xfrm>
        </p:spPr>
        <p:txBody>
          <a:bodyPr>
            <a:normAutofit/>
          </a:bodyPr>
          <a:lstStyle/>
          <a:p>
            <a:r>
              <a:rPr lang="en-US" sz="3600" dirty="0"/>
              <a:t>Who reports by SC?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3600" dirty="0"/>
              <a:t> Every LE with more than 1 SC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US" sz="3600" dirty="0"/>
              <a:t> Regardless of:</a:t>
            </a:r>
          </a:p>
          <a:p>
            <a:pPr lvl="2">
              <a:buClrTx/>
              <a:buFont typeface="Wingdings" panose="05000000000000000000" pitchFamily="2" charset="2"/>
              <a:buChar char="ü"/>
            </a:pPr>
            <a:r>
              <a:rPr lang="en-US" sz="3200" dirty="0"/>
              <a:t> </a:t>
            </a:r>
            <a:r>
              <a:rPr lang="en-US" sz="2800" dirty="0"/>
              <a:t>Size</a:t>
            </a:r>
          </a:p>
          <a:p>
            <a:pPr lvl="2">
              <a:buClrTx/>
              <a:buFont typeface="Wingdings" panose="05000000000000000000" pitchFamily="2" charset="2"/>
              <a:buChar char="ü"/>
            </a:pPr>
            <a:r>
              <a:rPr lang="en-US" sz="2800" dirty="0"/>
              <a:t> Address</a:t>
            </a:r>
          </a:p>
          <a:p>
            <a:pPr lvl="2">
              <a:buClrTx/>
              <a:buFont typeface="Wingdings" panose="05000000000000000000" pitchFamily="2" charset="2"/>
              <a:buChar char="ü"/>
            </a:pPr>
            <a:r>
              <a:rPr lang="en-US" sz="2800" dirty="0"/>
              <a:t> Location</a:t>
            </a:r>
          </a:p>
        </p:txBody>
      </p:sp>
    </p:spTree>
    <p:extLst>
      <p:ext uri="{BB962C8B-B14F-4D97-AF65-F5344CB8AC3E}">
        <p14:creationId xmlns:p14="http://schemas.microsoft.com/office/powerpoint/2010/main" val="181694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SC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7A11AC67-9CEF-4595-819B-46CAA6B9D7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2079800"/>
              </p:ext>
            </p:extLst>
          </p:nvPr>
        </p:nvGraphicFramePr>
        <p:xfrm>
          <a:off x="0" y="1632333"/>
          <a:ext cx="4960307" cy="3902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AE12EB4-E5E7-4C3B-A3CE-7AD1607CCB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3660811"/>
              </p:ext>
            </p:extLst>
          </p:nvPr>
        </p:nvGraphicFramePr>
        <p:xfrm>
          <a:off x="8613706" y="3018773"/>
          <a:ext cx="3398754" cy="2805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B48A4DA-C208-40AD-9EFD-37A1C6A3FC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49762"/>
              </p:ext>
            </p:extLst>
          </p:nvPr>
        </p:nvGraphicFramePr>
        <p:xfrm>
          <a:off x="3984335" y="811879"/>
          <a:ext cx="4786360" cy="4413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4135264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189622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SC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008FEF-4492-4665-9EE4-586FD51DF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2084832"/>
            <a:ext cx="9720071" cy="4224528"/>
          </a:xfrm>
        </p:spPr>
        <p:txBody>
          <a:bodyPr>
            <a:normAutofit/>
          </a:bodyPr>
          <a:lstStyle/>
          <a:p>
            <a:r>
              <a:rPr lang="en-US" sz="3600" dirty="0"/>
              <a:t>If I have only one SC am I off the hook?</a:t>
            </a:r>
          </a:p>
          <a:p>
            <a:endParaRPr lang="en-US" sz="3600" dirty="0"/>
          </a:p>
          <a:p>
            <a:r>
              <a:rPr lang="en-US" sz="3600" b="1" dirty="0"/>
              <a:t>NO:</a:t>
            </a:r>
            <a:r>
              <a:rPr lang="en-US" sz="3600" dirty="0"/>
              <a:t>  Must still account for expenditures in Funds 12, 15 and 82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2487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10340624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887523"/>
            <a:ext cx="9720071" cy="4421837"/>
          </a:xfrm>
        </p:spPr>
        <p:txBody>
          <a:bodyPr/>
          <a:lstStyle/>
          <a:p>
            <a:pPr algn="ctr"/>
            <a:r>
              <a:rPr lang="en-US" sz="3200" dirty="0"/>
              <a:t>How do I know what to code to a SC?</a:t>
            </a:r>
            <a:endParaRPr lang="en-US" dirty="0">
              <a:hlinkClick r:id="rId2"/>
            </a:endParaRPr>
          </a:p>
          <a:p>
            <a:pPr algn="ctr"/>
            <a:r>
              <a:rPr lang="en-US" dirty="0">
                <a:hlinkClick r:id="rId2"/>
              </a:rPr>
              <a:t>ESSA Per Pupil Expenditure Reporting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AB1887-662F-4581-A0E5-67BDDBA86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126" y="3429000"/>
            <a:ext cx="8474074" cy="2956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215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7" y="585216"/>
            <a:ext cx="10198011" cy="1499616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Expenditures allocated by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925C2CB-6DEA-4C9C-9C67-8D324224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753299"/>
            <a:ext cx="9720071" cy="4556061"/>
          </a:xfrm>
        </p:spPr>
        <p:txBody>
          <a:bodyPr/>
          <a:lstStyle/>
          <a:p>
            <a:pPr algn="ctr"/>
            <a:r>
              <a:rPr lang="en-US" sz="3200" dirty="0"/>
              <a:t>First:  Is the Fund Included?</a:t>
            </a:r>
            <a:endParaRPr lang="en-US" dirty="0">
              <a:hlinkClick r:id="rId2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5544DAF-FCF1-4F7B-BF86-65D2421AD3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137" y="2840786"/>
            <a:ext cx="5054904" cy="269594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CC1AF46-C1F6-4A8A-A3A9-2F9C0CD22F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326434"/>
            <a:ext cx="5054904" cy="130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238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OPI Template">
      <a:dk1>
        <a:srgbClr val="2E2B21"/>
      </a:dk1>
      <a:lt1>
        <a:srgbClr val="FFFFFF"/>
      </a:lt1>
      <a:dk2>
        <a:srgbClr val="605B4F"/>
      </a:dk2>
      <a:lt2>
        <a:srgbClr val="FFFFFF"/>
      </a:lt2>
      <a:accent1>
        <a:srgbClr val="FBB040"/>
      </a:accent1>
      <a:accent2>
        <a:srgbClr val="8F1D4D"/>
      </a:accent2>
      <a:accent3>
        <a:srgbClr val="073763"/>
      </a:accent3>
      <a:accent4>
        <a:srgbClr val="8CA221"/>
      </a:accent4>
      <a:accent5>
        <a:srgbClr val="8F1D4D"/>
      </a:accent5>
      <a:accent6>
        <a:srgbClr val="FBB040"/>
      </a:accent6>
      <a:hlink>
        <a:srgbClr val="8CA221"/>
      </a:hlink>
      <a:folHlink>
        <a:srgbClr val="8CA22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68E00E3D-A77C-1741-BC9E-8A73079B037E}" vid="{8C512E34-964D-B84D-9C0B-BE53207C5D0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lternateThumbnailUrl xmlns="http://schemas.microsoft.com/sharepoint/v3">
      <Url xsi:nil="true"/>
      <Description xsi:nil="true"/>
    </AlternateThumbnailUrl>
    <Description xmlns="http://schemas.microsoft.com/sharepoint/v3" xsi:nil="true"/>
    <ImageCreate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icture" ma:contentTypeID="0x01010200E036147281672746ABE25831E7D7E6B1" ma:contentTypeVersion="0" ma:contentTypeDescription="Upload an image or a photograph." ma:contentTypeScope="" ma:versionID="51deca0fb153f947b9711417cd940bf9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3/fields" targetNamespace="http://schemas.microsoft.com/office/2006/metadata/properties" ma:root="true" ma:fieldsID="1c211168f7f9dc9c01bde21ac8dc318f" ns1:_="" ns2:_="">
    <xsd:import namespace="http://schemas.microsoft.com/sharepoint/v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ImageWidth" minOccurs="0"/>
                <xsd:element ref="ns2:ImageHeight" minOccurs="0"/>
                <xsd:element ref="ns1:ImageCreateDate" minOccurs="0"/>
                <xsd:element ref="ns1:Description" minOccurs="0"/>
                <xsd:element ref="ns1:ThumbnailExists" minOccurs="0"/>
                <xsd:element ref="ns1:PreviewExists" minOccurs="0"/>
                <xsd:element ref="ns1:AlternateThumbnailUr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mageCreateDate" ma:index="13" nillable="true" ma:displayName="Date Picture Taken" ma:description="" ma:format="DateTime" ma:hidden="true" ma:internalName="ImageCreateDate">
      <xsd:simpleType>
        <xsd:restriction base="dms:DateTime"/>
      </xsd:simpleType>
    </xsd:element>
    <xsd:element name="Description" ma:index="14" nillable="true" ma:displayName="Description" ma:description="Used as alternative text for the picture." ma:hidden="true" ma:internalName="Description">
      <xsd:simpleType>
        <xsd:restriction base="dms:Note">
          <xsd:maxLength value="255"/>
        </xsd:restriction>
      </xsd:simpleType>
    </xsd:element>
    <xsd:element name="ThumbnailExists" ma:index="23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24" nillable="true" ma:displayName="Preview Exists" ma:default="FALSE" ma:hidden="true" ma:internalName="PreviewExists" ma:readOnly="true">
      <xsd:simpleType>
        <xsd:restriction base="dms:Boolean"/>
      </xsd:simpleType>
    </xsd:element>
    <xsd:element name="AlternateThumbnailUrl" ma:index="25" nillable="true" ma:displayName="Preview Image URL" ma:description="" ma:format="Image" ma:hidden="true" ma:internalName="AlternateThumbnail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ImageWidth" ma:index="11" nillable="true" ma:displayName="Picture Width" ma:internalName="ImageWidth" ma:readOnly="true">
      <xsd:simpleType>
        <xsd:restriction base="dms:Unknown"/>
      </xsd:simpleType>
    </xsd:element>
    <xsd:element name="ImageHeight" ma:index="12" nillable="true" ma:displayName="Picture Height" ma:internalName="ImageHeight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2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29E68-59EA-4748-B564-D718F3AFEF7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8D4A748-D19E-4B26-88AA-60300E029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81A8FF-3C5B-423D-8A88-3274CE7FF2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2466</TotalTime>
  <Words>1024</Words>
  <Application>Microsoft Office PowerPoint</Application>
  <PresentationFormat>Widescreen</PresentationFormat>
  <Paragraphs>138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Courier New</vt:lpstr>
      <vt:lpstr>Tw Cen MT</vt:lpstr>
      <vt:lpstr>Wingdings</vt:lpstr>
      <vt:lpstr>Wingdings 3</vt:lpstr>
      <vt:lpstr>Integral</vt:lpstr>
      <vt:lpstr>ESSA Per Pupil expenditure reporting</vt:lpstr>
      <vt:lpstr>What is essa per pupil expenditure reporting?</vt:lpstr>
      <vt:lpstr>What is essa per pupil expenditure reporting?</vt:lpstr>
      <vt:lpstr>Financial Data</vt:lpstr>
      <vt:lpstr>Expenditures allocated by SC</vt:lpstr>
      <vt:lpstr>Expenditures allocated by SC</vt:lpstr>
      <vt:lpstr>Expenditures allocated by SC</vt:lpstr>
      <vt:lpstr>Expenditures allocated by sc</vt:lpstr>
      <vt:lpstr>Expenditures allocated by sc</vt:lpstr>
      <vt:lpstr>Expenditures allocated by sc</vt:lpstr>
      <vt:lpstr>Expenditures allocated by sc</vt:lpstr>
      <vt:lpstr>Expenditures allocated by sc</vt:lpstr>
      <vt:lpstr>Expenditures allocated by sc</vt:lpstr>
      <vt:lpstr>FTE Allocation</vt:lpstr>
      <vt:lpstr>Fte allocation</vt:lpstr>
      <vt:lpstr>FTE Allocation</vt:lpstr>
      <vt:lpstr>Fund 12, 15, 82 expenditures</vt:lpstr>
      <vt:lpstr>Fund 12, 15, 82 expenditures</vt:lpstr>
      <vt:lpstr>Fund 12, 15, 82 expenditures</vt:lpstr>
      <vt:lpstr>Fund 12, 15, 82 expenditures new pictures saying step 7 and step 9</vt:lpstr>
      <vt:lpstr>ESSA PER pupil expenditure</vt:lpstr>
      <vt:lpstr>ESSA PER pupil expenditure</vt:lpstr>
      <vt:lpstr>CONTACTS: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 Per Pupil expenditure reporting</dc:title>
  <dc:creator>Thuotte, Nicole</dc:creator>
  <cp:lastModifiedBy>Thuotte, Nicole</cp:lastModifiedBy>
  <cp:revision>32</cp:revision>
  <dcterms:created xsi:type="dcterms:W3CDTF">2022-01-19T12:53:31Z</dcterms:created>
  <dcterms:modified xsi:type="dcterms:W3CDTF">2022-06-01T22:15:49Z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0x01010200E036147281672746ABE25831E7D7E6B1</vt:lpwstr>
  </property>
</Properties>
</file>