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315" r:id="rId5"/>
    <p:sldId id="280" r:id="rId6"/>
    <p:sldId id="256" r:id="rId7"/>
    <p:sldId id="257" r:id="rId8"/>
    <p:sldId id="262" r:id="rId9"/>
    <p:sldId id="265" r:id="rId10"/>
    <p:sldId id="270" r:id="rId11"/>
    <p:sldId id="271" r:id="rId12"/>
    <p:sldId id="272" r:id="rId13"/>
    <p:sldId id="266" r:id="rId14"/>
    <p:sldId id="273" r:id="rId15"/>
    <p:sldId id="267" r:id="rId16"/>
    <p:sldId id="274" r:id="rId17"/>
    <p:sldId id="290" r:id="rId18"/>
    <p:sldId id="424" r:id="rId19"/>
    <p:sldId id="313" r:id="rId20"/>
    <p:sldId id="431" r:id="rId21"/>
    <p:sldId id="430" r:id="rId22"/>
    <p:sldId id="300" r:id="rId23"/>
    <p:sldId id="432" r:id="rId24"/>
    <p:sldId id="310" r:id="rId25"/>
    <p:sldId id="314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598F8-5DE3-4C30-AE10-C88A515A8F66}" v="477" dt="2022-09-26T05:00:07.220"/>
    <p1510:client id="{2D80D5F0-4583-4827-9777-4057A633F24F}" v="2257" dt="2022-09-26T07:47:41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7" d="100"/>
          <a:sy n="67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ey Turner" userId="2cbc34d6-b73d-4494-96a0-bf21bb1ae1e5" providerId="ADAL" clId="{2D80D5F0-4583-4827-9777-4057A633F24F}"/>
    <pc:docChg chg="undo custSel mod delSld modSld sldOrd">
      <pc:chgData name="Shelley Turner" userId="2cbc34d6-b73d-4494-96a0-bf21bb1ae1e5" providerId="ADAL" clId="{2D80D5F0-4583-4827-9777-4057A633F24F}" dt="2022-09-26T07:47:41.593" v="2223" actId="1076"/>
      <pc:docMkLst>
        <pc:docMk/>
      </pc:docMkLst>
      <pc:sldChg chg="addSp delSp modSp delDesignElem">
        <pc:chgData name="Shelley Turner" userId="2cbc34d6-b73d-4494-96a0-bf21bb1ae1e5" providerId="ADAL" clId="{2D80D5F0-4583-4827-9777-4057A633F24F}" dt="2022-09-26T07:13:50.902" v="2058" actId="1076"/>
        <pc:sldMkLst>
          <pc:docMk/>
          <pc:sldMk cId="252264111" sldId="257"/>
        </pc:sldMkLst>
        <pc:spChg chg="mod ord">
          <ac:chgData name="Shelley Turner" userId="2cbc34d6-b73d-4494-96a0-bf21bb1ae1e5" providerId="ADAL" clId="{2D80D5F0-4583-4827-9777-4057A633F24F}" dt="2022-09-26T07:12:32.815" v="2038" actId="122"/>
          <ac:spMkLst>
            <pc:docMk/>
            <pc:sldMk cId="252264111" sldId="257"/>
            <ac:spMk id="2" creationId="{00000000-0000-0000-0000-000000000000}"/>
          </ac:spMkLst>
        </pc:spChg>
        <pc:spChg chg="mod ord">
          <ac:chgData name="Shelley Turner" userId="2cbc34d6-b73d-4494-96a0-bf21bb1ae1e5" providerId="ADAL" clId="{2D80D5F0-4583-4827-9777-4057A633F24F}" dt="2022-09-26T07:13:50.902" v="2058" actId="1076"/>
          <ac:spMkLst>
            <pc:docMk/>
            <pc:sldMk cId="252264111" sldId="257"/>
            <ac:spMk id="3" creationId="{00000000-0000-0000-0000-000000000000}"/>
          </ac:spMkLst>
        </pc:spChg>
        <pc:spChg chg="add del">
          <ac:chgData name="Shelley Turner" userId="2cbc34d6-b73d-4494-96a0-bf21bb1ae1e5" providerId="ADAL" clId="{2D80D5F0-4583-4827-9777-4057A633F24F}" dt="2022-09-26T07:09:45.716" v="1998" actId="26606"/>
          <ac:spMkLst>
            <pc:docMk/>
            <pc:sldMk cId="252264111" sldId="257"/>
            <ac:spMk id="8" creationId="{35230A27-1553-42F8-99D7-829868E13715}"/>
          </ac:spMkLst>
        </pc:spChg>
        <pc:spChg chg="add del">
          <ac:chgData name="Shelley Turner" userId="2cbc34d6-b73d-4494-96a0-bf21bb1ae1e5" providerId="ADAL" clId="{2D80D5F0-4583-4827-9777-4057A633F24F}" dt="2022-09-26T07:09:45.716" v="1998" actId="26606"/>
          <ac:spMkLst>
            <pc:docMk/>
            <pc:sldMk cId="252264111" sldId="257"/>
            <ac:spMk id="10" creationId="{A772232D-B4D6-429F-B3D1-2D9891B85E08}"/>
          </ac:spMkLst>
        </pc:spChg>
        <pc:spChg chg="add del">
          <ac:chgData name="Shelley Turner" userId="2cbc34d6-b73d-4494-96a0-bf21bb1ae1e5" providerId="ADAL" clId="{2D80D5F0-4583-4827-9777-4057A633F24F}" dt="2022-09-26T07:09:45.701" v="1997" actId="26606"/>
          <ac:spMkLst>
            <pc:docMk/>
            <pc:sldMk cId="252264111" sldId="257"/>
            <ac:spMk id="14" creationId="{311973C2-EB8B-452A-A698-4A252FD3AE28}"/>
          </ac:spMkLst>
        </pc:spChg>
        <pc:spChg chg="add del">
          <ac:chgData name="Shelley Turner" userId="2cbc34d6-b73d-4494-96a0-bf21bb1ae1e5" providerId="ADAL" clId="{2D80D5F0-4583-4827-9777-4057A633F24F}" dt="2022-09-26T07:09:45.701" v="1997" actId="26606"/>
          <ac:spMkLst>
            <pc:docMk/>
            <pc:sldMk cId="252264111" sldId="257"/>
            <ac:spMk id="15" creationId="{10162E77-11AD-44A7-84EC-40C59EEFBD2E}"/>
          </ac:spMkLst>
        </pc:spChg>
        <pc:spChg chg="add del">
          <ac:chgData name="Shelley Turner" userId="2cbc34d6-b73d-4494-96a0-bf21bb1ae1e5" providerId="ADAL" clId="{2D80D5F0-4583-4827-9777-4057A633F24F}" dt="2022-09-26T07:09:32.845" v="1993" actId="26606"/>
          <ac:spMkLst>
            <pc:docMk/>
            <pc:sldMk cId="252264111" sldId="257"/>
            <ac:spMk id="17" creationId="{C33BF9DD-8A45-4EEE-B231-0A14D322E5F9}"/>
          </ac:spMkLst>
        </pc:spChg>
        <pc:spChg chg="add del">
          <ac:chgData name="Shelley Turner" userId="2cbc34d6-b73d-4494-96a0-bf21bb1ae1e5" providerId="ADAL" clId="{2D80D5F0-4583-4827-9777-4057A633F24F}" dt="2022-09-26T07:11:22.817" v="2024" actId="26606"/>
          <ac:spMkLst>
            <pc:docMk/>
            <pc:sldMk cId="252264111" sldId="257"/>
            <ac:spMk id="18" creationId="{52ABB703-2B0E-4C3B-B4A2-F3973548E561}"/>
          </ac:spMkLst>
        </pc:spChg>
        <pc:spChg chg="add del">
          <ac:chgData name="Shelley Turner" userId="2cbc34d6-b73d-4494-96a0-bf21bb1ae1e5" providerId="ADAL" clId="{2D80D5F0-4583-4827-9777-4057A633F24F}" dt="2022-09-26T07:09:32.845" v="1993" actId="26606"/>
          <ac:spMkLst>
            <pc:docMk/>
            <pc:sldMk cId="252264111" sldId="257"/>
            <ac:spMk id="21" creationId="{D5FBCAC9-BD8B-4F3B-AD74-EF37D4211349}"/>
          </ac:spMkLst>
        </pc:spChg>
        <pc:spChg chg="add del">
          <ac:chgData name="Shelley Turner" userId="2cbc34d6-b73d-4494-96a0-bf21bb1ae1e5" providerId="ADAL" clId="{2D80D5F0-4583-4827-9777-4057A633F24F}" dt="2022-09-26T07:11:22.817" v="2024" actId="26606"/>
          <ac:spMkLst>
            <pc:docMk/>
            <pc:sldMk cId="252264111" sldId="257"/>
            <ac:spMk id="22" creationId="{E95DA498-D9A2-4DA9-B9DA-B3776E08CF7E}"/>
          </ac:spMkLst>
        </pc:spChg>
        <pc:spChg chg="add del">
          <ac:chgData name="Shelley Turner" userId="2cbc34d6-b73d-4494-96a0-bf21bb1ae1e5" providerId="ADAL" clId="{2D80D5F0-4583-4827-9777-4057A633F24F}" dt="2022-09-26T07:09:32.845" v="1993" actId="26606"/>
          <ac:spMkLst>
            <pc:docMk/>
            <pc:sldMk cId="252264111" sldId="257"/>
            <ac:spMk id="23" creationId="{9556C5A8-AD7E-4CE7-87BE-9EA3B5E1786F}"/>
          </ac:spMkLst>
        </pc:spChg>
        <pc:spChg chg="add del">
          <ac:chgData name="Shelley Turner" userId="2cbc34d6-b73d-4494-96a0-bf21bb1ae1e5" providerId="ADAL" clId="{2D80D5F0-4583-4827-9777-4057A633F24F}" dt="2022-09-26T07:11:22.817" v="2024" actId="26606"/>
          <ac:spMkLst>
            <pc:docMk/>
            <pc:sldMk cId="252264111" sldId="257"/>
            <ac:spMk id="24" creationId="{82A73093-4B9D-420D-B17E-52293703A1D4}"/>
          </ac:spMkLst>
        </pc:spChg>
        <pc:spChg chg="add del">
          <ac:chgData name="Shelley Turner" userId="2cbc34d6-b73d-4494-96a0-bf21bb1ae1e5" providerId="ADAL" clId="{2D80D5F0-4583-4827-9777-4057A633F24F}" dt="2022-09-26T07:12:20.124" v="2036" actId="26606"/>
          <ac:spMkLst>
            <pc:docMk/>
            <pc:sldMk cId="252264111" sldId="257"/>
            <ac:spMk id="31" creationId="{154480E5-678B-478F-9170-46502C5FB3E3}"/>
          </ac:spMkLst>
        </pc:spChg>
        <pc:spChg chg="add del">
          <ac:chgData name="Shelley Turner" userId="2cbc34d6-b73d-4494-96a0-bf21bb1ae1e5" providerId="ADAL" clId="{2D80D5F0-4583-4827-9777-4057A633F24F}" dt="2022-09-26T07:12:20.124" v="2036" actId="26606"/>
          <ac:spMkLst>
            <pc:docMk/>
            <pc:sldMk cId="252264111" sldId="257"/>
            <ac:spMk id="33" creationId="{B598D875-841B-47A7-B4C8-237DBCE2FBC7}"/>
          </ac:spMkLst>
        </pc:spChg>
        <pc:spChg chg="add">
          <ac:chgData name="Shelley Turner" userId="2cbc34d6-b73d-4494-96a0-bf21bb1ae1e5" providerId="ADAL" clId="{2D80D5F0-4583-4827-9777-4057A633F24F}" dt="2022-09-26T07:12:20.124" v="2036" actId="26606"/>
          <ac:spMkLst>
            <pc:docMk/>
            <pc:sldMk cId="252264111" sldId="257"/>
            <ac:spMk id="38" creationId="{311973C2-EB8B-452A-A698-4A252FD3AE28}"/>
          </ac:spMkLst>
        </pc:spChg>
        <pc:spChg chg="add">
          <ac:chgData name="Shelley Turner" userId="2cbc34d6-b73d-4494-96a0-bf21bb1ae1e5" providerId="ADAL" clId="{2D80D5F0-4583-4827-9777-4057A633F24F}" dt="2022-09-26T07:12:20.124" v="2036" actId="26606"/>
          <ac:spMkLst>
            <pc:docMk/>
            <pc:sldMk cId="252264111" sldId="257"/>
            <ac:spMk id="40" creationId="{10162E77-11AD-44A7-84EC-40C59EEFBD2E}"/>
          </ac:spMkLst>
        </pc:spChg>
        <pc:picChg chg="add mod ord">
          <ac:chgData name="Shelley Turner" userId="2cbc34d6-b73d-4494-96a0-bf21bb1ae1e5" providerId="ADAL" clId="{2D80D5F0-4583-4827-9777-4057A633F24F}" dt="2022-09-26T07:12:20.124" v="2036" actId="26606"/>
          <ac:picMkLst>
            <pc:docMk/>
            <pc:sldMk cId="252264111" sldId="257"/>
            <ac:picMk id="4" creationId="{A330E294-929A-4103-8417-AB9A2E0D9A6D}"/>
          </ac:picMkLst>
        </pc:picChg>
        <pc:cxnChg chg="add del">
          <ac:chgData name="Shelley Turner" userId="2cbc34d6-b73d-4494-96a0-bf21bb1ae1e5" providerId="ADAL" clId="{2D80D5F0-4583-4827-9777-4057A633F24F}" dt="2022-09-26T07:09:45.716" v="1998" actId="26606"/>
          <ac:cxnSpMkLst>
            <pc:docMk/>
            <pc:sldMk cId="252264111" sldId="257"/>
            <ac:cxnSpMk id="12" creationId="{02CC3441-26B3-4381-B3DF-8AE3C288BC0D}"/>
          </ac:cxnSpMkLst>
        </pc:cxnChg>
        <pc:cxnChg chg="add del">
          <ac:chgData name="Shelley Turner" userId="2cbc34d6-b73d-4494-96a0-bf21bb1ae1e5" providerId="ADAL" clId="{2D80D5F0-4583-4827-9777-4057A633F24F}" dt="2022-09-26T07:09:45.701" v="1997" actId="26606"/>
          <ac:cxnSpMkLst>
            <pc:docMk/>
            <pc:sldMk cId="252264111" sldId="257"/>
            <ac:cxnSpMk id="16" creationId="{5AB158E9-1B40-4CD6-95F0-95CA11DF7B7A}"/>
          </ac:cxnSpMkLst>
        </pc:cxnChg>
        <pc:cxnChg chg="add del">
          <ac:chgData name="Shelley Turner" userId="2cbc34d6-b73d-4494-96a0-bf21bb1ae1e5" providerId="ADAL" clId="{2D80D5F0-4583-4827-9777-4057A633F24F}" dt="2022-09-26T07:09:32.845" v="1993" actId="26606"/>
          <ac:cxnSpMkLst>
            <pc:docMk/>
            <pc:sldMk cId="252264111" sldId="257"/>
            <ac:cxnSpMk id="19" creationId="{9020DCC9-F851-4562-BB20-1AB3C51BFD08}"/>
          </ac:cxnSpMkLst>
        </pc:cxnChg>
        <pc:cxnChg chg="add del">
          <ac:chgData name="Shelley Turner" userId="2cbc34d6-b73d-4494-96a0-bf21bb1ae1e5" providerId="ADAL" clId="{2D80D5F0-4583-4827-9777-4057A633F24F}" dt="2022-09-26T07:11:22.817" v="2024" actId="26606"/>
          <ac:cxnSpMkLst>
            <pc:docMk/>
            <pc:sldMk cId="252264111" sldId="257"/>
            <ac:cxnSpMk id="20" creationId="{9C21570E-E159-49A6-9891-FA397B7A92D3}"/>
          </ac:cxnSpMkLst>
        </pc:cxnChg>
        <pc:cxnChg chg="add del">
          <ac:chgData name="Shelley Turner" userId="2cbc34d6-b73d-4494-96a0-bf21bb1ae1e5" providerId="ADAL" clId="{2D80D5F0-4583-4827-9777-4057A633F24F}" dt="2022-09-26T07:12:20.124" v="2036" actId="26606"/>
          <ac:cxnSpMkLst>
            <pc:docMk/>
            <pc:sldMk cId="252264111" sldId="257"/>
            <ac:cxnSpMk id="29" creationId="{E9F7CBA9-9D9B-479F-AAB5-BF785971CD85}"/>
          </ac:cxnSpMkLst>
        </pc:cxnChg>
        <pc:cxnChg chg="add">
          <ac:chgData name="Shelley Turner" userId="2cbc34d6-b73d-4494-96a0-bf21bb1ae1e5" providerId="ADAL" clId="{2D80D5F0-4583-4827-9777-4057A633F24F}" dt="2022-09-26T07:12:20.124" v="2036" actId="26606"/>
          <ac:cxnSpMkLst>
            <pc:docMk/>
            <pc:sldMk cId="252264111" sldId="257"/>
            <ac:cxnSpMk id="42" creationId="{5AB158E9-1B40-4CD6-95F0-95CA11DF7B7A}"/>
          </ac:cxnSpMkLst>
        </pc:cxnChg>
      </pc:sldChg>
      <pc:sldChg chg="addSp delSp modSp mod setBg delDesignElem">
        <pc:chgData name="Shelley Turner" userId="2cbc34d6-b73d-4494-96a0-bf21bb1ae1e5" providerId="ADAL" clId="{2D80D5F0-4583-4827-9777-4057A633F24F}" dt="2022-09-26T07:17:55.277" v="2061" actId="478"/>
        <pc:sldMkLst>
          <pc:docMk/>
          <pc:sldMk cId="2763428739" sldId="262"/>
        </pc:sldMkLst>
        <pc:spChg chg="mod">
          <ac:chgData name="Shelley Turner" userId="2cbc34d6-b73d-4494-96a0-bf21bb1ae1e5" providerId="ADAL" clId="{2D80D5F0-4583-4827-9777-4057A633F24F}" dt="2022-09-26T05:12:48.086" v="201" actId="26606"/>
          <ac:spMkLst>
            <pc:docMk/>
            <pc:sldMk cId="2763428739" sldId="262"/>
            <ac:spMk id="2" creationId="{00000000-0000-0000-0000-000000000000}"/>
          </ac:spMkLst>
        </pc:spChg>
        <pc:spChg chg="del mod">
          <ac:chgData name="Shelley Turner" userId="2cbc34d6-b73d-4494-96a0-bf21bb1ae1e5" providerId="ADAL" clId="{2D80D5F0-4583-4827-9777-4057A633F24F}" dt="2022-09-26T05:12:48.086" v="201" actId="26606"/>
          <ac:spMkLst>
            <pc:docMk/>
            <pc:sldMk cId="2763428739" sldId="262"/>
            <ac:spMk id="3" creationId="{00000000-0000-0000-0000-000000000000}"/>
          </ac:spMkLst>
        </pc:spChg>
        <pc:spChg chg="add del">
          <ac:chgData name="Shelley Turner" userId="2cbc34d6-b73d-4494-96a0-bf21bb1ae1e5" providerId="ADAL" clId="{2D80D5F0-4583-4827-9777-4057A633F24F}" dt="2022-09-26T05:12:48.086" v="201" actId="26606"/>
          <ac:spMkLst>
            <pc:docMk/>
            <pc:sldMk cId="2763428739" sldId="262"/>
            <ac:spMk id="8" creationId="{35230A27-1553-42F8-99D7-829868E13715}"/>
          </ac:spMkLst>
        </pc:spChg>
        <pc:spChg chg="add del">
          <ac:chgData name="Shelley Turner" userId="2cbc34d6-b73d-4494-96a0-bf21bb1ae1e5" providerId="ADAL" clId="{2D80D5F0-4583-4827-9777-4057A633F24F}" dt="2022-09-26T05:12:48.086" v="201" actId="26606"/>
          <ac:spMkLst>
            <pc:docMk/>
            <pc:sldMk cId="2763428739" sldId="262"/>
            <ac:spMk id="10" creationId="{A772232D-B4D6-429F-B3D1-2D9891B85E08}"/>
          </ac:spMkLst>
        </pc:spChg>
        <pc:spChg chg="add del">
          <ac:chgData name="Shelley Turner" userId="2cbc34d6-b73d-4494-96a0-bf21bb1ae1e5" providerId="ADAL" clId="{2D80D5F0-4583-4827-9777-4057A633F24F}" dt="2022-09-26T06:07:03.989" v="1064"/>
          <ac:spMkLst>
            <pc:docMk/>
            <pc:sldMk cId="2763428739" sldId="262"/>
            <ac:spMk id="18" creationId="{FB5993E2-C02B-4335-ABA5-D8EC465551E3}"/>
          </ac:spMkLst>
        </pc:spChg>
        <pc:spChg chg="add del">
          <ac:chgData name="Shelley Turner" userId="2cbc34d6-b73d-4494-96a0-bf21bb1ae1e5" providerId="ADAL" clId="{2D80D5F0-4583-4827-9777-4057A633F24F}" dt="2022-09-26T06:07:03.989" v="1064"/>
          <ac:spMkLst>
            <pc:docMk/>
            <pc:sldMk cId="2763428739" sldId="262"/>
            <ac:spMk id="20" creationId="{C0B801A2-5622-4BE8-9AD2-C337A2CD0022}"/>
          </ac:spMkLst>
        </pc:spChg>
        <pc:spChg chg="add del">
          <ac:chgData name="Shelley Turner" userId="2cbc34d6-b73d-4494-96a0-bf21bb1ae1e5" providerId="ADAL" clId="{2D80D5F0-4583-4827-9777-4057A633F24F}" dt="2022-09-26T06:07:03.989" v="1064"/>
          <ac:spMkLst>
            <pc:docMk/>
            <pc:sldMk cId="2763428739" sldId="262"/>
            <ac:spMk id="22" creationId="{B7AF614F-5BC3-4086-99F5-B87C5847A071}"/>
          </ac:spMkLst>
        </pc:spChg>
        <pc:graphicFrameChg chg="add mod">
          <ac:chgData name="Shelley Turner" userId="2cbc34d6-b73d-4494-96a0-bf21bb1ae1e5" providerId="ADAL" clId="{2D80D5F0-4583-4827-9777-4057A633F24F}" dt="2022-09-26T05:12:55.330" v="203" actId="20577"/>
          <ac:graphicFrameMkLst>
            <pc:docMk/>
            <pc:sldMk cId="2763428739" sldId="262"/>
            <ac:graphicFrameMk id="14" creationId="{1FE1B2E6-B385-F3AD-CBC0-C74EF6A1DEC4}"/>
          </ac:graphicFrameMkLst>
        </pc:graphicFrameChg>
        <pc:picChg chg="add del mod">
          <ac:chgData name="Shelley Turner" userId="2cbc34d6-b73d-4494-96a0-bf21bb1ae1e5" providerId="ADAL" clId="{2D80D5F0-4583-4827-9777-4057A633F24F}" dt="2022-09-26T07:17:55.277" v="2061" actId="478"/>
          <ac:picMkLst>
            <pc:docMk/>
            <pc:sldMk cId="2763428739" sldId="262"/>
            <ac:picMk id="4" creationId="{003590F9-E540-4FF3-8996-B5F2556CD27F}"/>
          </ac:picMkLst>
        </pc:picChg>
        <pc:cxnChg chg="add del">
          <ac:chgData name="Shelley Turner" userId="2cbc34d6-b73d-4494-96a0-bf21bb1ae1e5" providerId="ADAL" clId="{2D80D5F0-4583-4827-9777-4057A633F24F}" dt="2022-09-26T05:12:48.086" v="201" actId="26606"/>
          <ac:cxnSpMkLst>
            <pc:docMk/>
            <pc:sldMk cId="2763428739" sldId="262"/>
            <ac:cxnSpMk id="12" creationId="{02CC3441-26B3-4381-B3DF-8AE3C288BC0D}"/>
          </ac:cxnSpMkLst>
        </pc:cxnChg>
      </pc:sldChg>
      <pc:sldChg chg="addSp modSp mod setBg">
        <pc:chgData name="Shelley Turner" userId="2cbc34d6-b73d-4494-96a0-bf21bb1ae1e5" providerId="ADAL" clId="{2D80D5F0-4583-4827-9777-4057A633F24F}" dt="2022-09-26T07:23:13.646" v="2079" actId="20577"/>
        <pc:sldMkLst>
          <pc:docMk/>
          <pc:sldMk cId="2218273196" sldId="265"/>
        </pc:sldMkLst>
        <pc:spChg chg="mod">
          <ac:chgData name="Shelley Turner" userId="2cbc34d6-b73d-4494-96a0-bf21bb1ae1e5" providerId="ADAL" clId="{2D80D5F0-4583-4827-9777-4057A633F24F}" dt="2022-09-26T07:22:40.743" v="2076" actId="26606"/>
          <ac:spMkLst>
            <pc:docMk/>
            <pc:sldMk cId="2218273196" sldId="265"/>
            <ac:spMk id="2" creationId="{00000000-0000-0000-0000-000000000000}"/>
          </ac:spMkLst>
        </pc:spChg>
        <pc:spChg chg="mod ord">
          <ac:chgData name="Shelley Turner" userId="2cbc34d6-b73d-4494-96a0-bf21bb1ae1e5" providerId="ADAL" clId="{2D80D5F0-4583-4827-9777-4057A633F24F}" dt="2022-09-26T07:23:13.646" v="2079" actId="20577"/>
          <ac:spMkLst>
            <pc:docMk/>
            <pc:sldMk cId="2218273196" sldId="265"/>
            <ac:spMk id="3" creationId="{00000000-0000-0000-0000-000000000000}"/>
          </ac:spMkLst>
        </pc:spChg>
        <pc:spChg chg="add">
          <ac:chgData name="Shelley Turner" userId="2cbc34d6-b73d-4494-96a0-bf21bb1ae1e5" providerId="ADAL" clId="{2D80D5F0-4583-4827-9777-4057A633F24F}" dt="2022-09-26T07:22:40.743" v="2076" actId="26606"/>
          <ac:spMkLst>
            <pc:docMk/>
            <pc:sldMk cId="2218273196" sldId="265"/>
            <ac:spMk id="9" creationId="{5CF81D86-BDBA-477C-B7DD-8D359BB9965B}"/>
          </ac:spMkLst>
        </pc:spChg>
        <pc:spChg chg="add">
          <ac:chgData name="Shelley Turner" userId="2cbc34d6-b73d-4494-96a0-bf21bb1ae1e5" providerId="ADAL" clId="{2D80D5F0-4583-4827-9777-4057A633F24F}" dt="2022-09-26T07:22:40.743" v="2076" actId="26606"/>
          <ac:spMkLst>
            <pc:docMk/>
            <pc:sldMk cId="2218273196" sldId="265"/>
            <ac:spMk id="13" creationId="{88AA064E-5F6E-4024-BC28-EDDC3DFC70E1}"/>
          </ac:spMkLst>
        </pc:spChg>
        <pc:spChg chg="add">
          <ac:chgData name="Shelley Turner" userId="2cbc34d6-b73d-4494-96a0-bf21bb1ae1e5" providerId="ADAL" clId="{2D80D5F0-4583-4827-9777-4057A633F24F}" dt="2022-09-26T07:22:40.743" v="2076" actId="26606"/>
          <ac:spMkLst>
            <pc:docMk/>
            <pc:sldMk cId="2218273196" sldId="265"/>
            <ac:spMk id="15" creationId="{03B29638-4838-4B9B-B9DB-96E542BAF3E6}"/>
          </ac:spMkLst>
        </pc:spChg>
        <pc:picChg chg="add mod">
          <ac:chgData name="Shelley Turner" userId="2cbc34d6-b73d-4494-96a0-bf21bb1ae1e5" providerId="ADAL" clId="{2D80D5F0-4583-4827-9777-4057A633F24F}" dt="2022-09-26T07:22:40.743" v="2076" actId="26606"/>
          <ac:picMkLst>
            <pc:docMk/>
            <pc:sldMk cId="2218273196" sldId="265"/>
            <ac:picMk id="4" creationId="{8BE00922-7281-4435-A8B0-2CAF8D849144}"/>
          </ac:picMkLst>
        </pc:picChg>
        <pc:cxnChg chg="add">
          <ac:chgData name="Shelley Turner" userId="2cbc34d6-b73d-4494-96a0-bf21bb1ae1e5" providerId="ADAL" clId="{2D80D5F0-4583-4827-9777-4057A633F24F}" dt="2022-09-26T07:22:40.743" v="2076" actId="26606"/>
          <ac:cxnSpMkLst>
            <pc:docMk/>
            <pc:sldMk cId="2218273196" sldId="265"/>
            <ac:cxnSpMk id="11" creationId="{C65F3E9C-EF11-4F8F-A621-399C7A3E6401}"/>
          </ac:cxnSpMkLst>
        </pc:cxnChg>
      </pc:sldChg>
      <pc:sldChg chg="modSp">
        <pc:chgData name="Shelley Turner" userId="2cbc34d6-b73d-4494-96a0-bf21bb1ae1e5" providerId="ADAL" clId="{2D80D5F0-4583-4827-9777-4057A633F24F}" dt="2022-09-26T06:39:37.357" v="1545" actId="207"/>
        <pc:sldMkLst>
          <pc:docMk/>
          <pc:sldMk cId="836216161" sldId="266"/>
        </pc:sldMkLst>
        <pc:spChg chg="mod">
          <ac:chgData name="Shelley Turner" userId="2cbc34d6-b73d-4494-96a0-bf21bb1ae1e5" providerId="ADAL" clId="{2D80D5F0-4583-4827-9777-4057A633F24F}" dt="2022-09-26T06:39:37.357" v="1545" actId="207"/>
          <ac:spMkLst>
            <pc:docMk/>
            <pc:sldMk cId="836216161" sldId="266"/>
            <ac:spMk id="2" creationId="{00000000-0000-0000-0000-000000000000}"/>
          </ac:spMkLst>
        </pc:spChg>
        <pc:spChg chg="mod">
          <ac:chgData name="Shelley Turner" userId="2cbc34d6-b73d-4494-96a0-bf21bb1ae1e5" providerId="ADAL" clId="{2D80D5F0-4583-4827-9777-4057A633F24F}" dt="2022-09-26T05:46:28.897" v="688" actId="403"/>
          <ac:spMkLst>
            <pc:docMk/>
            <pc:sldMk cId="836216161" sldId="266"/>
            <ac:spMk id="3" creationId="{00000000-0000-0000-0000-000000000000}"/>
          </ac:spMkLst>
        </pc:spChg>
      </pc:sldChg>
      <pc:sldChg chg="addSp modSp">
        <pc:chgData name="Shelley Turner" userId="2cbc34d6-b73d-4494-96a0-bf21bb1ae1e5" providerId="ADAL" clId="{2D80D5F0-4583-4827-9777-4057A633F24F}" dt="2022-09-26T07:33:08.047" v="2091" actId="14100"/>
        <pc:sldMkLst>
          <pc:docMk/>
          <pc:sldMk cId="2695606536" sldId="267"/>
        </pc:sldMkLst>
        <pc:spChg chg="mod">
          <ac:chgData name="Shelley Turner" userId="2cbc34d6-b73d-4494-96a0-bf21bb1ae1e5" providerId="ADAL" clId="{2D80D5F0-4583-4827-9777-4057A633F24F}" dt="2022-09-26T07:32:40.514" v="2088" actId="14100"/>
          <ac:spMkLst>
            <pc:docMk/>
            <pc:sldMk cId="2695606536" sldId="267"/>
            <ac:spMk id="2" creationId="{00000000-0000-0000-0000-000000000000}"/>
          </ac:spMkLst>
        </pc:spChg>
        <pc:spChg chg="mod">
          <ac:chgData name="Shelley Turner" userId="2cbc34d6-b73d-4494-96a0-bf21bb1ae1e5" providerId="ADAL" clId="{2D80D5F0-4583-4827-9777-4057A633F24F}" dt="2022-09-26T07:33:04.731" v="2090" actId="1076"/>
          <ac:spMkLst>
            <pc:docMk/>
            <pc:sldMk cId="2695606536" sldId="267"/>
            <ac:spMk id="3" creationId="{00000000-0000-0000-0000-000000000000}"/>
          </ac:spMkLst>
        </pc:spChg>
        <pc:picChg chg="add mod">
          <ac:chgData name="Shelley Turner" userId="2cbc34d6-b73d-4494-96a0-bf21bb1ae1e5" providerId="ADAL" clId="{2D80D5F0-4583-4827-9777-4057A633F24F}" dt="2022-09-26T07:33:08.047" v="2091" actId="14100"/>
          <ac:picMkLst>
            <pc:docMk/>
            <pc:sldMk cId="2695606536" sldId="267"/>
            <ac:picMk id="4" creationId="{8CAFF725-7F39-4192-8B19-C2E71480CDBC}"/>
          </ac:picMkLst>
        </pc:picChg>
      </pc:sldChg>
      <pc:sldChg chg="addSp delSp modSp">
        <pc:chgData name="Shelley Turner" userId="2cbc34d6-b73d-4494-96a0-bf21bb1ae1e5" providerId="ADAL" clId="{2D80D5F0-4583-4827-9777-4057A633F24F}" dt="2022-09-26T07:24:09.348" v="2082" actId="1076"/>
        <pc:sldMkLst>
          <pc:docMk/>
          <pc:sldMk cId="75612336" sldId="270"/>
        </pc:sldMkLst>
        <pc:spChg chg="mod">
          <ac:chgData name="Shelley Turner" userId="2cbc34d6-b73d-4494-96a0-bf21bb1ae1e5" providerId="ADAL" clId="{2D80D5F0-4583-4827-9777-4057A633F24F}" dt="2022-09-26T06:39:21.715" v="1542" actId="207"/>
          <ac:spMkLst>
            <pc:docMk/>
            <pc:sldMk cId="75612336" sldId="270"/>
            <ac:spMk id="2" creationId="{00000000-0000-0000-0000-000000000000}"/>
          </ac:spMkLst>
        </pc:spChg>
        <pc:spChg chg="mod">
          <ac:chgData name="Shelley Turner" userId="2cbc34d6-b73d-4494-96a0-bf21bb1ae1e5" providerId="ADAL" clId="{2D80D5F0-4583-4827-9777-4057A633F24F}" dt="2022-09-26T05:25:38.204" v="427" actId="20577"/>
          <ac:spMkLst>
            <pc:docMk/>
            <pc:sldMk cId="75612336" sldId="270"/>
            <ac:spMk id="3" creationId="{00000000-0000-0000-0000-000000000000}"/>
          </ac:spMkLst>
        </pc:spChg>
        <pc:picChg chg="add del mod">
          <ac:chgData name="Shelley Turner" userId="2cbc34d6-b73d-4494-96a0-bf21bb1ae1e5" providerId="ADAL" clId="{2D80D5F0-4583-4827-9777-4057A633F24F}" dt="2022-09-26T07:19:28.345" v="2064" actId="478"/>
          <ac:picMkLst>
            <pc:docMk/>
            <pc:sldMk cId="75612336" sldId="270"/>
            <ac:picMk id="4" creationId="{6037B645-16F8-4612-8D8E-FED40449C25C}"/>
          </ac:picMkLst>
        </pc:picChg>
        <pc:picChg chg="add mod">
          <ac:chgData name="Shelley Turner" userId="2cbc34d6-b73d-4494-96a0-bf21bb1ae1e5" providerId="ADAL" clId="{2D80D5F0-4583-4827-9777-4057A633F24F}" dt="2022-09-26T07:24:09.348" v="2082" actId="1076"/>
          <ac:picMkLst>
            <pc:docMk/>
            <pc:sldMk cId="75612336" sldId="270"/>
            <ac:picMk id="5" creationId="{1998A1CB-9647-4667-B107-978A9AE6C272}"/>
          </ac:picMkLst>
        </pc:picChg>
      </pc:sldChg>
      <pc:sldChg chg="addSp delSp modSp mod setBg">
        <pc:chgData name="Shelley Turner" userId="2cbc34d6-b73d-4494-96a0-bf21bb1ae1e5" providerId="ADAL" clId="{2D80D5F0-4583-4827-9777-4057A633F24F}" dt="2022-09-26T06:39:29.777" v="1544" actId="207"/>
        <pc:sldMkLst>
          <pc:docMk/>
          <pc:sldMk cId="2743836901" sldId="272"/>
        </pc:sldMkLst>
        <pc:spChg chg="mod">
          <ac:chgData name="Shelley Turner" userId="2cbc34d6-b73d-4494-96a0-bf21bb1ae1e5" providerId="ADAL" clId="{2D80D5F0-4583-4827-9777-4057A633F24F}" dt="2022-09-26T06:39:29.777" v="1544" actId="207"/>
          <ac:spMkLst>
            <pc:docMk/>
            <pc:sldMk cId="2743836901" sldId="272"/>
            <ac:spMk id="7" creationId="{00000000-0000-0000-0000-000000000000}"/>
          </ac:spMkLst>
        </pc:spChg>
        <pc:spChg chg="del mod">
          <ac:chgData name="Shelley Turner" userId="2cbc34d6-b73d-4494-96a0-bf21bb1ae1e5" providerId="ADAL" clId="{2D80D5F0-4583-4827-9777-4057A633F24F}" dt="2022-09-26T05:42:51.809" v="649" actId="26606"/>
          <ac:spMkLst>
            <pc:docMk/>
            <pc:sldMk cId="2743836901" sldId="272"/>
            <ac:spMk id="8" creationId="{00000000-0000-0000-0000-000000000000}"/>
          </ac:spMkLst>
        </pc:spChg>
        <pc:graphicFrameChg chg="add mod">
          <ac:chgData name="Shelley Turner" userId="2cbc34d6-b73d-4494-96a0-bf21bb1ae1e5" providerId="ADAL" clId="{2D80D5F0-4583-4827-9777-4057A633F24F}" dt="2022-09-26T05:45:41.364" v="683" actId="404"/>
          <ac:graphicFrameMkLst>
            <pc:docMk/>
            <pc:sldMk cId="2743836901" sldId="272"/>
            <ac:graphicFrameMk id="10" creationId="{BAF66FB1-5C3B-D2B2-CFD8-AEAA10C40C19}"/>
          </ac:graphicFrameMkLst>
        </pc:graphicFrameChg>
      </pc:sldChg>
      <pc:sldChg chg="addSp modSp">
        <pc:chgData name="Shelley Turner" userId="2cbc34d6-b73d-4494-96a0-bf21bb1ae1e5" providerId="ADAL" clId="{2D80D5F0-4583-4827-9777-4057A633F24F}" dt="2022-09-26T07:28:04.140" v="2085" actId="14100"/>
        <pc:sldMkLst>
          <pc:docMk/>
          <pc:sldMk cId="2963249476" sldId="273"/>
        </pc:sldMkLst>
        <pc:spChg chg="mod">
          <ac:chgData name="Shelley Turner" userId="2cbc34d6-b73d-4494-96a0-bf21bb1ae1e5" providerId="ADAL" clId="{2D80D5F0-4583-4827-9777-4057A633F24F}" dt="2022-09-26T06:39:45.920" v="1546" actId="207"/>
          <ac:spMkLst>
            <pc:docMk/>
            <pc:sldMk cId="2963249476" sldId="273"/>
            <ac:spMk id="2" creationId="{00000000-0000-0000-0000-000000000000}"/>
          </ac:spMkLst>
        </pc:spChg>
        <pc:spChg chg="mod">
          <ac:chgData name="Shelley Turner" userId="2cbc34d6-b73d-4494-96a0-bf21bb1ae1e5" providerId="ADAL" clId="{2D80D5F0-4583-4827-9777-4057A633F24F}" dt="2022-09-26T05:46:20.380" v="687" actId="403"/>
          <ac:spMkLst>
            <pc:docMk/>
            <pc:sldMk cId="2963249476" sldId="273"/>
            <ac:spMk id="3" creationId="{00000000-0000-0000-0000-000000000000}"/>
          </ac:spMkLst>
        </pc:spChg>
        <pc:picChg chg="add mod">
          <ac:chgData name="Shelley Turner" userId="2cbc34d6-b73d-4494-96a0-bf21bb1ae1e5" providerId="ADAL" clId="{2D80D5F0-4583-4827-9777-4057A633F24F}" dt="2022-09-26T07:28:04.140" v="2085" actId="14100"/>
          <ac:picMkLst>
            <pc:docMk/>
            <pc:sldMk cId="2963249476" sldId="273"/>
            <ac:picMk id="4" creationId="{B4824E0E-837D-4258-BB15-7FE1235ABB35}"/>
          </ac:picMkLst>
        </pc:picChg>
      </pc:sldChg>
      <pc:sldChg chg="addSp delSp modSp mod setBg delDesignElem">
        <pc:chgData name="Shelley Turner" userId="2cbc34d6-b73d-4494-96a0-bf21bb1ae1e5" providerId="ADAL" clId="{2D80D5F0-4583-4827-9777-4057A633F24F}" dt="2022-09-26T07:33:39.841" v="2096" actId="255"/>
        <pc:sldMkLst>
          <pc:docMk/>
          <pc:sldMk cId="2510929076" sldId="274"/>
        </pc:sldMkLst>
        <pc:spChg chg="mod">
          <ac:chgData name="Shelley Turner" userId="2cbc34d6-b73d-4494-96a0-bf21bb1ae1e5" providerId="ADAL" clId="{2D80D5F0-4583-4827-9777-4057A633F24F}" dt="2022-09-26T05:52:32.484" v="731" actId="26606"/>
          <ac:spMkLst>
            <pc:docMk/>
            <pc:sldMk cId="2510929076" sldId="274"/>
            <ac:spMk id="2" creationId="{00000000-0000-0000-0000-000000000000}"/>
          </ac:spMkLst>
        </pc:spChg>
        <pc:spChg chg="mod">
          <ac:chgData name="Shelley Turner" userId="2cbc34d6-b73d-4494-96a0-bf21bb1ae1e5" providerId="ADAL" clId="{2D80D5F0-4583-4827-9777-4057A633F24F}" dt="2022-09-26T07:33:39.841" v="2096" actId="255"/>
          <ac:spMkLst>
            <pc:docMk/>
            <pc:sldMk cId="2510929076" sldId="274"/>
            <ac:spMk id="3" creationId="{00000000-0000-0000-0000-000000000000}"/>
          </ac:spMkLst>
        </pc:spChg>
        <pc:spChg chg="add del">
          <ac:chgData name="Shelley Turner" userId="2cbc34d6-b73d-4494-96a0-bf21bb1ae1e5" providerId="ADAL" clId="{2D80D5F0-4583-4827-9777-4057A633F24F}" dt="2022-09-26T06:07:03.989" v="1064"/>
          <ac:spMkLst>
            <pc:docMk/>
            <pc:sldMk cId="2510929076" sldId="274"/>
            <ac:spMk id="8" creationId="{3558DB37-9FEE-48A2-8578-ED0401573943}"/>
          </ac:spMkLst>
        </pc:spChg>
        <pc:spChg chg="add del">
          <ac:chgData name="Shelley Turner" userId="2cbc34d6-b73d-4494-96a0-bf21bb1ae1e5" providerId="ADAL" clId="{2D80D5F0-4583-4827-9777-4057A633F24F}" dt="2022-09-26T06:07:03.989" v="1064"/>
          <ac:spMkLst>
            <pc:docMk/>
            <pc:sldMk cId="2510929076" sldId="274"/>
            <ac:spMk id="10" creationId="{5F7FCCA6-00E2-4F74-A105-0D769872F243}"/>
          </ac:spMkLst>
        </pc:spChg>
        <pc:spChg chg="add del">
          <ac:chgData name="Shelley Turner" userId="2cbc34d6-b73d-4494-96a0-bf21bb1ae1e5" providerId="ADAL" clId="{2D80D5F0-4583-4827-9777-4057A633F24F}" dt="2022-09-26T06:07:03.989" v="1064"/>
          <ac:spMkLst>
            <pc:docMk/>
            <pc:sldMk cId="2510929076" sldId="274"/>
            <ac:spMk id="12" creationId="{5E1ED12F-9F06-4B37-87B7-F98F52937F86}"/>
          </ac:spMkLst>
        </pc:spChg>
      </pc:sldChg>
      <pc:sldChg chg="del">
        <pc:chgData name="Shelley Turner" userId="2cbc34d6-b73d-4494-96a0-bf21bb1ae1e5" providerId="ADAL" clId="{2D80D5F0-4583-4827-9777-4057A633F24F}" dt="2022-09-26T07:05:26.263" v="1990" actId="2696"/>
        <pc:sldMkLst>
          <pc:docMk/>
          <pc:sldMk cId="571711788" sldId="281"/>
        </pc:sldMkLst>
      </pc:sldChg>
      <pc:sldChg chg="addSp delSp modSp del mod setBg">
        <pc:chgData name="Shelley Turner" userId="2cbc34d6-b73d-4494-96a0-bf21bb1ae1e5" providerId="ADAL" clId="{2D80D5F0-4583-4827-9777-4057A633F24F}" dt="2022-09-26T06:10:44.987" v="1081" actId="2696"/>
        <pc:sldMkLst>
          <pc:docMk/>
          <pc:sldMk cId="3472451507" sldId="289"/>
        </pc:sldMkLst>
        <pc:spChg chg="mod">
          <ac:chgData name="Shelley Turner" userId="2cbc34d6-b73d-4494-96a0-bf21bb1ae1e5" providerId="ADAL" clId="{2D80D5F0-4583-4827-9777-4057A633F24F}" dt="2022-09-26T05:55:32.064" v="762" actId="26606"/>
          <ac:spMkLst>
            <pc:docMk/>
            <pc:sldMk cId="3472451507" sldId="289"/>
            <ac:spMk id="2" creationId="{00000000-0000-0000-0000-000000000000}"/>
          </ac:spMkLst>
        </pc:spChg>
        <pc:spChg chg="add del">
          <ac:chgData name="Shelley Turner" userId="2cbc34d6-b73d-4494-96a0-bf21bb1ae1e5" providerId="ADAL" clId="{2D80D5F0-4583-4827-9777-4057A633F24F}" dt="2022-09-26T05:55:32.048" v="761" actId="26606"/>
          <ac:spMkLst>
            <pc:docMk/>
            <pc:sldMk cId="3472451507" sldId="289"/>
            <ac:spMk id="9" creationId="{4E4490D0-3672-446A-AC12-B4830333BDDD}"/>
          </ac:spMkLst>
        </pc:spChg>
        <pc:spChg chg="add del">
          <ac:chgData name="Shelley Turner" userId="2cbc34d6-b73d-4494-96a0-bf21bb1ae1e5" providerId="ADAL" clId="{2D80D5F0-4583-4827-9777-4057A633F24F}" dt="2022-09-26T05:55:32.048" v="761" actId="26606"/>
          <ac:spMkLst>
            <pc:docMk/>
            <pc:sldMk cId="3472451507" sldId="289"/>
            <ac:spMk id="11" creationId="{39CB82C2-DF65-4EC1-8280-F201D50F570B}"/>
          </ac:spMkLst>
        </pc:spChg>
        <pc:spChg chg="add del">
          <ac:chgData name="Shelley Turner" userId="2cbc34d6-b73d-4494-96a0-bf21bb1ae1e5" providerId="ADAL" clId="{2D80D5F0-4583-4827-9777-4057A633F24F}" dt="2022-09-26T05:55:32.048" v="761" actId="26606"/>
          <ac:spMkLst>
            <pc:docMk/>
            <pc:sldMk cId="3472451507" sldId="289"/>
            <ac:spMk id="15" creationId="{8D0DE514-8876-4D18-A995-61A5C1F813F1}"/>
          </ac:spMkLst>
        </pc:spChg>
        <pc:spChg chg="add del">
          <ac:chgData name="Shelley Turner" userId="2cbc34d6-b73d-4494-96a0-bf21bb1ae1e5" providerId="ADAL" clId="{2D80D5F0-4583-4827-9777-4057A633F24F}" dt="2022-09-26T05:55:32.048" v="761" actId="26606"/>
          <ac:spMkLst>
            <pc:docMk/>
            <pc:sldMk cId="3472451507" sldId="289"/>
            <ac:spMk id="17" creationId="{09DA791C-FFCF-422E-8775-BDA6C0E5ECF0}"/>
          </ac:spMkLst>
        </pc:spChg>
        <pc:spChg chg="add del">
          <ac:chgData name="Shelley Turner" userId="2cbc34d6-b73d-4494-96a0-bf21bb1ae1e5" providerId="ADAL" clId="{2D80D5F0-4583-4827-9777-4057A633F24F}" dt="2022-09-26T05:55:32.048" v="761" actId="26606"/>
          <ac:spMkLst>
            <pc:docMk/>
            <pc:sldMk cId="3472451507" sldId="289"/>
            <ac:spMk id="19" creationId="{0DCF8855-3530-4F46-A4CB-3B6686EEE4BD}"/>
          </ac:spMkLst>
        </pc:spChg>
        <pc:graphicFrameChg chg="mod modGraphic">
          <ac:chgData name="Shelley Turner" userId="2cbc34d6-b73d-4494-96a0-bf21bb1ae1e5" providerId="ADAL" clId="{2D80D5F0-4583-4827-9777-4057A633F24F}" dt="2022-09-26T05:55:32.064" v="762" actId="26606"/>
          <ac:graphicFrameMkLst>
            <pc:docMk/>
            <pc:sldMk cId="3472451507" sldId="289"/>
            <ac:graphicFrameMk id="4" creationId="{00000000-0000-0000-0000-000000000000}"/>
          </ac:graphicFrameMkLst>
        </pc:graphicFrameChg>
        <pc:cxnChg chg="add del">
          <ac:chgData name="Shelley Turner" userId="2cbc34d6-b73d-4494-96a0-bf21bb1ae1e5" providerId="ADAL" clId="{2D80D5F0-4583-4827-9777-4057A633F24F}" dt="2022-09-26T05:55:32.048" v="761" actId="26606"/>
          <ac:cxnSpMkLst>
            <pc:docMk/>
            <pc:sldMk cId="3472451507" sldId="289"/>
            <ac:cxnSpMk id="13" creationId="{7E1D4427-852B-4B37-8E76-0E9F1810BA2A}"/>
          </ac:cxnSpMkLst>
        </pc:cxnChg>
      </pc:sldChg>
      <pc:sldChg chg="addSp delSp modSp mod ord setBg delDesignElem">
        <pc:chgData name="Shelley Turner" userId="2cbc34d6-b73d-4494-96a0-bf21bb1ae1e5" providerId="ADAL" clId="{2D80D5F0-4583-4827-9777-4057A633F24F}" dt="2022-09-26T07:41:45.974" v="2150" actId="20577"/>
        <pc:sldMkLst>
          <pc:docMk/>
          <pc:sldMk cId="458881483" sldId="290"/>
        </pc:sldMkLst>
        <pc:spChg chg="mod">
          <ac:chgData name="Shelley Turner" userId="2cbc34d6-b73d-4494-96a0-bf21bb1ae1e5" providerId="ADAL" clId="{2D80D5F0-4583-4827-9777-4057A633F24F}" dt="2022-09-26T07:39:55.831" v="2102" actId="122"/>
          <ac:spMkLst>
            <pc:docMk/>
            <pc:sldMk cId="458881483" sldId="290"/>
            <ac:spMk id="2" creationId="{00000000-0000-0000-0000-000000000000}"/>
          </ac:spMkLst>
        </pc:spChg>
        <pc:spChg chg="mod ord">
          <ac:chgData name="Shelley Turner" userId="2cbc34d6-b73d-4494-96a0-bf21bb1ae1e5" providerId="ADAL" clId="{2D80D5F0-4583-4827-9777-4057A633F24F}" dt="2022-09-26T07:41:45.974" v="2150" actId="20577"/>
          <ac:spMkLst>
            <pc:docMk/>
            <pc:sldMk cId="458881483" sldId="290"/>
            <ac:spMk id="3" creationId="{00000000-0000-0000-0000-000000000000}"/>
          </ac:spMkLst>
        </pc:spChg>
        <pc:spChg chg="add del">
          <ac:chgData name="Shelley Turner" userId="2cbc34d6-b73d-4494-96a0-bf21bb1ae1e5" providerId="ADAL" clId="{2D80D5F0-4583-4827-9777-4057A633F24F}" dt="2022-09-26T06:07:03.014" v="1062" actId="26606"/>
          <ac:spMkLst>
            <pc:docMk/>
            <pc:sldMk cId="458881483" sldId="290"/>
            <ac:spMk id="5" creationId="{100EDD19-6802-4EC3-95CE-CFFAB042CFD6}"/>
          </ac:spMkLst>
        </pc:spChg>
        <pc:spChg chg="add del">
          <ac:chgData name="Shelley Turner" userId="2cbc34d6-b73d-4494-96a0-bf21bb1ae1e5" providerId="ADAL" clId="{2D80D5F0-4583-4827-9777-4057A633F24F}" dt="2022-09-26T06:07:03.014" v="1062" actId="26606"/>
          <ac:spMkLst>
            <pc:docMk/>
            <pc:sldMk cId="458881483" sldId="290"/>
            <ac:spMk id="6" creationId="{DB17E863-922E-4C26-BD64-E8FD41D28661}"/>
          </ac:spMkLst>
        </pc:spChg>
        <pc:spChg chg="add del">
          <ac:chgData name="Shelley Turner" userId="2cbc34d6-b73d-4494-96a0-bf21bb1ae1e5" providerId="ADAL" clId="{2D80D5F0-4583-4827-9777-4057A633F24F}" dt="2022-09-26T06:04:49.943" v="1025" actId="26606"/>
          <ac:spMkLst>
            <pc:docMk/>
            <pc:sldMk cId="458881483" sldId="290"/>
            <ac:spMk id="8" creationId="{3741B58E-3B65-4A01-A276-975AB2CF8A08}"/>
          </ac:spMkLst>
        </pc:spChg>
        <pc:spChg chg="add del">
          <ac:chgData name="Shelley Turner" userId="2cbc34d6-b73d-4494-96a0-bf21bb1ae1e5" providerId="ADAL" clId="{2D80D5F0-4583-4827-9777-4057A633F24F}" dt="2022-09-26T06:04:49.943" v="1025" actId="26606"/>
          <ac:spMkLst>
            <pc:docMk/>
            <pc:sldMk cId="458881483" sldId="290"/>
            <ac:spMk id="10" creationId="{7AAC67C3-831B-4AB1-A259-DFB839CAFAFC}"/>
          </ac:spMkLst>
        </pc:spChg>
        <pc:spChg chg="add del">
          <ac:chgData name="Shelley Turner" userId="2cbc34d6-b73d-4494-96a0-bf21bb1ae1e5" providerId="ADAL" clId="{2D80D5F0-4583-4827-9777-4057A633F24F}" dt="2022-09-26T06:04:49.943" v="1025" actId="26606"/>
          <ac:spMkLst>
            <pc:docMk/>
            <pc:sldMk cId="458881483" sldId="290"/>
            <ac:spMk id="12" creationId="{054B3F04-9EAC-45C0-B3CE-0387EEA10A0C}"/>
          </ac:spMkLst>
        </pc:spChg>
        <pc:spChg chg="add del">
          <ac:chgData name="Shelley Turner" userId="2cbc34d6-b73d-4494-96a0-bf21bb1ae1e5" providerId="ADAL" clId="{2D80D5F0-4583-4827-9777-4057A633F24F}" dt="2022-09-26T06:06:14.117" v="1047" actId="26606"/>
          <ac:spMkLst>
            <pc:docMk/>
            <pc:sldMk cId="458881483" sldId="290"/>
            <ac:spMk id="17" creationId="{35230A27-1553-42F8-99D7-829868E13715}"/>
          </ac:spMkLst>
        </pc:spChg>
        <pc:spChg chg="add del">
          <ac:chgData name="Shelley Turner" userId="2cbc34d6-b73d-4494-96a0-bf21bb1ae1e5" providerId="ADAL" clId="{2D80D5F0-4583-4827-9777-4057A633F24F}" dt="2022-09-26T06:06:14.117" v="1047" actId="26606"/>
          <ac:spMkLst>
            <pc:docMk/>
            <pc:sldMk cId="458881483" sldId="290"/>
            <ac:spMk id="19" creationId="{A772232D-B4D6-429F-B3D1-2D9891B85E08}"/>
          </ac:spMkLst>
        </pc:spChg>
        <pc:spChg chg="add del">
          <ac:chgData name="Shelley Turner" userId="2cbc34d6-b73d-4494-96a0-bf21bb1ae1e5" providerId="ADAL" clId="{2D80D5F0-4583-4827-9777-4057A633F24F}" dt="2022-09-26T07:39:41.365" v="2099" actId="26606"/>
          <ac:spMkLst>
            <pc:docMk/>
            <pc:sldMk cId="458881483" sldId="290"/>
            <ac:spMk id="26" creationId="{CECF0FC6-D57B-48B6-9036-F4FFD91A4B34}"/>
          </ac:spMkLst>
        </pc:spChg>
        <pc:spChg chg="add del">
          <ac:chgData name="Shelley Turner" userId="2cbc34d6-b73d-4494-96a0-bf21bb1ae1e5" providerId="ADAL" clId="{2D80D5F0-4583-4827-9777-4057A633F24F}" dt="2022-09-26T07:39:41.365" v="2099" actId="26606"/>
          <ac:spMkLst>
            <pc:docMk/>
            <pc:sldMk cId="458881483" sldId="290"/>
            <ac:spMk id="28" creationId="{717A211C-5863-4303-AC3D-AEBFDF6D6A4C}"/>
          </ac:spMkLst>
        </pc:spChg>
        <pc:spChg chg="add del">
          <ac:chgData name="Shelley Turner" userId="2cbc34d6-b73d-4494-96a0-bf21bb1ae1e5" providerId="ADAL" clId="{2D80D5F0-4583-4827-9777-4057A633F24F}" dt="2022-09-26T07:39:41.365" v="2099" actId="26606"/>
          <ac:spMkLst>
            <pc:docMk/>
            <pc:sldMk cId="458881483" sldId="290"/>
            <ac:spMk id="30" creationId="{087519CD-2FFF-42E3-BB0C-FEAA828BA5DB}"/>
          </ac:spMkLst>
        </pc:spChg>
        <pc:spChg chg="add">
          <ac:chgData name="Shelley Turner" userId="2cbc34d6-b73d-4494-96a0-bf21bb1ae1e5" providerId="ADAL" clId="{2D80D5F0-4583-4827-9777-4057A633F24F}" dt="2022-09-26T07:39:41.365" v="2099" actId="26606"/>
          <ac:spMkLst>
            <pc:docMk/>
            <pc:sldMk cId="458881483" sldId="290"/>
            <ac:spMk id="35" creationId="{311973C2-EB8B-452A-A698-4A252FD3AE28}"/>
          </ac:spMkLst>
        </pc:spChg>
        <pc:spChg chg="add">
          <ac:chgData name="Shelley Turner" userId="2cbc34d6-b73d-4494-96a0-bf21bb1ae1e5" providerId="ADAL" clId="{2D80D5F0-4583-4827-9777-4057A633F24F}" dt="2022-09-26T07:39:41.365" v="2099" actId="26606"/>
          <ac:spMkLst>
            <pc:docMk/>
            <pc:sldMk cId="458881483" sldId="290"/>
            <ac:spMk id="37" creationId="{10162E77-11AD-44A7-84EC-40C59EEFBD2E}"/>
          </ac:spMkLst>
        </pc:spChg>
        <pc:picChg chg="add mod">
          <ac:chgData name="Shelley Turner" userId="2cbc34d6-b73d-4494-96a0-bf21bb1ae1e5" providerId="ADAL" clId="{2D80D5F0-4583-4827-9777-4057A633F24F}" dt="2022-09-26T07:39:41.365" v="2099" actId="26606"/>
          <ac:picMkLst>
            <pc:docMk/>
            <pc:sldMk cId="458881483" sldId="290"/>
            <ac:picMk id="4" creationId="{19A63153-C4BC-4ED1-9DF8-46199CA0FBCB}"/>
          </ac:picMkLst>
        </pc:picChg>
        <pc:cxnChg chg="add del">
          <ac:chgData name="Shelley Turner" userId="2cbc34d6-b73d-4494-96a0-bf21bb1ae1e5" providerId="ADAL" clId="{2D80D5F0-4583-4827-9777-4057A633F24F}" dt="2022-09-26T06:06:14.117" v="1047" actId="26606"/>
          <ac:cxnSpMkLst>
            <pc:docMk/>
            <pc:sldMk cId="458881483" sldId="290"/>
            <ac:cxnSpMk id="21" creationId="{02CC3441-26B3-4381-B3DF-8AE3C288BC0D}"/>
          </ac:cxnSpMkLst>
        </pc:cxnChg>
        <pc:cxnChg chg="add">
          <ac:chgData name="Shelley Turner" userId="2cbc34d6-b73d-4494-96a0-bf21bb1ae1e5" providerId="ADAL" clId="{2D80D5F0-4583-4827-9777-4057A633F24F}" dt="2022-09-26T07:39:41.365" v="2099" actId="26606"/>
          <ac:cxnSpMkLst>
            <pc:docMk/>
            <pc:sldMk cId="458881483" sldId="290"/>
            <ac:cxnSpMk id="39" creationId="{5AB158E9-1B40-4CD6-95F0-95CA11DF7B7A}"/>
          </ac:cxnSpMkLst>
        </pc:cxnChg>
      </pc:sldChg>
      <pc:sldChg chg="del">
        <pc:chgData name="Shelley Turner" userId="2cbc34d6-b73d-4494-96a0-bf21bb1ae1e5" providerId="ADAL" clId="{2D80D5F0-4583-4827-9777-4057A633F24F}" dt="2022-09-26T06:13:23.097" v="1082" actId="2696"/>
        <pc:sldMkLst>
          <pc:docMk/>
          <pc:sldMk cId="3042706883" sldId="292"/>
        </pc:sldMkLst>
      </pc:sldChg>
      <pc:sldChg chg="addSp modSp">
        <pc:chgData name="Shelley Turner" userId="2cbc34d6-b73d-4494-96a0-bf21bb1ae1e5" providerId="ADAL" clId="{2D80D5F0-4583-4827-9777-4057A633F24F}" dt="2022-09-26T07:47:41.593" v="2223" actId="1076"/>
        <pc:sldMkLst>
          <pc:docMk/>
          <pc:sldMk cId="1687885753" sldId="300"/>
        </pc:sldMkLst>
        <pc:spChg chg="mod">
          <ac:chgData name="Shelley Turner" userId="2cbc34d6-b73d-4494-96a0-bf21bb1ae1e5" providerId="ADAL" clId="{2D80D5F0-4583-4827-9777-4057A633F24F}" dt="2022-09-26T06:50:47.366" v="1750" actId="403"/>
          <ac:spMkLst>
            <pc:docMk/>
            <pc:sldMk cId="1687885753" sldId="300"/>
            <ac:spMk id="2" creationId="{00000000-0000-0000-0000-000000000000}"/>
          </ac:spMkLst>
        </pc:spChg>
        <pc:spChg chg="mod">
          <ac:chgData name="Shelley Turner" userId="2cbc34d6-b73d-4494-96a0-bf21bb1ae1e5" providerId="ADAL" clId="{2D80D5F0-4583-4827-9777-4057A633F24F}" dt="2022-09-26T07:47:32.976" v="2222" actId="20577"/>
          <ac:spMkLst>
            <pc:docMk/>
            <pc:sldMk cId="1687885753" sldId="300"/>
            <ac:spMk id="3" creationId="{00000000-0000-0000-0000-000000000000}"/>
          </ac:spMkLst>
        </pc:spChg>
        <pc:picChg chg="add mod">
          <ac:chgData name="Shelley Turner" userId="2cbc34d6-b73d-4494-96a0-bf21bb1ae1e5" providerId="ADAL" clId="{2D80D5F0-4583-4827-9777-4057A633F24F}" dt="2022-09-26T07:47:41.593" v="2223" actId="1076"/>
          <ac:picMkLst>
            <pc:docMk/>
            <pc:sldMk cId="1687885753" sldId="300"/>
            <ac:picMk id="4" creationId="{771FEEC1-8C2F-42CF-BAFD-F7182C9467CD}"/>
          </ac:picMkLst>
        </pc:picChg>
      </pc:sldChg>
      <pc:sldChg chg="modSp">
        <pc:chgData name="Shelley Turner" userId="2cbc34d6-b73d-4494-96a0-bf21bb1ae1e5" providerId="ADAL" clId="{2D80D5F0-4583-4827-9777-4057A633F24F}" dt="2022-09-26T07:05:17.579" v="1989" actId="20577"/>
        <pc:sldMkLst>
          <pc:docMk/>
          <pc:sldMk cId="3490779664" sldId="310"/>
        </pc:sldMkLst>
        <pc:spChg chg="mod">
          <ac:chgData name="Shelley Turner" userId="2cbc34d6-b73d-4494-96a0-bf21bb1ae1e5" providerId="ADAL" clId="{2D80D5F0-4583-4827-9777-4057A633F24F}" dt="2022-09-26T06:58:12.478" v="1903" actId="20577"/>
          <ac:spMkLst>
            <pc:docMk/>
            <pc:sldMk cId="3490779664" sldId="310"/>
            <ac:spMk id="2" creationId="{00000000-0000-0000-0000-000000000000}"/>
          </ac:spMkLst>
        </pc:spChg>
        <pc:spChg chg="mod">
          <ac:chgData name="Shelley Turner" userId="2cbc34d6-b73d-4494-96a0-bf21bb1ae1e5" providerId="ADAL" clId="{2D80D5F0-4583-4827-9777-4057A633F24F}" dt="2022-09-26T07:05:17.579" v="1989" actId="20577"/>
          <ac:spMkLst>
            <pc:docMk/>
            <pc:sldMk cId="3490779664" sldId="310"/>
            <ac:spMk id="3" creationId="{00000000-0000-0000-0000-000000000000}"/>
          </ac:spMkLst>
        </pc:spChg>
      </pc:sldChg>
      <pc:sldChg chg="modSp del">
        <pc:chgData name="Shelley Turner" userId="2cbc34d6-b73d-4494-96a0-bf21bb1ae1e5" providerId="ADAL" clId="{2D80D5F0-4583-4827-9777-4057A633F24F}" dt="2022-09-26T07:04:15.982" v="1948" actId="2696"/>
        <pc:sldMkLst>
          <pc:docMk/>
          <pc:sldMk cId="1498217611" sldId="312"/>
        </pc:sldMkLst>
        <pc:spChg chg="mod">
          <ac:chgData name="Shelley Turner" userId="2cbc34d6-b73d-4494-96a0-bf21bb1ae1e5" providerId="ADAL" clId="{2D80D5F0-4583-4827-9777-4057A633F24F}" dt="2022-09-26T07:02:41.696" v="1919" actId="403"/>
          <ac:spMkLst>
            <pc:docMk/>
            <pc:sldMk cId="1498217611" sldId="312"/>
            <ac:spMk id="2" creationId="{00000000-0000-0000-0000-000000000000}"/>
          </ac:spMkLst>
        </pc:spChg>
        <pc:spChg chg="mod">
          <ac:chgData name="Shelley Turner" userId="2cbc34d6-b73d-4494-96a0-bf21bb1ae1e5" providerId="ADAL" clId="{2D80D5F0-4583-4827-9777-4057A633F24F}" dt="2022-09-26T07:03:26.913" v="1921"/>
          <ac:spMkLst>
            <pc:docMk/>
            <pc:sldMk cId="1498217611" sldId="312"/>
            <ac:spMk id="3" creationId="{00000000-0000-0000-0000-000000000000}"/>
          </ac:spMkLst>
        </pc:spChg>
      </pc:sldChg>
      <pc:sldChg chg="addSp delSp modSp mod setBg">
        <pc:chgData name="Shelley Turner" userId="2cbc34d6-b73d-4494-96a0-bf21bb1ae1e5" providerId="ADAL" clId="{2D80D5F0-4583-4827-9777-4057A633F24F}" dt="2022-09-26T06:40:19.856" v="1552" actId="207"/>
        <pc:sldMkLst>
          <pc:docMk/>
          <pc:sldMk cId="3510070828" sldId="313"/>
        </pc:sldMkLst>
        <pc:spChg chg="mod">
          <ac:chgData name="Shelley Turner" userId="2cbc34d6-b73d-4494-96a0-bf21bb1ae1e5" providerId="ADAL" clId="{2D80D5F0-4583-4827-9777-4057A633F24F}" dt="2022-09-26T06:40:19.856" v="1552" actId="207"/>
          <ac:spMkLst>
            <pc:docMk/>
            <pc:sldMk cId="3510070828" sldId="313"/>
            <ac:spMk id="2" creationId="{00000000-0000-0000-0000-000000000000}"/>
          </ac:spMkLst>
        </pc:spChg>
        <pc:spChg chg="del mod">
          <ac:chgData name="Shelley Turner" userId="2cbc34d6-b73d-4494-96a0-bf21bb1ae1e5" providerId="ADAL" clId="{2D80D5F0-4583-4827-9777-4057A633F24F}" dt="2022-09-26T06:29:24.362" v="1289" actId="26606"/>
          <ac:spMkLst>
            <pc:docMk/>
            <pc:sldMk cId="3510070828" sldId="313"/>
            <ac:spMk id="3" creationId="{00000000-0000-0000-0000-000000000000}"/>
          </ac:spMkLst>
        </pc:spChg>
        <pc:graphicFrameChg chg="add mod">
          <ac:chgData name="Shelley Turner" userId="2cbc34d6-b73d-4494-96a0-bf21bb1ae1e5" providerId="ADAL" clId="{2D80D5F0-4583-4827-9777-4057A633F24F}" dt="2022-09-26T06:37:35.634" v="1540" actId="20577"/>
          <ac:graphicFrameMkLst>
            <pc:docMk/>
            <pc:sldMk cId="3510070828" sldId="313"/>
            <ac:graphicFrameMk id="5" creationId="{F88A04D0-B5E4-EFA1-440D-4F1F9BC21D5F}"/>
          </ac:graphicFrameMkLst>
        </pc:graphicFrameChg>
      </pc:sldChg>
      <pc:sldChg chg="modSp">
        <pc:chgData name="Shelley Turner" userId="2cbc34d6-b73d-4494-96a0-bf21bb1ae1e5" providerId="ADAL" clId="{2D80D5F0-4583-4827-9777-4057A633F24F}" dt="2022-09-26T06:07:03.989" v="1064"/>
        <pc:sldMkLst>
          <pc:docMk/>
          <pc:sldMk cId="3584712485" sldId="315"/>
        </pc:sldMkLst>
        <pc:spChg chg="mod">
          <ac:chgData name="Shelley Turner" userId="2cbc34d6-b73d-4494-96a0-bf21bb1ae1e5" providerId="ADAL" clId="{2D80D5F0-4583-4827-9777-4057A633F24F}" dt="2022-09-26T06:07:03.989" v="1064"/>
          <ac:spMkLst>
            <pc:docMk/>
            <pc:sldMk cId="3584712485" sldId="315"/>
            <ac:spMk id="2" creationId="{00000000-0000-0000-0000-000000000000}"/>
          </ac:spMkLst>
        </pc:spChg>
      </pc:sldChg>
      <pc:sldChg chg="addSp delSp modSp">
        <pc:chgData name="Shelley Turner" userId="2cbc34d6-b73d-4494-96a0-bf21bb1ae1e5" providerId="ADAL" clId="{2D80D5F0-4583-4827-9777-4057A633F24F}" dt="2022-09-26T06:27:49.400" v="1287" actId="403"/>
        <pc:sldMkLst>
          <pc:docMk/>
          <pc:sldMk cId="1458098401" sldId="424"/>
        </pc:sldMkLst>
        <pc:spChg chg="add mod">
          <ac:chgData name="Shelley Turner" userId="2cbc34d6-b73d-4494-96a0-bf21bb1ae1e5" providerId="ADAL" clId="{2D80D5F0-4583-4827-9777-4057A633F24F}" dt="2022-09-26T06:17:06.634" v="1136" actId="255"/>
          <ac:spMkLst>
            <pc:docMk/>
            <pc:sldMk cId="1458098401" sldId="424"/>
            <ac:spMk id="2" creationId="{697D8430-E555-44C5-92E7-20440620CDD9}"/>
          </ac:spMkLst>
        </pc:spChg>
        <pc:spChg chg="mod">
          <ac:chgData name="Shelley Turner" userId="2cbc34d6-b73d-4494-96a0-bf21bb1ae1e5" providerId="ADAL" clId="{2D80D5F0-4583-4827-9777-4057A633F24F}" dt="2022-09-26T06:27:49.400" v="1287" actId="403"/>
          <ac:spMkLst>
            <pc:docMk/>
            <pc:sldMk cId="1458098401" sldId="424"/>
            <ac:spMk id="3" creationId="{00000000-0000-0000-0000-000000000000}"/>
          </ac:spMkLst>
        </pc:spChg>
        <pc:spChg chg="del mod">
          <ac:chgData name="Shelley Turner" userId="2cbc34d6-b73d-4494-96a0-bf21bb1ae1e5" providerId="ADAL" clId="{2D80D5F0-4583-4827-9777-4057A633F24F}" dt="2022-09-26T06:25:56.037" v="1268" actId="478"/>
          <ac:spMkLst>
            <pc:docMk/>
            <pc:sldMk cId="1458098401" sldId="424"/>
            <ac:spMk id="4" creationId="{00000000-0000-0000-0000-000000000000}"/>
          </ac:spMkLst>
        </pc:spChg>
        <pc:spChg chg="mod">
          <ac:chgData name="Shelley Turner" userId="2cbc34d6-b73d-4494-96a0-bf21bb1ae1e5" providerId="ADAL" clId="{2D80D5F0-4583-4827-9777-4057A633F24F}" dt="2022-09-26T06:27:18.978" v="1282" actId="20577"/>
          <ac:spMkLst>
            <pc:docMk/>
            <pc:sldMk cId="1458098401" sldId="424"/>
            <ac:spMk id="8" creationId="{00000000-0000-0000-0000-000000000000}"/>
          </ac:spMkLst>
        </pc:spChg>
        <pc:graphicFrameChg chg="modGraphic">
          <ac:chgData name="Shelley Turner" userId="2cbc34d6-b73d-4494-96a0-bf21bb1ae1e5" providerId="ADAL" clId="{2D80D5F0-4583-4827-9777-4057A633F24F}" dt="2022-09-26T06:27:30.131" v="1285" actId="20577"/>
          <ac:graphicFrameMkLst>
            <pc:docMk/>
            <pc:sldMk cId="1458098401" sldId="424"/>
            <ac:graphicFrameMk id="6" creationId="{00000000-0000-0000-0000-000000000000}"/>
          </ac:graphicFrameMkLst>
        </pc:graphicFrameChg>
      </pc:sldChg>
      <pc:sldChg chg="addSp modSp mod setBg">
        <pc:chgData name="Shelley Turner" userId="2cbc34d6-b73d-4494-96a0-bf21bb1ae1e5" providerId="ADAL" clId="{2D80D5F0-4583-4827-9777-4057A633F24F}" dt="2022-09-26T07:46:43.752" v="2161" actId="1076"/>
        <pc:sldMkLst>
          <pc:docMk/>
          <pc:sldMk cId="3914644998" sldId="430"/>
        </pc:sldMkLst>
        <pc:spChg chg="mod">
          <ac:chgData name="Shelley Turner" userId="2cbc34d6-b73d-4494-96a0-bf21bb1ae1e5" providerId="ADAL" clId="{2D80D5F0-4583-4827-9777-4057A633F24F}" dt="2022-09-26T07:46:43.752" v="2161" actId="1076"/>
          <ac:spMkLst>
            <pc:docMk/>
            <pc:sldMk cId="3914644998" sldId="430"/>
            <ac:spMk id="2" creationId="{7865EF92-0CA9-49F5-8978-7222A976A35E}"/>
          </ac:spMkLst>
        </pc:spChg>
        <pc:spChg chg="mod">
          <ac:chgData name="Shelley Turner" userId="2cbc34d6-b73d-4494-96a0-bf21bb1ae1e5" providerId="ADAL" clId="{2D80D5F0-4583-4827-9777-4057A633F24F}" dt="2022-09-26T07:00:25.491" v="1908" actId="27636"/>
          <ac:spMkLst>
            <pc:docMk/>
            <pc:sldMk cId="3914644998" sldId="430"/>
            <ac:spMk id="3" creationId="{2E5EB6AE-78DA-44C8-A1C1-A91CA4FCFCF9}"/>
          </ac:spMkLst>
        </pc:spChg>
        <pc:spChg chg="add">
          <ac:chgData name="Shelley Turner" userId="2cbc34d6-b73d-4494-96a0-bf21bb1ae1e5" providerId="ADAL" clId="{2D80D5F0-4583-4827-9777-4057A633F24F}" dt="2022-09-26T07:00:05.750" v="1904" actId="26606"/>
          <ac:spMkLst>
            <pc:docMk/>
            <pc:sldMk cId="3914644998" sldId="430"/>
            <ac:spMk id="8" creationId="{C843AFC8-D8D0-4784-B08C-6324FA88E6DD}"/>
          </ac:spMkLst>
        </pc:spChg>
        <pc:spChg chg="add">
          <ac:chgData name="Shelley Turner" userId="2cbc34d6-b73d-4494-96a0-bf21bb1ae1e5" providerId="ADAL" clId="{2D80D5F0-4583-4827-9777-4057A633F24F}" dt="2022-09-26T07:00:05.750" v="1904" actId="26606"/>
          <ac:spMkLst>
            <pc:docMk/>
            <pc:sldMk cId="3914644998" sldId="430"/>
            <ac:spMk id="10" creationId="{854B1A56-8AFB-4D4F-8D98-1E832D6FFE67}"/>
          </ac:spMkLst>
        </pc:spChg>
        <pc:spChg chg="add">
          <ac:chgData name="Shelley Turner" userId="2cbc34d6-b73d-4494-96a0-bf21bb1ae1e5" providerId="ADAL" clId="{2D80D5F0-4583-4827-9777-4057A633F24F}" dt="2022-09-26T07:00:05.750" v="1904" actId="26606"/>
          <ac:spMkLst>
            <pc:docMk/>
            <pc:sldMk cId="3914644998" sldId="430"/>
            <ac:spMk id="12" creationId="{F8E828FC-05B4-4BA4-92D3-3DF79D42D88E}"/>
          </ac:spMkLst>
        </pc:spChg>
        <pc:picChg chg="add mod">
          <ac:chgData name="Shelley Turner" userId="2cbc34d6-b73d-4494-96a0-bf21bb1ae1e5" providerId="ADAL" clId="{2D80D5F0-4583-4827-9777-4057A633F24F}" dt="2022-09-26T07:46:35.909" v="2160" actId="1076"/>
          <ac:picMkLst>
            <pc:docMk/>
            <pc:sldMk cId="3914644998" sldId="430"/>
            <ac:picMk id="4" creationId="{3BC7EF7C-E3B2-4FF1-BF23-D800D8D97A84}"/>
          </ac:picMkLst>
        </pc:picChg>
      </pc:sldChg>
      <pc:sldChg chg="addSp modSp">
        <pc:chgData name="Shelley Turner" userId="2cbc34d6-b73d-4494-96a0-bf21bb1ae1e5" providerId="ADAL" clId="{2D80D5F0-4583-4827-9777-4057A633F24F}" dt="2022-09-26T07:45:25.136" v="2155" actId="14100"/>
        <pc:sldMkLst>
          <pc:docMk/>
          <pc:sldMk cId="2103661665" sldId="431"/>
        </pc:sldMkLst>
        <pc:spChg chg="mod">
          <ac:chgData name="Shelley Turner" userId="2cbc34d6-b73d-4494-96a0-bf21bb1ae1e5" providerId="ADAL" clId="{2D80D5F0-4583-4827-9777-4057A633F24F}" dt="2022-09-26T07:45:25.136" v="2155" actId="14100"/>
          <ac:spMkLst>
            <pc:docMk/>
            <pc:sldMk cId="2103661665" sldId="431"/>
            <ac:spMk id="2" creationId="{071F902B-C5FD-46A7-B06D-EAF7C7086569}"/>
          </ac:spMkLst>
        </pc:spChg>
        <pc:spChg chg="mod">
          <ac:chgData name="Shelley Turner" userId="2cbc34d6-b73d-4494-96a0-bf21bb1ae1e5" providerId="ADAL" clId="{2D80D5F0-4583-4827-9777-4057A633F24F}" dt="2022-09-26T06:45:01.062" v="1627" actId="20577"/>
          <ac:spMkLst>
            <pc:docMk/>
            <pc:sldMk cId="2103661665" sldId="431"/>
            <ac:spMk id="3" creationId="{C60838E2-76DF-4D8D-BDFB-F1C738B7EFED}"/>
          </ac:spMkLst>
        </pc:spChg>
        <pc:picChg chg="add mod">
          <ac:chgData name="Shelley Turner" userId="2cbc34d6-b73d-4494-96a0-bf21bb1ae1e5" providerId="ADAL" clId="{2D80D5F0-4583-4827-9777-4057A633F24F}" dt="2022-09-26T07:45:14.598" v="2153" actId="1076"/>
          <ac:picMkLst>
            <pc:docMk/>
            <pc:sldMk cId="2103661665" sldId="431"/>
            <ac:picMk id="4" creationId="{C67C905C-2354-4BA7-B099-14571AFB7123}"/>
          </ac:picMkLst>
        </pc:picChg>
      </pc:sldChg>
      <pc:sldChg chg="addSp delSp modSp mod setBg">
        <pc:chgData name="Shelley Turner" userId="2cbc34d6-b73d-4494-96a0-bf21bb1ae1e5" providerId="ADAL" clId="{2D80D5F0-4583-4827-9777-4057A633F24F}" dt="2022-09-26T07:20:33.721" v="2074" actId="27636"/>
        <pc:sldMkLst>
          <pc:docMk/>
          <pc:sldMk cId="1515208439" sldId="432"/>
        </pc:sldMkLst>
        <pc:spChg chg="del">
          <ac:chgData name="Shelley Turner" userId="2cbc34d6-b73d-4494-96a0-bf21bb1ae1e5" providerId="ADAL" clId="{2D80D5F0-4583-4827-9777-4057A633F24F}" dt="2022-09-26T06:53:34.003" v="1809" actId="478"/>
          <ac:spMkLst>
            <pc:docMk/>
            <pc:sldMk cId="1515208439" sldId="432"/>
            <ac:spMk id="2" creationId="{586C9FBD-2F53-4FD3-B8FB-C1B3F014B487}"/>
          </ac:spMkLst>
        </pc:spChg>
        <pc:spChg chg="mod ord">
          <ac:chgData name="Shelley Turner" userId="2cbc34d6-b73d-4494-96a0-bf21bb1ae1e5" providerId="ADAL" clId="{2D80D5F0-4583-4827-9777-4057A633F24F}" dt="2022-09-26T07:20:33.721" v="2074" actId="27636"/>
          <ac:spMkLst>
            <pc:docMk/>
            <pc:sldMk cId="1515208439" sldId="432"/>
            <ac:spMk id="3" creationId="{1B52265C-7F91-4CEA-A765-98CD3DB1954A}"/>
          </ac:spMkLst>
        </pc:spChg>
        <pc:spChg chg="add del mod">
          <ac:chgData name="Shelley Turner" userId="2cbc34d6-b73d-4494-96a0-bf21bb1ae1e5" providerId="ADAL" clId="{2D80D5F0-4583-4827-9777-4057A633F24F}" dt="2022-09-26T06:53:38.105" v="1810"/>
          <ac:spMkLst>
            <pc:docMk/>
            <pc:sldMk cId="1515208439" sldId="432"/>
            <ac:spMk id="5" creationId="{DE7AD313-52BC-4DB7-84DA-BD3EC44C079C}"/>
          </ac:spMkLst>
        </pc:spChg>
        <pc:spChg chg="add mod">
          <ac:chgData name="Shelley Turner" userId="2cbc34d6-b73d-4494-96a0-bf21bb1ae1e5" providerId="ADAL" clId="{2D80D5F0-4583-4827-9777-4057A633F24F}" dt="2022-09-26T07:20:12.213" v="2067" actId="26606"/>
          <ac:spMkLst>
            <pc:docMk/>
            <pc:sldMk cId="1515208439" sldId="432"/>
            <ac:spMk id="6" creationId="{ED62E53A-3457-4999-B5BB-B5C00F9D905F}"/>
          </ac:spMkLst>
        </pc:spChg>
        <pc:picChg chg="add mod">
          <ac:chgData name="Shelley Turner" userId="2cbc34d6-b73d-4494-96a0-bf21bb1ae1e5" providerId="ADAL" clId="{2D80D5F0-4583-4827-9777-4057A633F24F}" dt="2022-09-26T07:20:18.544" v="2069" actId="1076"/>
          <ac:picMkLst>
            <pc:docMk/>
            <pc:sldMk cId="1515208439" sldId="432"/>
            <ac:picMk id="7" creationId="{1795FD6A-4B01-4190-92CD-9CC37F520FA7}"/>
          </ac:picMkLst>
        </pc:picChg>
      </pc:sldChg>
      <pc:sldChg chg="del">
        <pc:chgData name="Shelley Turner" userId="2cbc34d6-b73d-4494-96a0-bf21bb1ae1e5" providerId="ADAL" clId="{2D80D5F0-4583-4827-9777-4057A633F24F}" dt="2022-09-26T06:46:31.050" v="1628" actId="2696"/>
        <pc:sldMkLst>
          <pc:docMk/>
          <pc:sldMk cId="1532920942" sldId="434"/>
        </pc:sldMkLst>
      </pc:sldChg>
    </pc:docChg>
  </pc:docChgLst>
  <pc:docChgLst>
    <pc:chgData name="Shelley Turner" userId="2cbc34d6-b73d-4494-96a0-bf21bb1ae1e5" providerId="ADAL" clId="{EA3598F8-5DE3-4C30-AE10-C88A515A8F66}"/>
    <pc:docChg chg="custSel addSld delSld modSld sldOrd">
      <pc:chgData name="Shelley Turner" userId="2cbc34d6-b73d-4494-96a0-bf21bb1ae1e5" providerId="ADAL" clId="{EA3598F8-5DE3-4C30-AE10-C88A515A8F66}" dt="2022-09-26T05:00:07.220" v="474" actId="1076"/>
      <pc:docMkLst>
        <pc:docMk/>
      </pc:docMkLst>
      <pc:sldChg chg="addSp modSp mod setBg">
        <pc:chgData name="Shelley Turner" userId="2cbc34d6-b73d-4494-96a0-bf21bb1ae1e5" providerId="ADAL" clId="{EA3598F8-5DE3-4C30-AE10-C88A515A8F66}" dt="2022-09-26T05:00:07.220" v="474" actId="1076"/>
        <pc:sldMkLst>
          <pc:docMk/>
          <pc:sldMk cId="252264111" sldId="257"/>
        </pc:sldMkLst>
        <pc:spChg chg="mod">
          <ac:chgData name="Shelley Turner" userId="2cbc34d6-b73d-4494-96a0-bf21bb1ae1e5" providerId="ADAL" clId="{EA3598F8-5DE3-4C30-AE10-C88A515A8F66}" dt="2022-09-26T04:55:27.522" v="257" actId="26606"/>
          <ac:spMkLst>
            <pc:docMk/>
            <pc:sldMk cId="252264111" sldId="257"/>
            <ac:spMk id="2" creationId="{00000000-0000-0000-0000-000000000000}"/>
          </ac:spMkLst>
        </pc:spChg>
        <pc:spChg chg="mod">
          <ac:chgData name="Shelley Turner" userId="2cbc34d6-b73d-4494-96a0-bf21bb1ae1e5" providerId="ADAL" clId="{EA3598F8-5DE3-4C30-AE10-C88A515A8F66}" dt="2022-09-26T05:00:07.220" v="474" actId="1076"/>
          <ac:spMkLst>
            <pc:docMk/>
            <pc:sldMk cId="252264111" sldId="257"/>
            <ac:spMk id="3" creationId="{00000000-0000-0000-0000-000000000000}"/>
          </ac:spMkLst>
        </pc:spChg>
        <pc:spChg chg="add">
          <ac:chgData name="Shelley Turner" userId="2cbc34d6-b73d-4494-96a0-bf21bb1ae1e5" providerId="ADAL" clId="{EA3598F8-5DE3-4C30-AE10-C88A515A8F66}" dt="2022-09-26T04:55:27.522" v="257" actId="26606"/>
          <ac:spMkLst>
            <pc:docMk/>
            <pc:sldMk cId="252264111" sldId="257"/>
            <ac:spMk id="8" creationId="{35230A27-1553-42F8-99D7-829868E13715}"/>
          </ac:spMkLst>
        </pc:spChg>
        <pc:spChg chg="add">
          <ac:chgData name="Shelley Turner" userId="2cbc34d6-b73d-4494-96a0-bf21bb1ae1e5" providerId="ADAL" clId="{EA3598F8-5DE3-4C30-AE10-C88A515A8F66}" dt="2022-09-26T04:55:27.522" v="257" actId="26606"/>
          <ac:spMkLst>
            <pc:docMk/>
            <pc:sldMk cId="252264111" sldId="257"/>
            <ac:spMk id="10" creationId="{A772232D-B4D6-429F-B3D1-2D9891B85E08}"/>
          </ac:spMkLst>
        </pc:spChg>
        <pc:cxnChg chg="add">
          <ac:chgData name="Shelley Turner" userId="2cbc34d6-b73d-4494-96a0-bf21bb1ae1e5" providerId="ADAL" clId="{EA3598F8-5DE3-4C30-AE10-C88A515A8F66}" dt="2022-09-26T04:55:27.522" v="257" actId="26606"/>
          <ac:cxnSpMkLst>
            <pc:docMk/>
            <pc:sldMk cId="252264111" sldId="257"/>
            <ac:cxnSpMk id="12" creationId="{02CC3441-26B3-4381-B3DF-8AE3C288BC0D}"/>
          </ac:cxnSpMkLst>
        </pc:cxnChg>
      </pc:sldChg>
      <pc:sldChg chg="del">
        <pc:chgData name="Shelley Turner" userId="2cbc34d6-b73d-4494-96a0-bf21bb1ae1e5" providerId="ADAL" clId="{EA3598F8-5DE3-4C30-AE10-C88A515A8F66}" dt="2022-09-26T04:54:48.796" v="254" actId="2696"/>
        <pc:sldMkLst>
          <pc:docMk/>
          <pc:sldMk cId="3580342960" sldId="258"/>
        </pc:sldMkLst>
      </pc:sldChg>
      <pc:sldChg chg="modSp">
        <pc:chgData name="Shelley Turner" userId="2cbc34d6-b73d-4494-96a0-bf21bb1ae1e5" providerId="ADAL" clId="{EA3598F8-5DE3-4C30-AE10-C88A515A8F66}" dt="2022-09-26T04:45:33.706" v="5" actId="27636"/>
        <pc:sldMkLst>
          <pc:docMk/>
          <pc:sldMk cId="2763428739" sldId="262"/>
        </pc:sldMkLst>
        <pc:spChg chg="mod">
          <ac:chgData name="Shelley Turner" userId="2cbc34d6-b73d-4494-96a0-bf21bb1ae1e5" providerId="ADAL" clId="{EA3598F8-5DE3-4C30-AE10-C88A515A8F66}" dt="2022-09-26T04:45:33.706" v="5" actId="27636"/>
          <ac:spMkLst>
            <pc:docMk/>
            <pc:sldMk cId="2763428739" sldId="262"/>
            <ac:spMk id="3" creationId="{00000000-0000-0000-0000-000000000000}"/>
          </ac:spMkLst>
        </pc:spChg>
      </pc:sldChg>
      <pc:sldChg chg="modSp del">
        <pc:chgData name="Shelley Turner" userId="2cbc34d6-b73d-4494-96a0-bf21bb1ae1e5" providerId="ADAL" clId="{EA3598F8-5DE3-4C30-AE10-C88A515A8F66}" dt="2022-09-26T04:50:49.204" v="218" actId="2696"/>
        <pc:sldMkLst>
          <pc:docMk/>
          <pc:sldMk cId="4120157130" sldId="263"/>
        </pc:sldMkLst>
        <pc:spChg chg="mod">
          <ac:chgData name="Shelley Turner" userId="2cbc34d6-b73d-4494-96a0-bf21bb1ae1e5" providerId="ADAL" clId="{EA3598F8-5DE3-4C30-AE10-C88A515A8F66}" dt="2022-09-26T04:45:33.674" v="3" actId="27636"/>
          <ac:spMkLst>
            <pc:docMk/>
            <pc:sldMk cId="4120157130" sldId="263"/>
            <ac:spMk id="8" creationId="{00000000-0000-0000-0000-000000000000}"/>
          </ac:spMkLst>
        </pc:spChg>
      </pc:sldChg>
      <pc:sldChg chg="modSp">
        <pc:chgData name="Shelley Turner" userId="2cbc34d6-b73d-4494-96a0-bf21bb1ae1e5" providerId="ADAL" clId="{EA3598F8-5DE3-4C30-AE10-C88A515A8F66}" dt="2022-09-26T04:45:33.721" v="6" actId="27636"/>
        <pc:sldMkLst>
          <pc:docMk/>
          <pc:sldMk cId="2218273196" sldId="265"/>
        </pc:sldMkLst>
        <pc:spChg chg="mod">
          <ac:chgData name="Shelley Turner" userId="2cbc34d6-b73d-4494-96a0-bf21bb1ae1e5" providerId="ADAL" clId="{EA3598F8-5DE3-4C30-AE10-C88A515A8F66}" dt="2022-09-26T04:45:33.721" v="6" actId="27636"/>
          <ac:spMkLst>
            <pc:docMk/>
            <pc:sldMk cId="2218273196" sldId="265"/>
            <ac:spMk id="3" creationId="{00000000-0000-0000-0000-000000000000}"/>
          </ac:spMkLst>
        </pc:spChg>
      </pc:sldChg>
      <pc:sldChg chg="modSp">
        <pc:chgData name="Shelley Turner" userId="2cbc34d6-b73d-4494-96a0-bf21bb1ae1e5" providerId="ADAL" clId="{EA3598F8-5DE3-4C30-AE10-C88A515A8F66}" dt="2022-09-26T04:45:33.799" v="9" actId="27636"/>
        <pc:sldMkLst>
          <pc:docMk/>
          <pc:sldMk cId="836216161" sldId="266"/>
        </pc:sldMkLst>
        <pc:spChg chg="mod">
          <ac:chgData name="Shelley Turner" userId="2cbc34d6-b73d-4494-96a0-bf21bb1ae1e5" providerId="ADAL" clId="{EA3598F8-5DE3-4C30-AE10-C88A515A8F66}" dt="2022-09-26T04:45:33.799" v="9" actId="27636"/>
          <ac:spMkLst>
            <pc:docMk/>
            <pc:sldMk cId="836216161" sldId="266"/>
            <ac:spMk id="3" creationId="{00000000-0000-0000-0000-000000000000}"/>
          </ac:spMkLst>
        </pc:spChg>
      </pc:sldChg>
      <pc:sldChg chg="modSp">
        <pc:chgData name="Shelley Turner" userId="2cbc34d6-b73d-4494-96a0-bf21bb1ae1e5" providerId="ADAL" clId="{EA3598F8-5DE3-4C30-AE10-C88A515A8F66}" dt="2022-09-26T04:45:33.815" v="10" actId="27636"/>
        <pc:sldMkLst>
          <pc:docMk/>
          <pc:sldMk cId="2695606536" sldId="267"/>
        </pc:sldMkLst>
        <pc:spChg chg="mod">
          <ac:chgData name="Shelley Turner" userId="2cbc34d6-b73d-4494-96a0-bf21bb1ae1e5" providerId="ADAL" clId="{EA3598F8-5DE3-4C30-AE10-C88A515A8F66}" dt="2022-09-26T04:45:33.815" v="10" actId="27636"/>
          <ac:spMkLst>
            <pc:docMk/>
            <pc:sldMk cId="2695606536" sldId="267"/>
            <ac:spMk id="3" creationId="{00000000-0000-0000-0000-000000000000}"/>
          </ac:spMkLst>
        </pc:spChg>
      </pc:sldChg>
      <pc:sldChg chg="modSp">
        <pc:chgData name="Shelley Turner" userId="2cbc34d6-b73d-4494-96a0-bf21bb1ae1e5" providerId="ADAL" clId="{EA3598F8-5DE3-4C30-AE10-C88A515A8F66}" dt="2022-09-26T04:45:33.737" v="7" actId="27636"/>
        <pc:sldMkLst>
          <pc:docMk/>
          <pc:sldMk cId="75612336" sldId="270"/>
        </pc:sldMkLst>
        <pc:spChg chg="mod">
          <ac:chgData name="Shelley Turner" userId="2cbc34d6-b73d-4494-96a0-bf21bb1ae1e5" providerId="ADAL" clId="{EA3598F8-5DE3-4C30-AE10-C88A515A8F66}" dt="2022-09-26T04:45:33.737" v="7" actId="27636"/>
          <ac:spMkLst>
            <pc:docMk/>
            <pc:sldMk cId="75612336" sldId="270"/>
            <ac:spMk id="3" creationId="{00000000-0000-0000-0000-000000000000}"/>
          </ac:spMkLst>
        </pc:spChg>
      </pc:sldChg>
      <pc:sldChg chg="modSp">
        <pc:chgData name="Shelley Turner" userId="2cbc34d6-b73d-4494-96a0-bf21bb1ae1e5" providerId="ADAL" clId="{EA3598F8-5DE3-4C30-AE10-C88A515A8F66}" dt="2022-09-26T04:45:33.768" v="8" actId="27636"/>
        <pc:sldMkLst>
          <pc:docMk/>
          <pc:sldMk cId="2743836901" sldId="272"/>
        </pc:sldMkLst>
        <pc:spChg chg="mod">
          <ac:chgData name="Shelley Turner" userId="2cbc34d6-b73d-4494-96a0-bf21bb1ae1e5" providerId="ADAL" clId="{EA3598F8-5DE3-4C30-AE10-C88A515A8F66}" dt="2022-09-26T04:45:33.768" v="8" actId="27636"/>
          <ac:spMkLst>
            <pc:docMk/>
            <pc:sldMk cId="2743836901" sldId="272"/>
            <ac:spMk id="8" creationId="{00000000-0000-0000-0000-000000000000}"/>
          </ac:spMkLst>
        </pc:spChg>
      </pc:sldChg>
      <pc:sldChg chg="modSp">
        <pc:chgData name="Shelley Turner" userId="2cbc34d6-b73d-4494-96a0-bf21bb1ae1e5" providerId="ADAL" clId="{EA3598F8-5DE3-4C30-AE10-C88A515A8F66}" dt="2022-09-26T04:45:33.831" v="11" actId="27636"/>
        <pc:sldMkLst>
          <pc:docMk/>
          <pc:sldMk cId="2510929076" sldId="274"/>
        </pc:sldMkLst>
        <pc:spChg chg="mod">
          <ac:chgData name="Shelley Turner" userId="2cbc34d6-b73d-4494-96a0-bf21bb1ae1e5" providerId="ADAL" clId="{EA3598F8-5DE3-4C30-AE10-C88A515A8F66}" dt="2022-09-26T04:45:33.831" v="11" actId="27636"/>
          <ac:spMkLst>
            <pc:docMk/>
            <pc:sldMk cId="2510929076" sldId="274"/>
            <ac:spMk id="3" creationId="{00000000-0000-0000-0000-000000000000}"/>
          </ac:spMkLst>
        </pc:spChg>
      </pc:sldChg>
      <pc:sldChg chg="modSp add">
        <pc:chgData name="Shelley Turner" userId="2cbc34d6-b73d-4494-96a0-bf21bb1ae1e5" providerId="ADAL" clId="{EA3598F8-5DE3-4C30-AE10-C88A515A8F66}" dt="2022-09-26T04:53:53.249" v="253" actId="1076"/>
        <pc:sldMkLst>
          <pc:docMk/>
          <pc:sldMk cId="201067228" sldId="280"/>
        </pc:sldMkLst>
        <pc:spChg chg="mod">
          <ac:chgData name="Shelley Turner" userId="2cbc34d6-b73d-4494-96a0-bf21bb1ae1e5" providerId="ADAL" clId="{EA3598F8-5DE3-4C30-AE10-C88A515A8F66}" dt="2022-09-26T04:53:32.441" v="250" actId="1037"/>
          <ac:spMkLst>
            <pc:docMk/>
            <pc:sldMk cId="201067228" sldId="280"/>
            <ac:spMk id="7" creationId="{5AF750BE-4A40-48C5-94EF-E7319B585483}"/>
          </ac:spMkLst>
        </pc:spChg>
        <pc:spChg chg="mod">
          <ac:chgData name="Shelley Turner" userId="2cbc34d6-b73d-4494-96a0-bf21bb1ae1e5" providerId="ADAL" clId="{EA3598F8-5DE3-4C30-AE10-C88A515A8F66}" dt="2022-09-26T04:53:41.888" v="252" actId="1038"/>
          <ac:spMkLst>
            <pc:docMk/>
            <pc:sldMk cId="201067228" sldId="280"/>
            <ac:spMk id="11" creationId="{9C438D49-2940-4EBB-8643-6EB8EEBF1001}"/>
          </ac:spMkLst>
        </pc:spChg>
        <pc:spChg chg="mod">
          <ac:chgData name="Shelley Turner" userId="2cbc34d6-b73d-4494-96a0-bf21bb1ae1e5" providerId="ADAL" clId="{EA3598F8-5DE3-4C30-AE10-C88A515A8F66}" dt="2022-09-26T04:53:53.249" v="253" actId="1076"/>
          <ac:spMkLst>
            <pc:docMk/>
            <pc:sldMk cId="201067228" sldId="280"/>
            <ac:spMk id="12" creationId="{50DC9998-1758-493B-9AAE-473B8B29A16B}"/>
          </ac:spMkLst>
        </pc:spChg>
        <pc:picChg chg="mod">
          <ac:chgData name="Shelley Turner" userId="2cbc34d6-b73d-4494-96a0-bf21bb1ae1e5" providerId="ADAL" clId="{EA3598F8-5DE3-4C30-AE10-C88A515A8F66}" dt="2022-09-26T04:53:32.441" v="250" actId="1037"/>
          <ac:picMkLst>
            <pc:docMk/>
            <pc:sldMk cId="201067228" sldId="280"/>
            <ac:picMk id="5" creationId="{77C4E96F-29E7-4431-A0A9-9E1EDF0C1964}"/>
          </ac:picMkLst>
        </pc:picChg>
        <pc:picChg chg="mod">
          <ac:chgData name="Shelley Turner" userId="2cbc34d6-b73d-4494-96a0-bf21bb1ae1e5" providerId="ADAL" clId="{EA3598F8-5DE3-4C30-AE10-C88A515A8F66}" dt="2022-09-26T04:53:32.441" v="250" actId="1037"/>
          <ac:picMkLst>
            <pc:docMk/>
            <pc:sldMk cId="201067228" sldId="280"/>
            <ac:picMk id="1026" creationId="{A4ED9072-2FB2-49E6-8C04-9D11CA210909}"/>
          </ac:picMkLst>
        </pc:picChg>
        <pc:picChg chg="mod">
          <ac:chgData name="Shelley Turner" userId="2cbc34d6-b73d-4494-96a0-bf21bb1ae1e5" providerId="ADAL" clId="{EA3598F8-5DE3-4C30-AE10-C88A515A8F66}" dt="2022-09-26T04:53:38.894" v="251" actId="1038"/>
          <ac:picMkLst>
            <pc:docMk/>
            <pc:sldMk cId="201067228" sldId="280"/>
            <ac:picMk id="1032" creationId="{F865B8A1-0BD2-4220-92D2-48FC7EEC69F8}"/>
          </ac:picMkLst>
        </pc:picChg>
      </pc:sldChg>
      <pc:sldChg chg="modSp">
        <pc:chgData name="Shelley Turner" userId="2cbc34d6-b73d-4494-96a0-bf21bb1ae1e5" providerId="ADAL" clId="{EA3598F8-5DE3-4C30-AE10-C88A515A8F66}" dt="2022-09-26T04:45:33.846" v="13" actId="27636"/>
        <pc:sldMkLst>
          <pc:docMk/>
          <pc:sldMk cId="1687885753" sldId="300"/>
        </pc:sldMkLst>
        <pc:spChg chg="mod">
          <ac:chgData name="Shelley Turner" userId="2cbc34d6-b73d-4494-96a0-bf21bb1ae1e5" providerId="ADAL" clId="{EA3598F8-5DE3-4C30-AE10-C88A515A8F66}" dt="2022-09-26T04:45:33.846" v="12" actId="27636"/>
          <ac:spMkLst>
            <pc:docMk/>
            <pc:sldMk cId="1687885753" sldId="300"/>
            <ac:spMk id="2" creationId="{00000000-0000-0000-0000-000000000000}"/>
          </ac:spMkLst>
        </pc:spChg>
        <pc:spChg chg="mod">
          <ac:chgData name="Shelley Turner" userId="2cbc34d6-b73d-4494-96a0-bf21bb1ae1e5" providerId="ADAL" clId="{EA3598F8-5DE3-4C30-AE10-C88A515A8F66}" dt="2022-09-26T04:45:33.846" v="13" actId="27636"/>
          <ac:spMkLst>
            <pc:docMk/>
            <pc:sldMk cId="1687885753" sldId="300"/>
            <ac:spMk id="3" creationId="{00000000-0000-0000-0000-000000000000}"/>
          </ac:spMkLst>
        </pc:spChg>
      </pc:sldChg>
      <pc:sldChg chg="delSp modSp">
        <pc:chgData name="Shelley Turner" userId="2cbc34d6-b73d-4494-96a0-bf21bb1ae1e5" providerId="ADAL" clId="{EA3598F8-5DE3-4C30-AE10-C88A515A8F66}" dt="2022-09-26T04:50:37.584" v="217" actId="14100"/>
        <pc:sldMkLst>
          <pc:docMk/>
          <pc:sldMk cId="3584712485" sldId="315"/>
        </pc:sldMkLst>
        <pc:spChg chg="mod">
          <ac:chgData name="Shelley Turner" userId="2cbc34d6-b73d-4494-96a0-bf21bb1ae1e5" providerId="ADAL" clId="{EA3598F8-5DE3-4C30-AE10-C88A515A8F66}" dt="2022-09-26T04:48:56.546" v="199" actId="1076"/>
          <ac:spMkLst>
            <pc:docMk/>
            <pc:sldMk cId="3584712485" sldId="315"/>
            <ac:spMk id="2" creationId="{00000000-0000-0000-0000-000000000000}"/>
          </ac:spMkLst>
        </pc:spChg>
        <pc:spChg chg="mod">
          <ac:chgData name="Shelley Turner" userId="2cbc34d6-b73d-4494-96a0-bf21bb1ae1e5" providerId="ADAL" clId="{EA3598F8-5DE3-4C30-AE10-C88A515A8F66}" dt="2022-09-26T04:50:32.653" v="216" actId="1076"/>
          <ac:spMkLst>
            <pc:docMk/>
            <pc:sldMk cId="3584712485" sldId="315"/>
            <ac:spMk id="3" creationId="{00000000-0000-0000-0000-000000000000}"/>
          </ac:spMkLst>
        </pc:spChg>
        <pc:picChg chg="mod modCrop">
          <ac:chgData name="Shelley Turner" userId="2cbc34d6-b73d-4494-96a0-bf21bb1ae1e5" providerId="ADAL" clId="{EA3598F8-5DE3-4C30-AE10-C88A515A8F66}" dt="2022-09-26T04:50:37.584" v="217" actId="14100"/>
          <ac:picMkLst>
            <pc:docMk/>
            <pc:sldMk cId="3584712485" sldId="315"/>
            <ac:picMk id="4" creationId="{5CA37B34-50E0-4C43-8940-752D400F88B6}"/>
          </ac:picMkLst>
        </pc:picChg>
        <pc:picChg chg="del">
          <ac:chgData name="Shelley Turner" userId="2cbc34d6-b73d-4494-96a0-bf21bb1ae1e5" providerId="ADAL" clId="{EA3598F8-5DE3-4C30-AE10-C88A515A8F66}" dt="2022-09-26T04:44:37.263" v="0" actId="478"/>
          <ac:picMkLst>
            <pc:docMk/>
            <pc:sldMk cId="3584712485" sldId="315"/>
            <ac:picMk id="6" creationId="{824031BB-9EE0-4F0A-99C6-E3A8A387FE13}"/>
          </ac:picMkLst>
        </pc:picChg>
      </pc:sldChg>
      <pc:sldChg chg="add del ord">
        <pc:chgData name="Shelley Turner" userId="2cbc34d6-b73d-4494-96a0-bf21bb1ae1e5" providerId="ADAL" clId="{EA3598F8-5DE3-4C30-AE10-C88A515A8F66}" dt="2022-09-26T04:54:52.033" v="255" actId="2696"/>
        <pc:sldMkLst>
          <pc:docMk/>
          <pc:sldMk cId="2432181170" sldId="43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opi.mt.gov/Leadership/Finance-Grants/School-Finance/School-Finance-Accounting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mt.gov/bills/mca/title_0200/chapter_0090/part_0050/section_0150/0200-0090-0050-0150.html" TargetMode="External"/><Relationship Id="rId2" Type="http://schemas.openxmlformats.org/officeDocument/2006/relationships/hyperlink" Target="https://leg.mt.gov/bills/mca/title_0200/chapter_0090/part_0050/section_0120/0200-0090-0050-0120.html" TargetMode="External"/><Relationship Id="rId1" Type="http://schemas.openxmlformats.org/officeDocument/2006/relationships/hyperlink" Target="https://leg.mt.gov/bills/mca/title_0200/chapter_0090/part_0050/section_0090/0200-0090-0050-0090.htm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opi.mt.gov/Leadership/Finance-Grants/School-Finance/School-Finance-Accounting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mt.gov/bills/mca/title_0200/chapter_0090/part_0050/section_0150/0200-0090-0050-0150.html" TargetMode="External"/><Relationship Id="rId2" Type="http://schemas.openxmlformats.org/officeDocument/2006/relationships/hyperlink" Target="https://leg.mt.gov/bills/mca/title_0200/chapter_0090/part_0050/section_0120/0200-0090-0050-0120.html" TargetMode="External"/><Relationship Id="rId1" Type="http://schemas.openxmlformats.org/officeDocument/2006/relationships/hyperlink" Target="https://leg.mt.gov/bills/mca/title_0200/chapter_0090/part_0050/section_0090/0200-0090-0050-0090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294DE-D1F7-4DA4-A9AB-F006DB0EAD9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16CF30-2A53-4D34-BC27-668042E25AE9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Transfer Matrix </a:t>
          </a:r>
          <a:endParaRPr lang="en-US" dirty="0"/>
        </a:p>
      </dgm:t>
    </dgm:pt>
    <dgm:pt modelId="{F78F6C15-4687-416D-A937-5DA90796EFF0}" type="parTrans" cxnId="{98DD0114-6C46-46B3-992B-D8F092B12059}">
      <dgm:prSet/>
      <dgm:spPr/>
      <dgm:t>
        <a:bodyPr/>
        <a:lstStyle/>
        <a:p>
          <a:endParaRPr lang="en-US"/>
        </a:p>
      </dgm:t>
    </dgm:pt>
    <dgm:pt modelId="{E552102A-B9A1-459C-9021-647922C4AC82}" type="sibTrans" cxnId="{98DD0114-6C46-46B3-992B-D8F092B12059}">
      <dgm:prSet/>
      <dgm:spPr/>
      <dgm:t>
        <a:bodyPr/>
        <a:lstStyle/>
        <a:p>
          <a:endParaRPr lang="en-US"/>
        </a:p>
      </dgm:t>
    </dgm:pt>
    <dgm:pt modelId="{0AB63891-689E-4914-8396-F3221706A5C0}">
      <dgm:prSet/>
      <dgm:spPr/>
      <dgm:t>
        <a:bodyPr/>
        <a:lstStyle/>
        <a:p>
          <a:r>
            <a:rPr lang="en-US" dirty="0"/>
            <a:t>	Can be found under 	Accounting/Guidance &amp; Manuals</a:t>
          </a:r>
        </a:p>
      </dgm:t>
    </dgm:pt>
    <dgm:pt modelId="{A244B8FF-3F1A-4E58-A0A1-0CCEF073591D}" type="parTrans" cxnId="{54176E39-88E4-45E2-8EF9-CC0DB2FC6BBC}">
      <dgm:prSet/>
      <dgm:spPr/>
      <dgm:t>
        <a:bodyPr/>
        <a:lstStyle/>
        <a:p>
          <a:endParaRPr lang="en-US"/>
        </a:p>
      </dgm:t>
    </dgm:pt>
    <dgm:pt modelId="{C8E1175D-C031-4884-9B03-6E0A700DD28D}" type="sibTrans" cxnId="{54176E39-88E4-45E2-8EF9-CC0DB2FC6BBC}">
      <dgm:prSet/>
      <dgm:spPr/>
      <dgm:t>
        <a:bodyPr/>
        <a:lstStyle/>
        <a:p>
          <a:endParaRPr lang="en-US"/>
        </a:p>
      </dgm:t>
    </dgm:pt>
    <dgm:pt modelId="{AD3F8E13-BF54-4555-B163-F900A7AAE035}">
      <dgm:prSet/>
      <dgm:spPr/>
      <dgm:t>
        <a:bodyPr/>
        <a:lstStyle/>
        <a:p>
          <a:r>
            <a:rPr lang="en-US" dirty="0"/>
            <a:t>Fund Transfers</a:t>
          </a:r>
        </a:p>
      </dgm:t>
    </dgm:pt>
    <dgm:pt modelId="{1E72CBE8-D81B-4346-B161-C96C56967235}" type="parTrans" cxnId="{2FB29F2B-6228-4FC4-A7D6-A95A101E55BD}">
      <dgm:prSet/>
      <dgm:spPr/>
      <dgm:t>
        <a:bodyPr/>
        <a:lstStyle/>
        <a:p>
          <a:endParaRPr lang="en-US"/>
        </a:p>
      </dgm:t>
    </dgm:pt>
    <dgm:pt modelId="{DC388B93-E204-418B-B1C0-3DC471AE63EA}" type="sibTrans" cxnId="{2FB29F2B-6228-4FC4-A7D6-A95A101E55BD}">
      <dgm:prSet/>
      <dgm:spPr/>
      <dgm:t>
        <a:bodyPr/>
        <a:lstStyle/>
        <a:p>
          <a:endParaRPr lang="en-US"/>
        </a:p>
      </dgm:t>
    </dgm:pt>
    <dgm:pt modelId="{514288E4-F4B7-4786-976B-DAE849ECFE4F}">
      <dgm:prSet/>
      <dgm:spPr/>
      <dgm:t>
        <a:bodyPr/>
        <a:lstStyle/>
        <a:p>
          <a:r>
            <a:rPr lang="en-US"/>
            <a:t>Interlocal Transfers</a:t>
          </a:r>
        </a:p>
      </dgm:t>
    </dgm:pt>
    <dgm:pt modelId="{3D2B613D-CD26-4501-95CA-5B32AE2ACA3A}" type="parTrans" cxnId="{9ACAAAD2-888D-41B2-99DB-92D95463E743}">
      <dgm:prSet/>
      <dgm:spPr/>
      <dgm:t>
        <a:bodyPr/>
        <a:lstStyle/>
        <a:p>
          <a:endParaRPr lang="en-US"/>
        </a:p>
      </dgm:t>
    </dgm:pt>
    <dgm:pt modelId="{8AB24926-5EC0-401B-9A43-377DA4CB8CCF}" type="sibTrans" cxnId="{9ACAAAD2-888D-41B2-99DB-92D95463E743}">
      <dgm:prSet/>
      <dgm:spPr/>
      <dgm:t>
        <a:bodyPr/>
        <a:lstStyle/>
        <a:p>
          <a:endParaRPr lang="en-US"/>
        </a:p>
      </dgm:t>
    </dgm:pt>
    <dgm:pt modelId="{C0D15594-88F1-40E6-9FE6-B4FBE2064962}">
      <dgm:prSet/>
      <dgm:spPr/>
      <dgm:t>
        <a:bodyPr/>
        <a:lstStyle/>
        <a:p>
          <a:r>
            <a:rPr lang="en-US"/>
            <a:t>Multi-District Agreements</a:t>
          </a:r>
        </a:p>
      </dgm:t>
    </dgm:pt>
    <dgm:pt modelId="{2908A2AE-BA37-43DF-A005-F7AAA820D744}" type="parTrans" cxnId="{B8721E60-4567-4592-B80E-EB394BCB6282}">
      <dgm:prSet/>
      <dgm:spPr/>
      <dgm:t>
        <a:bodyPr/>
        <a:lstStyle/>
        <a:p>
          <a:endParaRPr lang="en-US"/>
        </a:p>
      </dgm:t>
    </dgm:pt>
    <dgm:pt modelId="{9A0AB60A-04E8-44FB-99B5-8F48CB2B516B}" type="sibTrans" cxnId="{B8721E60-4567-4592-B80E-EB394BCB6282}">
      <dgm:prSet/>
      <dgm:spPr/>
      <dgm:t>
        <a:bodyPr/>
        <a:lstStyle/>
        <a:p>
          <a:endParaRPr lang="en-US"/>
        </a:p>
      </dgm:t>
    </dgm:pt>
    <dgm:pt modelId="{FAEB7863-EACD-42FF-847D-AB5E10B125CB}">
      <dgm:prSet/>
      <dgm:spPr/>
      <dgm:t>
        <a:bodyPr/>
        <a:lstStyle/>
        <a:p>
          <a:r>
            <a:rPr lang="en-US"/>
            <a:t>Closing Funds </a:t>
          </a:r>
        </a:p>
      </dgm:t>
    </dgm:pt>
    <dgm:pt modelId="{855BC5D4-5FD2-46A1-B298-DCE8D9A9DE05}" type="parTrans" cxnId="{FAB0D145-0AD0-4C15-8444-F14B05DD6645}">
      <dgm:prSet/>
      <dgm:spPr/>
      <dgm:t>
        <a:bodyPr/>
        <a:lstStyle/>
        <a:p>
          <a:endParaRPr lang="en-US"/>
        </a:p>
      </dgm:t>
    </dgm:pt>
    <dgm:pt modelId="{82859AC3-3537-432C-B2F1-9DBD14295F90}" type="sibTrans" cxnId="{FAB0D145-0AD0-4C15-8444-F14B05DD6645}">
      <dgm:prSet/>
      <dgm:spPr/>
      <dgm:t>
        <a:bodyPr/>
        <a:lstStyle/>
        <a:p>
          <a:endParaRPr lang="en-US"/>
        </a:p>
      </dgm:t>
    </dgm:pt>
    <dgm:pt modelId="{DA7F5096-334A-4E3F-B881-AFF4BA0DA40E}" type="pres">
      <dgm:prSet presAssocID="{CAA294DE-D1F7-4DA4-A9AB-F006DB0EAD90}" presName="vert0" presStyleCnt="0">
        <dgm:presLayoutVars>
          <dgm:dir/>
          <dgm:animOne val="branch"/>
          <dgm:animLvl val="lvl"/>
        </dgm:presLayoutVars>
      </dgm:prSet>
      <dgm:spPr/>
    </dgm:pt>
    <dgm:pt modelId="{695C14D4-BA1E-437C-AC4A-B211137F0F9D}" type="pres">
      <dgm:prSet presAssocID="{5316CF30-2A53-4D34-BC27-668042E25AE9}" presName="thickLine" presStyleLbl="alignNode1" presStyleIdx="0" presStyleCnt="6"/>
      <dgm:spPr/>
    </dgm:pt>
    <dgm:pt modelId="{CED8F7E5-9881-49D1-A79B-6ED1D5EF0C1C}" type="pres">
      <dgm:prSet presAssocID="{5316CF30-2A53-4D34-BC27-668042E25AE9}" presName="horz1" presStyleCnt="0"/>
      <dgm:spPr/>
    </dgm:pt>
    <dgm:pt modelId="{C10F96D7-759D-4808-B572-9E1A0A9867E4}" type="pres">
      <dgm:prSet presAssocID="{5316CF30-2A53-4D34-BC27-668042E25AE9}" presName="tx1" presStyleLbl="revTx" presStyleIdx="0" presStyleCnt="6"/>
      <dgm:spPr/>
    </dgm:pt>
    <dgm:pt modelId="{6624B2A6-89BB-4987-AC25-3DAB9B4483DF}" type="pres">
      <dgm:prSet presAssocID="{5316CF30-2A53-4D34-BC27-668042E25AE9}" presName="vert1" presStyleCnt="0"/>
      <dgm:spPr/>
    </dgm:pt>
    <dgm:pt modelId="{63981B08-B3E9-4ED0-BECA-670EA98FA327}" type="pres">
      <dgm:prSet presAssocID="{0AB63891-689E-4914-8396-F3221706A5C0}" presName="thickLine" presStyleLbl="alignNode1" presStyleIdx="1" presStyleCnt="6"/>
      <dgm:spPr/>
    </dgm:pt>
    <dgm:pt modelId="{2A8A29C1-3635-4FF1-AA95-2BAEB2B28DCF}" type="pres">
      <dgm:prSet presAssocID="{0AB63891-689E-4914-8396-F3221706A5C0}" presName="horz1" presStyleCnt="0"/>
      <dgm:spPr/>
    </dgm:pt>
    <dgm:pt modelId="{25F0D572-5CC2-4D9C-8395-D73F59A5745F}" type="pres">
      <dgm:prSet presAssocID="{0AB63891-689E-4914-8396-F3221706A5C0}" presName="tx1" presStyleLbl="revTx" presStyleIdx="1" presStyleCnt="6"/>
      <dgm:spPr/>
    </dgm:pt>
    <dgm:pt modelId="{C02D4E38-CFFF-415D-B8E0-4A30417B6144}" type="pres">
      <dgm:prSet presAssocID="{0AB63891-689E-4914-8396-F3221706A5C0}" presName="vert1" presStyleCnt="0"/>
      <dgm:spPr/>
    </dgm:pt>
    <dgm:pt modelId="{A6A4F751-93B2-4AFD-98BC-283B30DA5F1B}" type="pres">
      <dgm:prSet presAssocID="{AD3F8E13-BF54-4555-B163-F900A7AAE035}" presName="thickLine" presStyleLbl="alignNode1" presStyleIdx="2" presStyleCnt="6"/>
      <dgm:spPr/>
    </dgm:pt>
    <dgm:pt modelId="{FD45AD93-8852-4C0B-8C72-6EADD2C63104}" type="pres">
      <dgm:prSet presAssocID="{AD3F8E13-BF54-4555-B163-F900A7AAE035}" presName="horz1" presStyleCnt="0"/>
      <dgm:spPr/>
    </dgm:pt>
    <dgm:pt modelId="{662DED4B-9D91-43ED-947D-D7001C787609}" type="pres">
      <dgm:prSet presAssocID="{AD3F8E13-BF54-4555-B163-F900A7AAE035}" presName="tx1" presStyleLbl="revTx" presStyleIdx="2" presStyleCnt="6"/>
      <dgm:spPr/>
    </dgm:pt>
    <dgm:pt modelId="{AC4D31A7-1413-48FB-8CC8-9BF7364162F3}" type="pres">
      <dgm:prSet presAssocID="{AD3F8E13-BF54-4555-B163-F900A7AAE035}" presName="vert1" presStyleCnt="0"/>
      <dgm:spPr/>
    </dgm:pt>
    <dgm:pt modelId="{272FEE38-EE4C-48A3-9731-28F20F4EFC12}" type="pres">
      <dgm:prSet presAssocID="{514288E4-F4B7-4786-976B-DAE849ECFE4F}" presName="thickLine" presStyleLbl="alignNode1" presStyleIdx="3" presStyleCnt="6"/>
      <dgm:spPr/>
    </dgm:pt>
    <dgm:pt modelId="{A5D00912-1B32-4765-9129-F972923CB8CC}" type="pres">
      <dgm:prSet presAssocID="{514288E4-F4B7-4786-976B-DAE849ECFE4F}" presName="horz1" presStyleCnt="0"/>
      <dgm:spPr/>
    </dgm:pt>
    <dgm:pt modelId="{1BCC0042-6219-42B4-BE1B-C8C469EA87FF}" type="pres">
      <dgm:prSet presAssocID="{514288E4-F4B7-4786-976B-DAE849ECFE4F}" presName="tx1" presStyleLbl="revTx" presStyleIdx="3" presStyleCnt="6"/>
      <dgm:spPr/>
    </dgm:pt>
    <dgm:pt modelId="{B188D167-46D0-4189-B2EC-FBF899DDC26D}" type="pres">
      <dgm:prSet presAssocID="{514288E4-F4B7-4786-976B-DAE849ECFE4F}" presName="vert1" presStyleCnt="0"/>
      <dgm:spPr/>
    </dgm:pt>
    <dgm:pt modelId="{13F7DB6E-495C-4751-A64F-8379331754BE}" type="pres">
      <dgm:prSet presAssocID="{C0D15594-88F1-40E6-9FE6-B4FBE2064962}" presName="thickLine" presStyleLbl="alignNode1" presStyleIdx="4" presStyleCnt="6"/>
      <dgm:spPr/>
    </dgm:pt>
    <dgm:pt modelId="{1DA7594D-FC63-40AA-9D96-709DC11D59D0}" type="pres">
      <dgm:prSet presAssocID="{C0D15594-88F1-40E6-9FE6-B4FBE2064962}" presName="horz1" presStyleCnt="0"/>
      <dgm:spPr/>
    </dgm:pt>
    <dgm:pt modelId="{D027511F-2FF0-4556-A10B-B13ABA5E0CA3}" type="pres">
      <dgm:prSet presAssocID="{C0D15594-88F1-40E6-9FE6-B4FBE2064962}" presName="tx1" presStyleLbl="revTx" presStyleIdx="4" presStyleCnt="6"/>
      <dgm:spPr/>
    </dgm:pt>
    <dgm:pt modelId="{19DBA58F-40F6-4782-9A68-B28E0B99F5B0}" type="pres">
      <dgm:prSet presAssocID="{C0D15594-88F1-40E6-9FE6-B4FBE2064962}" presName="vert1" presStyleCnt="0"/>
      <dgm:spPr/>
    </dgm:pt>
    <dgm:pt modelId="{F66C8739-A1BE-4BEE-945C-E9CE1DCB07C8}" type="pres">
      <dgm:prSet presAssocID="{FAEB7863-EACD-42FF-847D-AB5E10B125CB}" presName="thickLine" presStyleLbl="alignNode1" presStyleIdx="5" presStyleCnt="6"/>
      <dgm:spPr/>
    </dgm:pt>
    <dgm:pt modelId="{0896FCEE-4BD8-4A05-BF7F-463EB23FD3E3}" type="pres">
      <dgm:prSet presAssocID="{FAEB7863-EACD-42FF-847D-AB5E10B125CB}" presName="horz1" presStyleCnt="0"/>
      <dgm:spPr/>
    </dgm:pt>
    <dgm:pt modelId="{4DCC6944-A87D-42D8-9048-39ADB6415E7D}" type="pres">
      <dgm:prSet presAssocID="{FAEB7863-EACD-42FF-847D-AB5E10B125CB}" presName="tx1" presStyleLbl="revTx" presStyleIdx="5" presStyleCnt="6"/>
      <dgm:spPr/>
    </dgm:pt>
    <dgm:pt modelId="{14AE6EF8-A582-47BF-B6B8-D3DBFBC6D63D}" type="pres">
      <dgm:prSet presAssocID="{FAEB7863-EACD-42FF-847D-AB5E10B125CB}" presName="vert1" presStyleCnt="0"/>
      <dgm:spPr/>
    </dgm:pt>
  </dgm:ptLst>
  <dgm:cxnLst>
    <dgm:cxn modelId="{3163F405-7E7B-4044-A408-E313ED40A773}" type="presOf" srcId="{0AB63891-689E-4914-8396-F3221706A5C0}" destId="{25F0D572-5CC2-4D9C-8395-D73F59A5745F}" srcOrd="0" destOrd="0" presId="urn:microsoft.com/office/officeart/2008/layout/LinedList"/>
    <dgm:cxn modelId="{98DD0114-6C46-46B3-992B-D8F092B12059}" srcId="{CAA294DE-D1F7-4DA4-A9AB-F006DB0EAD90}" destId="{5316CF30-2A53-4D34-BC27-668042E25AE9}" srcOrd="0" destOrd="0" parTransId="{F78F6C15-4687-416D-A937-5DA90796EFF0}" sibTransId="{E552102A-B9A1-459C-9021-647922C4AC82}"/>
    <dgm:cxn modelId="{82318918-638E-4FFF-A485-D11C3B8C9C5F}" type="presOf" srcId="{CAA294DE-D1F7-4DA4-A9AB-F006DB0EAD90}" destId="{DA7F5096-334A-4E3F-B881-AFF4BA0DA40E}" srcOrd="0" destOrd="0" presId="urn:microsoft.com/office/officeart/2008/layout/LinedList"/>
    <dgm:cxn modelId="{2FB29F2B-6228-4FC4-A7D6-A95A101E55BD}" srcId="{CAA294DE-D1F7-4DA4-A9AB-F006DB0EAD90}" destId="{AD3F8E13-BF54-4555-B163-F900A7AAE035}" srcOrd="2" destOrd="0" parTransId="{1E72CBE8-D81B-4346-B161-C96C56967235}" sibTransId="{DC388B93-E204-418B-B1C0-3DC471AE63EA}"/>
    <dgm:cxn modelId="{54176E39-88E4-45E2-8EF9-CC0DB2FC6BBC}" srcId="{CAA294DE-D1F7-4DA4-A9AB-F006DB0EAD90}" destId="{0AB63891-689E-4914-8396-F3221706A5C0}" srcOrd="1" destOrd="0" parTransId="{A244B8FF-3F1A-4E58-A0A1-0CCEF073591D}" sibTransId="{C8E1175D-C031-4884-9B03-6E0A700DD28D}"/>
    <dgm:cxn modelId="{B8721E60-4567-4592-B80E-EB394BCB6282}" srcId="{CAA294DE-D1F7-4DA4-A9AB-F006DB0EAD90}" destId="{C0D15594-88F1-40E6-9FE6-B4FBE2064962}" srcOrd="4" destOrd="0" parTransId="{2908A2AE-BA37-43DF-A005-F7AAA820D744}" sibTransId="{9A0AB60A-04E8-44FB-99B5-8F48CB2B516B}"/>
    <dgm:cxn modelId="{5FB3A465-B443-4CC4-AA5B-4C9237CAC4C3}" type="presOf" srcId="{FAEB7863-EACD-42FF-847D-AB5E10B125CB}" destId="{4DCC6944-A87D-42D8-9048-39ADB6415E7D}" srcOrd="0" destOrd="0" presId="urn:microsoft.com/office/officeart/2008/layout/LinedList"/>
    <dgm:cxn modelId="{FAB0D145-0AD0-4C15-8444-F14B05DD6645}" srcId="{CAA294DE-D1F7-4DA4-A9AB-F006DB0EAD90}" destId="{FAEB7863-EACD-42FF-847D-AB5E10B125CB}" srcOrd="5" destOrd="0" parTransId="{855BC5D4-5FD2-46A1-B298-DCE8D9A9DE05}" sibTransId="{82859AC3-3537-432C-B2F1-9DBD14295F90}"/>
    <dgm:cxn modelId="{15E2E884-3104-4038-9D4F-0E7D29625AF5}" type="presOf" srcId="{5316CF30-2A53-4D34-BC27-668042E25AE9}" destId="{C10F96D7-759D-4808-B572-9E1A0A9867E4}" srcOrd="0" destOrd="0" presId="urn:microsoft.com/office/officeart/2008/layout/LinedList"/>
    <dgm:cxn modelId="{8F4C39AF-2046-4CA9-9CE8-177D28152241}" type="presOf" srcId="{AD3F8E13-BF54-4555-B163-F900A7AAE035}" destId="{662DED4B-9D91-43ED-947D-D7001C787609}" srcOrd="0" destOrd="0" presId="urn:microsoft.com/office/officeart/2008/layout/LinedList"/>
    <dgm:cxn modelId="{9ACAAAD2-888D-41B2-99DB-92D95463E743}" srcId="{CAA294DE-D1F7-4DA4-A9AB-F006DB0EAD90}" destId="{514288E4-F4B7-4786-976B-DAE849ECFE4F}" srcOrd="3" destOrd="0" parTransId="{3D2B613D-CD26-4501-95CA-5B32AE2ACA3A}" sibTransId="{8AB24926-5EC0-401B-9A43-377DA4CB8CCF}"/>
    <dgm:cxn modelId="{F105ADE9-24C8-4A19-B5FD-73DB1AF374D8}" type="presOf" srcId="{C0D15594-88F1-40E6-9FE6-B4FBE2064962}" destId="{D027511F-2FF0-4556-A10B-B13ABA5E0CA3}" srcOrd="0" destOrd="0" presId="urn:microsoft.com/office/officeart/2008/layout/LinedList"/>
    <dgm:cxn modelId="{F84266FD-1B0B-47D9-98B7-38A80ABE8453}" type="presOf" srcId="{514288E4-F4B7-4786-976B-DAE849ECFE4F}" destId="{1BCC0042-6219-42B4-BE1B-C8C469EA87FF}" srcOrd="0" destOrd="0" presId="urn:microsoft.com/office/officeart/2008/layout/LinedList"/>
    <dgm:cxn modelId="{9256C6B9-0638-4AC8-AF5C-9BF25EE5318A}" type="presParOf" srcId="{DA7F5096-334A-4E3F-B881-AFF4BA0DA40E}" destId="{695C14D4-BA1E-437C-AC4A-B211137F0F9D}" srcOrd="0" destOrd="0" presId="urn:microsoft.com/office/officeart/2008/layout/LinedList"/>
    <dgm:cxn modelId="{738E4B92-4F7A-493F-B0D3-C0D4CCCA1931}" type="presParOf" srcId="{DA7F5096-334A-4E3F-B881-AFF4BA0DA40E}" destId="{CED8F7E5-9881-49D1-A79B-6ED1D5EF0C1C}" srcOrd="1" destOrd="0" presId="urn:microsoft.com/office/officeart/2008/layout/LinedList"/>
    <dgm:cxn modelId="{BF5D07AD-87B4-4268-8BE8-949219B70982}" type="presParOf" srcId="{CED8F7E5-9881-49D1-A79B-6ED1D5EF0C1C}" destId="{C10F96D7-759D-4808-B572-9E1A0A9867E4}" srcOrd="0" destOrd="0" presId="urn:microsoft.com/office/officeart/2008/layout/LinedList"/>
    <dgm:cxn modelId="{C46070C0-C5FE-40E3-B8CA-ABD48B834627}" type="presParOf" srcId="{CED8F7E5-9881-49D1-A79B-6ED1D5EF0C1C}" destId="{6624B2A6-89BB-4987-AC25-3DAB9B4483DF}" srcOrd="1" destOrd="0" presId="urn:microsoft.com/office/officeart/2008/layout/LinedList"/>
    <dgm:cxn modelId="{03844922-AD91-4876-8E7A-CB4BA4B8D1D2}" type="presParOf" srcId="{DA7F5096-334A-4E3F-B881-AFF4BA0DA40E}" destId="{63981B08-B3E9-4ED0-BECA-670EA98FA327}" srcOrd="2" destOrd="0" presId="urn:microsoft.com/office/officeart/2008/layout/LinedList"/>
    <dgm:cxn modelId="{B3BD6B86-149C-4B39-9318-70703D9B4C1F}" type="presParOf" srcId="{DA7F5096-334A-4E3F-B881-AFF4BA0DA40E}" destId="{2A8A29C1-3635-4FF1-AA95-2BAEB2B28DCF}" srcOrd="3" destOrd="0" presId="urn:microsoft.com/office/officeart/2008/layout/LinedList"/>
    <dgm:cxn modelId="{65917CE3-F801-44FA-A976-ED1B03FAD0C2}" type="presParOf" srcId="{2A8A29C1-3635-4FF1-AA95-2BAEB2B28DCF}" destId="{25F0D572-5CC2-4D9C-8395-D73F59A5745F}" srcOrd="0" destOrd="0" presId="urn:microsoft.com/office/officeart/2008/layout/LinedList"/>
    <dgm:cxn modelId="{AD20357A-D0BA-4AFA-98A3-18270DA4EEDA}" type="presParOf" srcId="{2A8A29C1-3635-4FF1-AA95-2BAEB2B28DCF}" destId="{C02D4E38-CFFF-415D-B8E0-4A30417B6144}" srcOrd="1" destOrd="0" presId="urn:microsoft.com/office/officeart/2008/layout/LinedList"/>
    <dgm:cxn modelId="{25071F20-B9AF-41A1-9C21-D8BBC458EB75}" type="presParOf" srcId="{DA7F5096-334A-4E3F-B881-AFF4BA0DA40E}" destId="{A6A4F751-93B2-4AFD-98BC-283B30DA5F1B}" srcOrd="4" destOrd="0" presId="urn:microsoft.com/office/officeart/2008/layout/LinedList"/>
    <dgm:cxn modelId="{7C56DDE1-D306-46ED-BA12-C04174D066F5}" type="presParOf" srcId="{DA7F5096-334A-4E3F-B881-AFF4BA0DA40E}" destId="{FD45AD93-8852-4C0B-8C72-6EADD2C63104}" srcOrd="5" destOrd="0" presId="urn:microsoft.com/office/officeart/2008/layout/LinedList"/>
    <dgm:cxn modelId="{936708D0-623F-46D9-973C-73F1F7034993}" type="presParOf" srcId="{FD45AD93-8852-4C0B-8C72-6EADD2C63104}" destId="{662DED4B-9D91-43ED-947D-D7001C787609}" srcOrd="0" destOrd="0" presId="urn:microsoft.com/office/officeart/2008/layout/LinedList"/>
    <dgm:cxn modelId="{46912A8F-7FAC-46BF-A69E-DC0549F0B68D}" type="presParOf" srcId="{FD45AD93-8852-4C0B-8C72-6EADD2C63104}" destId="{AC4D31A7-1413-48FB-8CC8-9BF7364162F3}" srcOrd="1" destOrd="0" presId="urn:microsoft.com/office/officeart/2008/layout/LinedList"/>
    <dgm:cxn modelId="{C3FD7E40-68A2-4B58-9ED0-A48A73326CF0}" type="presParOf" srcId="{DA7F5096-334A-4E3F-B881-AFF4BA0DA40E}" destId="{272FEE38-EE4C-48A3-9731-28F20F4EFC12}" srcOrd="6" destOrd="0" presId="urn:microsoft.com/office/officeart/2008/layout/LinedList"/>
    <dgm:cxn modelId="{6F342C83-9616-4053-82CE-98D7A9E32755}" type="presParOf" srcId="{DA7F5096-334A-4E3F-B881-AFF4BA0DA40E}" destId="{A5D00912-1B32-4765-9129-F972923CB8CC}" srcOrd="7" destOrd="0" presId="urn:microsoft.com/office/officeart/2008/layout/LinedList"/>
    <dgm:cxn modelId="{C5F5D1E1-E6D1-4145-B2C1-B197975228C5}" type="presParOf" srcId="{A5D00912-1B32-4765-9129-F972923CB8CC}" destId="{1BCC0042-6219-42B4-BE1B-C8C469EA87FF}" srcOrd="0" destOrd="0" presId="urn:microsoft.com/office/officeart/2008/layout/LinedList"/>
    <dgm:cxn modelId="{9C1901A6-083E-449E-90E3-1BEE4699651E}" type="presParOf" srcId="{A5D00912-1B32-4765-9129-F972923CB8CC}" destId="{B188D167-46D0-4189-B2EC-FBF899DDC26D}" srcOrd="1" destOrd="0" presId="urn:microsoft.com/office/officeart/2008/layout/LinedList"/>
    <dgm:cxn modelId="{A119B6C4-2CEA-418D-8B76-2A21B22AA79B}" type="presParOf" srcId="{DA7F5096-334A-4E3F-B881-AFF4BA0DA40E}" destId="{13F7DB6E-495C-4751-A64F-8379331754BE}" srcOrd="8" destOrd="0" presId="urn:microsoft.com/office/officeart/2008/layout/LinedList"/>
    <dgm:cxn modelId="{4ADAAD19-4FAD-4414-ADD7-02B00644034C}" type="presParOf" srcId="{DA7F5096-334A-4E3F-B881-AFF4BA0DA40E}" destId="{1DA7594D-FC63-40AA-9D96-709DC11D59D0}" srcOrd="9" destOrd="0" presId="urn:microsoft.com/office/officeart/2008/layout/LinedList"/>
    <dgm:cxn modelId="{CD7FEF04-4542-498A-B6A9-E3CB8E036249}" type="presParOf" srcId="{1DA7594D-FC63-40AA-9D96-709DC11D59D0}" destId="{D027511F-2FF0-4556-A10B-B13ABA5E0CA3}" srcOrd="0" destOrd="0" presId="urn:microsoft.com/office/officeart/2008/layout/LinedList"/>
    <dgm:cxn modelId="{241804B0-C8DC-4504-9032-ED988F7B0FE5}" type="presParOf" srcId="{1DA7594D-FC63-40AA-9D96-709DC11D59D0}" destId="{19DBA58F-40F6-4782-9A68-B28E0B99F5B0}" srcOrd="1" destOrd="0" presId="urn:microsoft.com/office/officeart/2008/layout/LinedList"/>
    <dgm:cxn modelId="{0E965993-18F4-4ED7-9208-72B398A10030}" type="presParOf" srcId="{DA7F5096-334A-4E3F-B881-AFF4BA0DA40E}" destId="{F66C8739-A1BE-4BEE-945C-E9CE1DCB07C8}" srcOrd="10" destOrd="0" presId="urn:microsoft.com/office/officeart/2008/layout/LinedList"/>
    <dgm:cxn modelId="{4444E8D3-234C-451A-8639-7ABBFE7CF79C}" type="presParOf" srcId="{DA7F5096-334A-4E3F-B881-AFF4BA0DA40E}" destId="{0896FCEE-4BD8-4A05-BF7F-463EB23FD3E3}" srcOrd="11" destOrd="0" presId="urn:microsoft.com/office/officeart/2008/layout/LinedList"/>
    <dgm:cxn modelId="{0BAC5C29-0A8D-45EF-B3CA-E3868DB63ED8}" type="presParOf" srcId="{0896FCEE-4BD8-4A05-BF7F-463EB23FD3E3}" destId="{4DCC6944-A87D-42D8-9048-39ADB6415E7D}" srcOrd="0" destOrd="0" presId="urn:microsoft.com/office/officeart/2008/layout/LinedList"/>
    <dgm:cxn modelId="{530D5B66-96AF-42A1-B7A1-4A1BE5B701A5}" type="presParOf" srcId="{0896FCEE-4BD8-4A05-BF7F-463EB23FD3E3}" destId="{14AE6EF8-A582-47BF-B6B8-D3DBFBC6D6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06309F-8333-4DA9-8DB6-4D2C6E8BB97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F676454-B064-4281-9E93-705373DFF863}">
      <dgm:prSet custT="1"/>
      <dgm:spPr/>
      <dgm:t>
        <a:bodyPr/>
        <a:lstStyle/>
        <a:p>
          <a:r>
            <a:rPr lang="en-US" sz="2000" b="1" dirty="0"/>
            <a:t>Lease Rental Agreement (20)</a:t>
          </a:r>
          <a:r>
            <a:rPr lang="en-US" sz="2000" dirty="0"/>
            <a:t> </a:t>
          </a:r>
        </a:p>
      </dgm:t>
    </dgm:pt>
    <dgm:pt modelId="{F520084F-0FAD-4283-A670-769F3227F56B}" type="parTrans" cxnId="{B46F96AA-52D4-4963-BAA6-09FFBF42718E}">
      <dgm:prSet/>
      <dgm:spPr/>
      <dgm:t>
        <a:bodyPr/>
        <a:lstStyle/>
        <a:p>
          <a:endParaRPr lang="en-US"/>
        </a:p>
      </dgm:t>
    </dgm:pt>
    <dgm:pt modelId="{19E55C2A-3E55-4B09-9DD1-30B1ED5F565D}" type="sibTrans" cxnId="{B46F96AA-52D4-4963-BAA6-09FFBF42718E}">
      <dgm:prSet/>
      <dgm:spPr/>
      <dgm:t>
        <a:bodyPr/>
        <a:lstStyle/>
        <a:p>
          <a:endParaRPr lang="en-US"/>
        </a:p>
      </dgm:t>
    </dgm:pt>
    <dgm:pt modelId="{C872B0EE-B29C-4BCB-8274-3A0723D173B9}">
      <dgm:prSet custT="1"/>
      <dgm:spPr/>
      <dgm:t>
        <a:bodyPr/>
        <a:lstStyle/>
        <a:p>
          <a:r>
            <a:rPr lang="en-US" sz="2000" dirty="0">
              <a:hlinkClick xmlns:r="http://schemas.openxmlformats.org/officeDocument/2006/relationships" r:id="rId1"/>
            </a:rPr>
            <a:t>20-9-509, MCA</a:t>
          </a:r>
          <a:endParaRPr lang="en-US" sz="2000" dirty="0"/>
        </a:p>
      </dgm:t>
    </dgm:pt>
    <dgm:pt modelId="{C38320DF-B524-4587-ACD8-1039E7D0CE22}" type="parTrans" cxnId="{E3F6D776-8A0B-4D6D-A5D0-0124A4C834A7}">
      <dgm:prSet/>
      <dgm:spPr/>
      <dgm:t>
        <a:bodyPr/>
        <a:lstStyle/>
        <a:p>
          <a:endParaRPr lang="en-US"/>
        </a:p>
      </dgm:t>
    </dgm:pt>
    <dgm:pt modelId="{D7D53CF8-88C3-45FE-8300-62D0A5EBE660}" type="sibTrans" cxnId="{E3F6D776-8A0B-4D6D-A5D0-0124A4C834A7}">
      <dgm:prSet/>
      <dgm:spPr/>
      <dgm:t>
        <a:bodyPr/>
        <a:lstStyle/>
        <a:p>
          <a:endParaRPr lang="en-US"/>
        </a:p>
      </dgm:t>
    </dgm:pt>
    <dgm:pt modelId="{7CE256B0-3697-4842-A198-3EA98304C552}">
      <dgm:prSet custT="1"/>
      <dgm:spPr/>
      <dgm:t>
        <a:bodyPr/>
        <a:lstStyle/>
        <a:p>
          <a:r>
            <a:rPr lang="en-US" sz="2000" dirty="0"/>
            <a:t>If the ending cash balance of fund is greater than $10,000 (or $20,000 for K-12 district) must be transferred to General (01)</a:t>
          </a:r>
        </a:p>
      </dgm:t>
    </dgm:pt>
    <dgm:pt modelId="{56CD3ABB-8E59-40DB-B780-98D0FA7F6F42}" type="parTrans" cxnId="{FA0E1772-B776-4131-8376-2DF55364AB00}">
      <dgm:prSet/>
      <dgm:spPr/>
      <dgm:t>
        <a:bodyPr/>
        <a:lstStyle/>
        <a:p>
          <a:endParaRPr lang="en-US"/>
        </a:p>
      </dgm:t>
    </dgm:pt>
    <dgm:pt modelId="{EC9D71D8-ADB0-4129-9459-E1F80FFD6A0C}" type="sibTrans" cxnId="{FA0E1772-B776-4131-8376-2DF55364AB00}">
      <dgm:prSet/>
      <dgm:spPr/>
      <dgm:t>
        <a:bodyPr/>
        <a:lstStyle/>
        <a:p>
          <a:endParaRPr lang="en-US"/>
        </a:p>
      </dgm:t>
    </dgm:pt>
    <dgm:pt modelId="{C9591507-D8D4-4338-92B5-263DCBA63E60}">
      <dgm:prSet custT="1"/>
      <dgm:spPr/>
      <dgm:t>
        <a:bodyPr/>
        <a:lstStyle/>
        <a:p>
          <a:r>
            <a:rPr lang="en-US" sz="2000" b="1" dirty="0"/>
            <a:t>Compensated Absences (21)</a:t>
          </a:r>
          <a:endParaRPr lang="en-US" sz="2000" dirty="0"/>
        </a:p>
      </dgm:t>
    </dgm:pt>
    <dgm:pt modelId="{FFFAA1EB-4A92-42BD-AE0D-72EEBA8F78D8}" type="parTrans" cxnId="{645C1AFA-AEC8-436C-B798-105A637FEFDA}">
      <dgm:prSet/>
      <dgm:spPr/>
      <dgm:t>
        <a:bodyPr/>
        <a:lstStyle/>
        <a:p>
          <a:endParaRPr lang="en-US"/>
        </a:p>
      </dgm:t>
    </dgm:pt>
    <dgm:pt modelId="{6A723AAF-DF29-4DB2-9096-99A8F1EFC12C}" type="sibTrans" cxnId="{645C1AFA-AEC8-436C-B798-105A637FEFDA}">
      <dgm:prSet/>
      <dgm:spPr/>
      <dgm:t>
        <a:bodyPr/>
        <a:lstStyle/>
        <a:p>
          <a:endParaRPr lang="en-US"/>
        </a:p>
      </dgm:t>
    </dgm:pt>
    <dgm:pt modelId="{AF867BE6-05CF-4689-A5FA-EE1D2AEF9A71}">
      <dgm:prSet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2"/>
            </a:rPr>
            <a:t>20-9-512, MCA</a:t>
          </a:r>
          <a:endParaRPr lang="en-US" sz="1800" dirty="0"/>
        </a:p>
      </dgm:t>
    </dgm:pt>
    <dgm:pt modelId="{A9D70900-7AAD-4817-A4CC-8CAF222F8750}" type="parTrans" cxnId="{32931546-EE16-4F30-8EEA-50850C48EBE2}">
      <dgm:prSet/>
      <dgm:spPr/>
      <dgm:t>
        <a:bodyPr/>
        <a:lstStyle/>
        <a:p>
          <a:endParaRPr lang="en-US"/>
        </a:p>
      </dgm:t>
    </dgm:pt>
    <dgm:pt modelId="{B4F0C975-959E-4DEB-B3E8-2511F745F5E6}" type="sibTrans" cxnId="{32931546-EE16-4F30-8EEA-50850C48EBE2}">
      <dgm:prSet/>
      <dgm:spPr/>
      <dgm:t>
        <a:bodyPr/>
        <a:lstStyle/>
        <a:p>
          <a:endParaRPr lang="en-US"/>
        </a:p>
      </dgm:t>
    </dgm:pt>
    <dgm:pt modelId="{01F86184-F729-4C54-9F9A-FE70C6E3F457}">
      <dgm:prSet custT="1"/>
      <dgm:spPr/>
      <dgm:t>
        <a:bodyPr/>
        <a:lstStyle/>
        <a:p>
          <a:r>
            <a:rPr lang="en-US" sz="1800" dirty="0"/>
            <a:t>Limited to 30% of compensated absences liability for administrative &amp; classified staff</a:t>
          </a:r>
        </a:p>
      </dgm:t>
    </dgm:pt>
    <dgm:pt modelId="{E7C89B75-DD84-4348-AF04-E7E0AA2A832F}" type="parTrans" cxnId="{D0B79DC9-8F0A-4C40-BD8C-B81FA1BDF9BE}">
      <dgm:prSet/>
      <dgm:spPr/>
      <dgm:t>
        <a:bodyPr/>
        <a:lstStyle/>
        <a:p>
          <a:endParaRPr lang="en-US"/>
        </a:p>
      </dgm:t>
    </dgm:pt>
    <dgm:pt modelId="{4AB1EC8C-93FE-44E1-83FA-002D23CDF968}" type="sibTrans" cxnId="{D0B79DC9-8F0A-4C40-BD8C-B81FA1BDF9BE}">
      <dgm:prSet/>
      <dgm:spPr/>
      <dgm:t>
        <a:bodyPr/>
        <a:lstStyle/>
        <a:p>
          <a:endParaRPr lang="en-US"/>
        </a:p>
      </dgm:t>
    </dgm:pt>
    <dgm:pt modelId="{86DD1EBF-4984-454B-A76A-44FE5023FA01}">
      <dgm:prSet custT="1"/>
      <dgm:spPr/>
      <dgm:t>
        <a:bodyPr/>
        <a:lstStyle/>
        <a:p>
          <a:r>
            <a:rPr lang="en-US" sz="1800" dirty="0"/>
            <a:t>Transfers from General (01) allowed if within adopted budget</a:t>
          </a:r>
        </a:p>
      </dgm:t>
    </dgm:pt>
    <dgm:pt modelId="{4BAB336E-DA32-452D-B7CF-BB30C961AD2E}" type="parTrans" cxnId="{12683C0B-18B3-41F1-8F52-F5221153D5E9}">
      <dgm:prSet/>
      <dgm:spPr/>
      <dgm:t>
        <a:bodyPr/>
        <a:lstStyle/>
        <a:p>
          <a:endParaRPr lang="en-US"/>
        </a:p>
      </dgm:t>
    </dgm:pt>
    <dgm:pt modelId="{5D99AF9F-46BB-461C-8944-1D5F303501BB}" type="sibTrans" cxnId="{12683C0B-18B3-41F1-8F52-F5221153D5E9}">
      <dgm:prSet/>
      <dgm:spPr/>
      <dgm:t>
        <a:bodyPr/>
        <a:lstStyle/>
        <a:p>
          <a:endParaRPr lang="en-US"/>
        </a:p>
      </dgm:t>
    </dgm:pt>
    <dgm:pt modelId="{3E42AF50-996D-4D45-ACE4-DD48472689B0}">
      <dgm:prSet custT="1"/>
      <dgm:spPr/>
      <dgm:t>
        <a:bodyPr/>
        <a:lstStyle/>
        <a:p>
          <a:r>
            <a:rPr lang="en-US" sz="1800" dirty="0"/>
            <a:t>If fund is over the 30% limitation, funds must be transferred General (01)</a:t>
          </a:r>
        </a:p>
      </dgm:t>
    </dgm:pt>
    <dgm:pt modelId="{27699C06-F7C6-4720-8AE1-6918B5C9769E}" type="parTrans" cxnId="{D054AAD5-2244-4389-AE4D-B90DA35D49EC}">
      <dgm:prSet/>
      <dgm:spPr/>
      <dgm:t>
        <a:bodyPr/>
        <a:lstStyle/>
        <a:p>
          <a:endParaRPr lang="en-US"/>
        </a:p>
      </dgm:t>
    </dgm:pt>
    <dgm:pt modelId="{D06F82F1-A9AC-425D-BBDF-2CB6BEE682DF}" type="sibTrans" cxnId="{D054AAD5-2244-4389-AE4D-B90DA35D49EC}">
      <dgm:prSet/>
      <dgm:spPr/>
      <dgm:t>
        <a:bodyPr/>
        <a:lstStyle/>
        <a:p>
          <a:endParaRPr lang="en-US"/>
        </a:p>
      </dgm:t>
    </dgm:pt>
    <dgm:pt modelId="{E6EA71D3-899B-4C5D-9E95-05404C362987}">
      <dgm:prSet custT="1"/>
      <dgm:spPr/>
      <dgm:t>
        <a:bodyPr/>
        <a:lstStyle/>
        <a:p>
          <a:r>
            <a:rPr lang="en-US" sz="2000" b="1" dirty="0"/>
            <a:t>Litigation Reserve (27)</a:t>
          </a:r>
          <a:endParaRPr lang="en-US" sz="2000" dirty="0"/>
        </a:p>
      </dgm:t>
    </dgm:pt>
    <dgm:pt modelId="{048E54C9-F1E9-49CD-8FFF-55017F1720AE}" type="parTrans" cxnId="{3C701151-5505-4F09-99C0-5C3B1997D091}">
      <dgm:prSet/>
      <dgm:spPr/>
      <dgm:t>
        <a:bodyPr/>
        <a:lstStyle/>
        <a:p>
          <a:endParaRPr lang="en-US"/>
        </a:p>
      </dgm:t>
    </dgm:pt>
    <dgm:pt modelId="{006975AD-34B7-42EA-971D-8B6DE9C80342}" type="sibTrans" cxnId="{3C701151-5505-4F09-99C0-5C3B1997D091}">
      <dgm:prSet/>
      <dgm:spPr/>
      <dgm:t>
        <a:bodyPr/>
        <a:lstStyle/>
        <a:p>
          <a:endParaRPr lang="en-US"/>
        </a:p>
      </dgm:t>
    </dgm:pt>
    <dgm:pt modelId="{88ECC169-31B8-4D62-9DB9-5D9791CD798A}">
      <dgm:prSet custT="1"/>
      <dgm:spPr/>
      <dgm:t>
        <a:bodyPr/>
        <a:lstStyle/>
        <a:p>
          <a:r>
            <a:rPr lang="en-US" sz="2000">
              <a:hlinkClick xmlns:r="http://schemas.openxmlformats.org/officeDocument/2006/relationships" r:id="rId3"/>
            </a:rPr>
            <a:t>20-9-515(2), MCA</a:t>
          </a:r>
          <a:endParaRPr lang="en-US" sz="2000"/>
        </a:p>
      </dgm:t>
    </dgm:pt>
    <dgm:pt modelId="{E2A93F97-B3F4-408A-9CC2-855433716B52}" type="parTrans" cxnId="{B53E281D-074A-4CB6-934D-B56E070D7546}">
      <dgm:prSet/>
      <dgm:spPr/>
      <dgm:t>
        <a:bodyPr/>
        <a:lstStyle/>
        <a:p>
          <a:endParaRPr lang="en-US"/>
        </a:p>
      </dgm:t>
    </dgm:pt>
    <dgm:pt modelId="{2D4FF0A2-3248-4C48-8662-F0A80BB737B5}" type="sibTrans" cxnId="{B53E281D-074A-4CB6-934D-B56E070D7546}">
      <dgm:prSet/>
      <dgm:spPr/>
      <dgm:t>
        <a:bodyPr/>
        <a:lstStyle/>
        <a:p>
          <a:endParaRPr lang="en-US"/>
        </a:p>
      </dgm:t>
    </dgm:pt>
    <dgm:pt modelId="{A9D467A3-DE5C-4DD9-9A30-B6FE5827FD6F}">
      <dgm:prSet custT="1"/>
      <dgm:spPr/>
      <dgm:t>
        <a:bodyPr/>
        <a:lstStyle/>
        <a:p>
          <a:r>
            <a:rPr lang="en-US" sz="2000"/>
            <a:t>Transfers from General (01) allowed if within adopted budget</a:t>
          </a:r>
        </a:p>
      </dgm:t>
    </dgm:pt>
    <dgm:pt modelId="{3CDB6CCA-62DB-4B08-89B1-A145370B1952}" type="parTrans" cxnId="{1E6365EF-00C3-4749-B0BA-314AAD7BA37C}">
      <dgm:prSet/>
      <dgm:spPr/>
      <dgm:t>
        <a:bodyPr/>
        <a:lstStyle/>
        <a:p>
          <a:endParaRPr lang="en-US"/>
        </a:p>
      </dgm:t>
    </dgm:pt>
    <dgm:pt modelId="{18563789-74D8-4688-9E71-250BD8C88FCC}" type="sibTrans" cxnId="{1E6365EF-00C3-4749-B0BA-314AAD7BA37C}">
      <dgm:prSet/>
      <dgm:spPr/>
      <dgm:t>
        <a:bodyPr/>
        <a:lstStyle/>
        <a:p>
          <a:endParaRPr lang="en-US"/>
        </a:p>
      </dgm:t>
    </dgm:pt>
    <dgm:pt modelId="{24999679-C1D6-428C-B56D-2F85AB7A78A5}">
      <dgm:prSet custT="1"/>
      <dgm:spPr/>
      <dgm:t>
        <a:bodyPr/>
        <a:lstStyle/>
        <a:p>
          <a:r>
            <a:rPr lang="en-US" sz="2000" dirty="0"/>
            <a:t>Once settled, transfer remaining dollars to General (01) &amp; used to reduce the BASE levy</a:t>
          </a:r>
        </a:p>
      </dgm:t>
    </dgm:pt>
    <dgm:pt modelId="{8E521CCA-38C2-4FA1-A24B-34D65ECA9C35}" type="parTrans" cxnId="{48B9959A-9859-4444-A0EF-2AEFF752718D}">
      <dgm:prSet/>
      <dgm:spPr/>
      <dgm:t>
        <a:bodyPr/>
        <a:lstStyle/>
        <a:p>
          <a:endParaRPr lang="en-US"/>
        </a:p>
      </dgm:t>
    </dgm:pt>
    <dgm:pt modelId="{96714C4C-E3C7-403D-8962-E2D22F07759B}" type="sibTrans" cxnId="{48B9959A-9859-4444-A0EF-2AEFF752718D}">
      <dgm:prSet/>
      <dgm:spPr/>
      <dgm:t>
        <a:bodyPr/>
        <a:lstStyle/>
        <a:p>
          <a:endParaRPr lang="en-US"/>
        </a:p>
      </dgm:t>
    </dgm:pt>
    <dgm:pt modelId="{326FECE5-77E9-48F4-A778-9B293B70358F}" type="pres">
      <dgm:prSet presAssocID="{B706309F-8333-4DA9-8DB6-4D2C6E8BB97A}" presName="Name0" presStyleCnt="0">
        <dgm:presLayoutVars>
          <dgm:dir/>
          <dgm:animLvl val="lvl"/>
          <dgm:resizeHandles val="exact"/>
        </dgm:presLayoutVars>
      </dgm:prSet>
      <dgm:spPr/>
    </dgm:pt>
    <dgm:pt modelId="{FDCEFE55-9AEE-40A5-956A-43B68B892649}" type="pres">
      <dgm:prSet presAssocID="{8F676454-B064-4281-9E93-705373DFF863}" presName="composite" presStyleCnt="0"/>
      <dgm:spPr/>
    </dgm:pt>
    <dgm:pt modelId="{2899B3C7-C873-45C7-BFC3-4319E320D5E7}" type="pres">
      <dgm:prSet presAssocID="{8F676454-B064-4281-9E93-705373DFF86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3D85FC0-D5C4-48F7-BD6E-29F9C0E72638}" type="pres">
      <dgm:prSet presAssocID="{8F676454-B064-4281-9E93-705373DFF863}" presName="desTx" presStyleLbl="alignAccFollowNode1" presStyleIdx="0" presStyleCnt="3">
        <dgm:presLayoutVars>
          <dgm:bulletEnabled val="1"/>
        </dgm:presLayoutVars>
      </dgm:prSet>
      <dgm:spPr/>
    </dgm:pt>
    <dgm:pt modelId="{1EBE5345-D31F-4A88-AA59-688A43861404}" type="pres">
      <dgm:prSet presAssocID="{19E55C2A-3E55-4B09-9DD1-30B1ED5F565D}" presName="space" presStyleCnt="0"/>
      <dgm:spPr/>
    </dgm:pt>
    <dgm:pt modelId="{A4653032-1D3C-456A-9745-2A9E1F89FC2E}" type="pres">
      <dgm:prSet presAssocID="{C9591507-D8D4-4338-92B5-263DCBA63E60}" presName="composite" presStyleCnt="0"/>
      <dgm:spPr/>
    </dgm:pt>
    <dgm:pt modelId="{6DA93A4B-BE0E-4C35-8085-3EE1E5E3CDDC}" type="pres">
      <dgm:prSet presAssocID="{C9591507-D8D4-4338-92B5-263DCBA63E6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4459A67-4EB0-4EC5-909F-095B6660423E}" type="pres">
      <dgm:prSet presAssocID="{C9591507-D8D4-4338-92B5-263DCBA63E60}" presName="desTx" presStyleLbl="alignAccFollowNode1" presStyleIdx="1" presStyleCnt="3">
        <dgm:presLayoutVars>
          <dgm:bulletEnabled val="1"/>
        </dgm:presLayoutVars>
      </dgm:prSet>
      <dgm:spPr/>
    </dgm:pt>
    <dgm:pt modelId="{D86D176A-FBEC-4609-A3DB-36096CDD04EC}" type="pres">
      <dgm:prSet presAssocID="{6A723AAF-DF29-4DB2-9096-99A8F1EFC12C}" presName="space" presStyleCnt="0"/>
      <dgm:spPr/>
    </dgm:pt>
    <dgm:pt modelId="{84D13353-EE77-400D-B971-B7DBC079F7B8}" type="pres">
      <dgm:prSet presAssocID="{E6EA71D3-899B-4C5D-9E95-05404C362987}" presName="composite" presStyleCnt="0"/>
      <dgm:spPr/>
    </dgm:pt>
    <dgm:pt modelId="{696D069E-E527-43C0-9961-A4338EA0F20F}" type="pres">
      <dgm:prSet presAssocID="{E6EA71D3-899B-4C5D-9E95-05404C36298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0EE22F7-70C4-4A09-8DCA-3B91955C77E0}" type="pres">
      <dgm:prSet presAssocID="{E6EA71D3-899B-4C5D-9E95-05404C36298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2683C0B-18B3-41F1-8F52-F5221153D5E9}" srcId="{C9591507-D8D4-4338-92B5-263DCBA63E60}" destId="{86DD1EBF-4984-454B-A76A-44FE5023FA01}" srcOrd="2" destOrd="0" parTransId="{4BAB336E-DA32-452D-B7CF-BB30C961AD2E}" sibTransId="{5D99AF9F-46BB-461C-8944-1D5F303501BB}"/>
    <dgm:cxn modelId="{8987A810-DC13-4661-9E7C-847D469B1BFB}" type="presOf" srcId="{E6EA71D3-899B-4C5D-9E95-05404C362987}" destId="{696D069E-E527-43C0-9961-A4338EA0F20F}" srcOrd="0" destOrd="0" presId="urn:microsoft.com/office/officeart/2005/8/layout/hList1"/>
    <dgm:cxn modelId="{B53E281D-074A-4CB6-934D-B56E070D7546}" srcId="{E6EA71D3-899B-4C5D-9E95-05404C362987}" destId="{88ECC169-31B8-4D62-9DB9-5D9791CD798A}" srcOrd="0" destOrd="0" parTransId="{E2A93F97-B3F4-408A-9CC2-855433716B52}" sibTransId="{2D4FF0A2-3248-4C48-8662-F0A80BB737B5}"/>
    <dgm:cxn modelId="{6D9AA32F-9E37-4D85-A65A-960A6B2ACCAF}" type="presOf" srcId="{C9591507-D8D4-4338-92B5-263DCBA63E60}" destId="{6DA93A4B-BE0E-4C35-8085-3EE1E5E3CDDC}" srcOrd="0" destOrd="0" presId="urn:microsoft.com/office/officeart/2005/8/layout/hList1"/>
    <dgm:cxn modelId="{32931546-EE16-4F30-8EEA-50850C48EBE2}" srcId="{C9591507-D8D4-4338-92B5-263DCBA63E60}" destId="{AF867BE6-05CF-4689-A5FA-EE1D2AEF9A71}" srcOrd="0" destOrd="0" parTransId="{A9D70900-7AAD-4817-A4CC-8CAF222F8750}" sibTransId="{B4F0C975-959E-4DEB-B3E8-2511F745F5E6}"/>
    <dgm:cxn modelId="{6B659F68-80F9-4255-8F5C-80D0D3BE41F5}" type="presOf" srcId="{01F86184-F729-4C54-9F9A-FE70C6E3F457}" destId="{F4459A67-4EB0-4EC5-909F-095B6660423E}" srcOrd="0" destOrd="1" presId="urn:microsoft.com/office/officeart/2005/8/layout/hList1"/>
    <dgm:cxn modelId="{8D5C9B6E-2E6F-467C-B9C3-06415537DA9C}" type="presOf" srcId="{3E42AF50-996D-4D45-ACE4-DD48472689B0}" destId="{F4459A67-4EB0-4EC5-909F-095B6660423E}" srcOrd="0" destOrd="3" presId="urn:microsoft.com/office/officeart/2005/8/layout/hList1"/>
    <dgm:cxn modelId="{3C701151-5505-4F09-99C0-5C3B1997D091}" srcId="{B706309F-8333-4DA9-8DB6-4D2C6E8BB97A}" destId="{E6EA71D3-899B-4C5D-9E95-05404C362987}" srcOrd="2" destOrd="0" parTransId="{048E54C9-F1E9-49CD-8FFF-55017F1720AE}" sibTransId="{006975AD-34B7-42EA-971D-8B6DE9C80342}"/>
    <dgm:cxn modelId="{FA0E1772-B776-4131-8376-2DF55364AB00}" srcId="{8F676454-B064-4281-9E93-705373DFF863}" destId="{7CE256B0-3697-4842-A198-3EA98304C552}" srcOrd="1" destOrd="0" parTransId="{56CD3ABB-8E59-40DB-B780-98D0FA7F6F42}" sibTransId="{EC9D71D8-ADB0-4129-9459-E1F80FFD6A0C}"/>
    <dgm:cxn modelId="{E3F6D776-8A0B-4D6D-A5D0-0124A4C834A7}" srcId="{8F676454-B064-4281-9E93-705373DFF863}" destId="{C872B0EE-B29C-4BCB-8274-3A0723D173B9}" srcOrd="0" destOrd="0" parTransId="{C38320DF-B524-4587-ACD8-1039E7D0CE22}" sibTransId="{D7D53CF8-88C3-45FE-8300-62D0A5EBE660}"/>
    <dgm:cxn modelId="{725EAB87-3302-49EC-9CA1-1D13E70F830E}" type="presOf" srcId="{B706309F-8333-4DA9-8DB6-4D2C6E8BB97A}" destId="{326FECE5-77E9-48F4-A778-9B293B70358F}" srcOrd="0" destOrd="0" presId="urn:microsoft.com/office/officeart/2005/8/layout/hList1"/>
    <dgm:cxn modelId="{686C9E97-E586-4C3A-9379-1D1C0F54654D}" type="presOf" srcId="{C872B0EE-B29C-4BCB-8274-3A0723D173B9}" destId="{83D85FC0-D5C4-48F7-BD6E-29F9C0E72638}" srcOrd="0" destOrd="0" presId="urn:microsoft.com/office/officeart/2005/8/layout/hList1"/>
    <dgm:cxn modelId="{2DA26E98-14F6-4E1B-B083-C21AE9C6BBB5}" type="presOf" srcId="{AF867BE6-05CF-4689-A5FA-EE1D2AEF9A71}" destId="{F4459A67-4EB0-4EC5-909F-095B6660423E}" srcOrd="0" destOrd="0" presId="urn:microsoft.com/office/officeart/2005/8/layout/hList1"/>
    <dgm:cxn modelId="{48B9959A-9859-4444-A0EF-2AEFF752718D}" srcId="{E6EA71D3-899B-4C5D-9E95-05404C362987}" destId="{24999679-C1D6-428C-B56D-2F85AB7A78A5}" srcOrd="2" destOrd="0" parTransId="{8E521CCA-38C2-4FA1-A24B-34D65ECA9C35}" sibTransId="{96714C4C-E3C7-403D-8962-E2D22F07759B}"/>
    <dgm:cxn modelId="{A0F6FD9B-C15D-49B1-99EF-3EBA29F38BD9}" type="presOf" srcId="{88ECC169-31B8-4D62-9DB9-5D9791CD798A}" destId="{30EE22F7-70C4-4A09-8DCA-3B91955C77E0}" srcOrd="0" destOrd="0" presId="urn:microsoft.com/office/officeart/2005/8/layout/hList1"/>
    <dgm:cxn modelId="{681ED6A1-D55F-4769-BE0F-44F3F6816710}" type="presOf" srcId="{86DD1EBF-4984-454B-A76A-44FE5023FA01}" destId="{F4459A67-4EB0-4EC5-909F-095B6660423E}" srcOrd="0" destOrd="2" presId="urn:microsoft.com/office/officeart/2005/8/layout/hList1"/>
    <dgm:cxn modelId="{B46F96AA-52D4-4963-BAA6-09FFBF42718E}" srcId="{B706309F-8333-4DA9-8DB6-4D2C6E8BB97A}" destId="{8F676454-B064-4281-9E93-705373DFF863}" srcOrd="0" destOrd="0" parTransId="{F520084F-0FAD-4283-A670-769F3227F56B}" sibTransId="{19E55C2A-3E55-4B09-9DD1-30B1ED5F565D}"/>
    <dgm:cxn modelId="{C8328BC5-BDDE-4B86-A737-3FDFFFBC3FC8}" type="presOf" srcId="{8F676454-B064-4281-9E93-705373DFF863}" destId="{2899B3C7-C873-45C7-BFC3-4319E320D5E7}" srcOrd="0" destOrd="0" presId="urn:microsoft.com/office/officeart/2005/8/layout/hList1"/>
    <dgm:cxn modelId="{D0B79DC9-8F0A-4C40-BD8C-B81FA1BDF9BE}" srcId="{C9591507-D8D4-4338-92B5-263DCBA63E60}" destId="{01F86184-F729-4C54-9F9A-FE70C6E3F457}" srcOrd="1" destOrd="0" parTransId="{E7C89B75-DD84-4348-AF04-E7E0AA2A832F}" sibTransId="{4AB1EC8C-93FE-44E1-83FA-002D23CDF968}"/>
    <dgm:cxn modelId="{199E09D3-8F8A-4B14-8C5D-DBC80FDFAFD6}" type="presOf" srcId="{A9D467A3-DE5C-4DD9-9A30-B6FE5827FD6F}" destId="{30EE22F7-70C4-4A09-8DCA-3B91955C77E0}" srcOrd="0" destOrd="1" presId="urn:microsoft.com/office/officeart/2005/8/layout/hList1"/>
    <dgm:cxn modelId="{D054AAD5-2244-4389-AE4D-B90DA35D49EC}" srcId="{C9591507-D8D4-4338-92B5-263DCBA63E60}" destId="{3E42AF50-996D-4D45-ACE4-DD48472689B0}" srcOrd="3" destOrd="0" parTransId="{27699C06-F7C6-4720-8AE1-6918B5C9769E}" sibTransId="{D06F82F1-A9AC-425D-BBDF-2CB6BEE682DF}"/>
    <dgm:cxn modelId="{ED2307EA-25D3-4026-9705-062975F62490}" type="presOf" srcId="{24999679-C1D6-428C-B56D-2F85AB7A78A5}" destId="{30EE22F7-70C4-4A09-8DCA-3B91955C77E0}" srcOrd="0" destOrd="2" presId="urn:microsoft.com/office/officeart/2005/8/layout/hList1"/>
    <dgm:cxn modelId="{1E6365EF-00C3-4749-B0BA-314AAD7BA37C}" srcId="{E6EA71D3-899B-4C5D-9E95-05404C362987}" destId="{A9D467A3-DE5C-4DD9-9A30-B6FE5827FD6F}" srcOrd="1" destOrd="0" parTransId="{3CDB6CCA-62DB-4B08-89B1-A145370B1952}" sibTransId="{18563789-74D8-4688-9E71-250BD8C88FCC}"/>
    <dgm:cxn modelId="{F3815CF1-65AB-4C8D-824C-1EEE113DCE3B}" type="presOf" srcId="{7CE256B0-3697-4842-A198-3EA98304C552}" destId="{83D85FC0-D5C4-48F7-BD6E-29F9C0E72638}" srcOrd="0" destOrd="1" presId="urn:microsoft.com/office/officeart/2005/8/layout/hList1"/>
    <dgm:cxn modelId="{645C1AFA-AEC8-436C-B798-105A637FEFDA}" srcId="{B706309F-8333-4DA9-8DB6-4D2C6E8BB97A}" destId="{C9591507-D8D4-4338-92B5-263DCBA63E60}" srcOrd="1" destOrd="0" parTransId="{FFFAA1EB-4A92-42BD-AE0D-72EEBA8F78D8}" sibTransId="{6A723AAF-DF29-4DB2-9096-99A8F1EFC12C}"/>
    <dgm:cxn modelId="{EA343E9A-F160-47CC-86E9-226A88777F07}" type="presParOf" srcId="{326FECE5-77E9-48F4-A778-9B293B70358F}" destId="{FDCEFE55-9AEE-40A5-956A-43B68B892649}" srcOrd="0" destOrd="0" presId="urn:microsoft.com/office/officeart/2005/8/layout/hList1"/>
    <dgm:cxn modelId="{89217418-494D-4E54-BC66-B3A8E82E7F72}" type="presParOf" srcId="{FDCEFE55-9AEE-40A5-956A-43B68B892649}" destId="{2899B3C7-C873-45C7-BFC3-4319E320D5E7}" srcOrd="0" destOrd="0" presId="urn:microsoft.com/office/officeart/2005/8/layout/hList1"/>
    <dgm:cxn modelId="{849DD74E-15E8-48F5-B2B0-E02586EC2D55}" type="presParOf" srcId="{FDCEFE55-9AEE-40A5-956A-43B68B892649}" destId="{83D85FC0-D5C4-48F7-BD6E-29F9C0E72638}" srcOrd="1" destOrd="0" presId="urn:microsoft.com/office/officeart/2005/8/layout/hList1"/>
    <dgm:cxn modelId="{D46B6F1A-4139-4FFD-BC75-A85DE1D0EF93}" type="presParOf" srcId="{326FECE5-77E9-48F4-A778-9B293B70358F}" destId="{1EBE5345-D31F-4A88-AA59-688A43861404}" srcOrd="1" destOrd="0" presId="urn:microsoft.com/office/officeart/2005/8/layout/hList1"/>
    <dgm:cxn modelId="{90CDCCD6-A24C-43E1-A61B-D4F2777DE361}" type="presParOf" srcId="{326FECE5-77E9-48F4-A778-9B293B70358F}" destId="{A4653032-1D3C-456A-9745-2A9E1F89FC2E}" srcOrd="2" destOrd="0" presId="urn:microsoft.com/office/officeart/2005/8/layout/hList1"/>
    <dgm:cxn modelId="{65D7BF21-06F5-4B7A-9525-3F1A15191EAA}" type="presParOf" srcId="{A4653032-1D3C-456A-9745-2A9E1F89FC2E}" destId="{6DA93A4B-BE0E-4C35-8085-3EE1E5E3CDDC}" srcOrd="0" destOrd="0" presId="urn:microsoft.com/office/officeart/2005/8/layout/hList1"/>
    <dgm:cxn modelId="{0FB65E18-EE08-4E1A-A443-A2D131F3F076}" type="presParOf" srcId="{A4653032-1D3C-456A-9745-2A9E1F89FC2E}" destId="{F4459A67-4EB0-4EC5-909F-095B6660423E}" srcOrd="1" destOrd="0" presId="urn:microsoft.com/office/officeart/2005/8/layout/hList1"/>
    <dgm:cxn modelId="{CF19C34D-EC29-435D-81AE-2F4B41A979C8}" type="presParOf" srcId="{326FECE5-77E9-48F4-A778-9B293B70358F}" destId="{D86D176A-FBEC-4609-A3DB-36096CDD04EC}" srcOrd="3" destOrd="0" presId="urn:microsoft.com/office/officeart/2005/8/layout/hList1"/>
    <dgm:cxn modelId="{CEE0EA75-7E8E-42D5-946C-C1F9871FDA59}" type="presParOf" srcId="{326FECE5-77E9-48F4-A778-9B293B70358F}" destId="{84D13353-EE77-400D-B971-B7DBC079F7B8}" srcOrd="4" destOrd="0" presId="urn:microsoft.com/office/officeart/2005/8/layout/hList1"/>
    <dgm:cxn modelId="{01688ABA-13B8-488B-8678-97AE678467CE}" type="presParOf" srcId="{84D13353-EE77-400D-B971-B7DBC079F7B8}" destId="{696D069E-E527-43C0-9961-A4338EA0F20F}" srcOrd="0" destOrd="0" presId="urn:microsoft.com/office/officeart/2005/8/layout/hList1"/>
    <dgm:cxn modelId="{E1F991DB-4E48-405E-948E-8B15C87CE856}" type="presParOf" srcId="{84D13353-EE77-400D-B971-B7DBC079F7B8}" destId="{30EE22F7-70C4-4A09-8DCA-3B91955C7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746E23-D5D9-4D74-B50C-80B436C1091A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3024583-9A0A-40E0-B3A4-F09C89A1F582}">
      <dgm:prSet/>
      <dgm:spPr/>
      <dgm:t>
        <a:bodyPr/>
        <a:lstStyle/>
        <a:p>
          <a:r>
            <a:rPr lang="en-US" dirty="0"/>
            <a:t>Permissive Levy </a:t>
          </a:r>
        </a:p>
        <a:p>
          <a:r>
            <a:rPr lang="en-US" dirty="0"/>
            <a:t>Not more than 10 mills</a:t>
          </a:r>
        </a:p>
      </dgm:t>
    </dgm:pt>
    <dgm:pt modelId="{7D329D9A-BD3B-42E1-A324-08CE69B6A33D}" type="parTrans" cxnId="{C5788D54-F1E9-478E-92C6-9E081D0F011A}">
      <dgm:prSet/>
      <dgm:spPr/>
      <dgm:t>
        <a:bodyPr/>
        <a:lstStyle/>
        <a:p>
          <a:endParaRPr lang="en-US"/>
        </a:p>
      </dgm:t>
    </dgm:pt>
    <dgm:pt modelId="{62613575-000E-4C8E-93EB-E9E50A787DBA}" type="sibTrans" cxnId="{C5788D54-F1E9-478E-92C6-9E081D0F011A}">
      <dgm:prSet/>
      <dgm:spPr/>
      <dgm:t>
        <a:bodyPr/>
        <a:lstStyle/>
        <a:p>
          <a:endParaRPr lang="en-US"/>
        </a:p>
      </dgm:t>
    </dgm:pt>
    <dgm:pt modelId="{6B24BB8E-33B7-4AFC-8098-8FC2BACDA424}">
      <dgm:prSet custT="1"/>
      <dgm:spPr/>
      <dgm:t>
        <a:bodyPr/>
        <a:lstStyle/>
        <a:p>
          <a:r>
            <a:rPr lang="en-US" sz="2400" dirty="0"/>
            <a:t>Deposits from any lawfully available revenue sources</a:t>
          </a:r>
        </a:p>
      </dgm:t>
    </dgm:pt>
    <dgm:pt modelId="{48B0AF78-758E-4879-BBE8-F19B5AD208F6}" type="parTrans" cxnId="{B097666A-7A2A-430D-ACBE-1EE669CAF9A8}">
      <dgm:prSet/>
      <dgm:spPr/>
      <dgm:t>
        <a:bodyPr/>
        <a:lstStyle/>
        <a:p>
          <a:endParaRPr lang="en-US"/>
        </a:p>
      </dgm:t>
    </dgm:pt>
    <dgm:pt modelId="{820A1A31-50AE-4CF2-A504-7879A7EE5E7B}" type="sibTrans" cxnId="{B097666A-7A2A-430D-ACBE-1EE669CAF9A8}">
      <dgm:prSet/>
      <dgm:spPr/>
      <dgm:t>
        <a:bodyPr/>
        <a:lstStyle/>
        <a:p>
          <a:endParaRPr lang="en-US"/>
        </a:p>
      </dgm:t>
    </dgm:pt>
    <dgm:pt modelId="{01A2BE0F-4659-49BF-B6C8-7A29D1E1E7F3}">
      <dgm:prSet custT="1"/>
      <dgm:spPr/>
      <dgm:t>
        <a:bodyPr/>
        <a:lstStyle/>
        <a:p>
          <a:r>
            <a:rPr lang="en-US" sz="2400" b="0" i="0" dirty="0"/>
            <a:t>Transfers from any lawfully available fund</a:t>
          </a:r>
        </a:p>
      </dgm:t>
    </dgm:pt>
    <dgm:pt modelId="{AEEAF27B-71B8-4AB6-AE81-4289DB9503CB}" type="parTrans" cxnId="{FE67E0AC-309E-42F8-A0B9-C7131DD7CF92}">
      <dgm:prSet/>
      <dgm:spPr/>
      <dgm:t>
        <a:bodyPr/>
        <a:lstStyle/>
        <a:p>
          <a:endParaRPr lang="en-US"/>
        </a:p>
      </dgm:t>
    </dgm:pt>
    <dgm:pt modelId="{342C849A-AD16-45B9-9A16-16651E7A93B9}" type="sibTrans" cxnId="{FE67E0AC-309E-42F8-A0B9-C7131DD7CF92}">
      <dgm:prSet/>
      <dgm:spPr/>
      <dgm:t>
        <a:bodyPr/>
        <a:lstStyle/>
        <a:p>
          <a:endParaRPr lang="en-US"/>
        </a:p>
      </dgm:t>
    </dgm:pt>
    <dgm:pt modelId="{A34F03D2-F6C9-4FAC-B7E9-204A8A3959A8}">
      <dgm:prSet custT="1"/>
      <dgm:spPr/>
      <dgm:t>
        <a:bodyPr/>
        <a:lstStyle/>
        <a:p>
          <a:r>
            <a:rPr lang="en-US" sz="2400" dirty="0"/>
            <a:t>State Major Maintenance Aid under 20-9-525(3)</a:t>
          </a:r>
        </a:p>
      </dgm:t>
    </dgm:pt>
    <dgm:pt modelId="{7399E922-F858-4E6F-B122-84C1F720FDED}" type="parTrans" cxnId="{4B42AF30-C504-45F1-9DE5-CC660B096553}">
      <dgm:prSet/>
      <dgm:spPr/>
      <dgm:t>
        <a:bodyPr/>
        <a:lstStyle/>
        <a:p>
          <a:endParaRPr lang="en-US"/>
        </a:p>
      </dgm:t>
    </dgm:pt>
    <dgm:pt modelId="{D316E348-520E-4321-B4B2-0F4FE26D046E}" type="sibTrans" cxnId="{4B42AF30-C504-45F1-9DE5-CC660B096553}">
      <dgm:prSet/>
      <dgm:spPr/>
      <dgm:t>
        <a:bodyPr/>
        <a:lstStyle/>
        <a:p>
          <a:endParaRPr lang="en-US"/>
        </a:p>
      </dgm:t>
    </dgm:pt>
    <dgm:pt modelId="{72D16C49-161E-40BA-9B40-6F7AA1C947C1}" type="pres">
      <dgm:prSet presAssocID="{71746E23-D5D9-4D74-B50C-80B436C1091A}" presName="matrix" presStyleCnt="0">
        <dgm:presLayoutVars>
          <dgm:chMax val="1"/>
          <dgm:dir/>
          <dgm:resizeHandles val="exact"/>
        </dgm:presLayoutVars>
      </dgm:prSet>
      <dgm:spPr/>
    </dgm:pt>
    <dgm:pt modelId="{F48D51ED-E02A-4473-AC80-85C5624F3BA6}" type="pres">
      <dgm:prSet presAssocID="{71746E23-D5D9-4D74-B50C-80B436C1091A}" presName="axisShape" presStyleLbl="bgShp" presStyleIdx="0" presStyleCnt="1"/>
      <dgm:spPr/>
    </dgm:pt>
    <dgm:pt modelId="{AC5436EE-2EA9-4554-816A-24CEE5F26ED0}" type="pres">
      <dgm:prSet presAssocID="{71746E23-D5D9-4D74-B50C-80B436C1091A}" presName="rect1" presStyleLbl="node1" presStyleIdx="0" presStyleCnt="4" custScaleX="126021" custScaleY="106098" custLinFactNeighborX="-14581" custLinFactNeighborY="-8940">
        <dgm:presLayoutVars>
          <dgm:chMax val="0"/>
          <dgm:chPref val="0"/>
          <dgm:bulletEnabled val="1"/>
        </dgm:presLayoutVars>
      </dgm:prSet>
      <dgm:spPr/>
    </dgm:pt>
    <dgm:pt modelId="{01627634-27C4-467E-9BB2-3B6E1404EC40}" type="pres">
      <dgm:prSet presAssocID="{71746E23-D5D9-4D74-B50C-80B436C1091A}" presName="rect2" presStyleLbl="node1" presStyleIdx="1" presStyleCnt="4" custScaleX="123378" custScaleY="105748" custLinFactNeighborX="15902" custLinFactNeighborY="-9115">
        <dgm:presLayoutVars>
          <dgm:chMax val="0"/>
          <dgm:chPref val="0"/>
          <dgm:bulletEnabled val="1"/>
        </dgm:presLayoutVars>
      </dgm:prSet>
      <dgm:spPr/>
    </dgm:pt>
    <dgm:pt modelId="{EBACC83F-9B00-4A23-95FD-F40A2FEF6CA3}" type="pres">
      <dgm:prSet presAssocID="{71746E23-D5D9-4D74-B50C-80B436C1091A}" presName="rect3" presStyleLbl="node1" presStyleIdx="2" presStyleCnt="4" custScaleX="128259" custScaleY="104493" custLinFactNeighborX="-17722" custLinFactNeighborY="6861">
        <dgm:presLayoutVars>
          <dgm:chMax val="0"/>
          <dgm:chPref val="0"/>
          <dgm:bulletEnabled val="1"/>
        </dgm:presLayoutVars>
      </dgm:prSet>
      <dgm:spPr/>
    </dgm:pt>
    <dgm:pt modelId="{3696DA6E-8C6B-413F-8952-36205A4F9091}" type="pres">
      <dgm:prSet presAssocID="{71746E23-D5D9-4D74-B50C-80B436C1091A}" presName="rect4" presStyleLbl="node1" presStyleIdx="3" presStyleCnt="4" custScaleX="130685" custScaleY="101174" custLinFactNeighborX="16509" custLinFactNeighborY="5202">
        <dgm:presLayoutVars>
          <dgm:chMax val="0"/>
          <dgm:chPref val="0"/>
          <dgm:bulletEnabled val="1"/>
        </dgm:presLayoutVars>
      </dgm:prSet>
      <dgm:spPr/>
    </dgm:pt>
  </dgm:ptLst>
  <dgm:cxnLst>
    <dgm:cxn modelId="{FE252E0A-F7E1-44A0-8EE9-2735376F37D9}" type="presOf" srcId="{6B24BB8E-33B7-4AFC-8098-8FC2BACDA424}" destId="{01627634-27C4-467E-9BB2-3B6E1404EC40}" srcOrd="0" destOrd="0" presId="urn:microsoft.com/office/officeart/2005/8/layout/matrix2"/>
    <dgm:cxn modelId="{4B42AF30-C504-45F1-9DE5-CC660B096553}" srcId="{71746E23-D5D9-4D74-B50C-80B436C1091A}" destId="{A34F03D2-F6C9-4FAC-B7E9-204A8A3959A8}" srcOrd="3" destOrd="0" parTransId="{7399E922-F858-4E6F-B122-84C1F720FDED}" sibTransId="{D316E348-520E-4321-B4B2-0F4FE26D046E}"/>
    <dgm:cxn modelId="{4FFEE764-8B3B-4A23-ADB9-D2259AFB9D81}" type="presOf" srcId="{71746E23-D5D9-4D74-B50C-80B436C1091A}" destId="{72D16C49-161E-40BA-9B40-6F7AA1C947C1}" srcOrd="0" destOrd="0" presId="urn:microsoft.com/office/officeart/2005/8/layout/matrix2"/>
    <dgm:cxn modelId="{B097666A-7A2A-430D-ACBE-1EE669CAF9A8}" srcId="{71746E23-D5D9-4D74-B50C-80B436C1091A}" destId="{6B24BB8E-33B7-4AFC-8098-8FC2BACDA424}" srcOrd="1" destOrd="0" parTransId="{48B0AF78-758E-4879-BBE8-F19B5AD208F6}" sibTransId="{820A1A31-50AE-4CF2-A504-7879A7EE5E7B}"/>
    <dgm:cxn modelId="{C5788D54-F1E9-478E-92C6-9E081D0F011A}" srcId="{71746E23-D5D9-4D74-B50C-80B436C1091A}" destId="{13024583-9A0A-40E0-B3A4-F09C89A1F582}" srcOrd="0" destOrd="0" parTransId="{7D329D9A-BD3B-42E1-A324-08CE69B6A33D}" sibTransId="{62613575-000E-4C8E-93EB-E9E50A787DBA}"/>
    <dgm:cxn modelId="{01EDB6A2-F28F-4F7C-B3D1-082EF7ED8A7F}" type="presOf" srcId="{01A2BE0F-4659-49BF-B6C8-7A29D1E1E7F3}" destId="{EBACC83F-9B00-4A23-95FD-F40A2FEF6CA3}" srcOrd="0" destOrd="0" presId="urn:microsoft.com/office/officeart/2005/8/layout/matrix2"/>
    <dgm:cxn modelId="{FE67E0AC-309E-42F8-A0B9-C7131DD7CF92}" srcId="{71746E23-D5D9-4D74-B50C-80B436C1091A}" destId="{01A2BE0F-4659-49BF-B6C8-7A29D1E1E7F3}" srcOrd="2" destOrd="0" parTransId="{AEEAF27B-71B8-4AB6-AE81-4289DB9503CB}" sibTransId="{342C849A-AD16-45B9-9A16-16651E7A93B9}"/>
    <dgm:cxn modelId="{99000DB2-C36A-4FDE-926E-40EDB5EC2234}" type="presOf" srcId="{13024583-9A0A-40E0-B3A4-F09C89A1F582}" destId="{AC5436EE-2EA9-4554-816A-24CEE5F26ED0}" srcOrd="0" destOrd="0" presId="urn:microsoft.com/office/officeart/2005/8/layout/matrix2"/>
    <dgm:cxn modelId="{6A9161E7-B119-48BD-B373-624224C2EA4F}" type="presOf" srcId="{A34F03D2-F6C9-4FAC-B7E9-204A8A3959A8}" destId="{3696DA6E-8C6B-413F-8952-36205A4F9091}" srcOrd="0" destOrd="0" presId="urn:microsoft.com/office/officeart/2005/8/layout/matrix2"/>
    <dgm:cxn modelId="{CDD930BE-A915-4CAF-ACB7-C62A2BBDC6B3}" type="presParOf" srcId="{72D16C49-161E-40BA-9B40-6F7AA1C947C1}" destId="{F48D51ED-E02A-4473-AC80-85C5624F3BA6}" srcOrd="0" destOrd="0" presId="urn:microsoft.com/office/officeart/2005/8/layout/matrix2"/>
    <dgm:cxn modelId="{84E30EE9-B5DB-417A-A27B-F8EB8EC0350B}" type="presParOf" srcId="{72D16C49-161E-40BA-9B40-6F7AA1C947C1}" destId="{AC5436EE-2EA9-4554-816A-24CEE5F26ED0}" srcOrd="1" destOrd="0" presId="urn:microsoft.com/office/officeart/2005/8/layout/matrix2"/>
    <dgm:cxn modelId="{1634AB02-612D-4D34-8238-E65C9FA0E3ED}" type="presParOf" srcId="{72D16C49-161E-40BA-9B40-6F7AA1C947C1}" destId="{01627634-27C4-467E-9BB2-3B6E1404EC40}" srcOrd="2" destOrd="0" presId="urn:microsoft.com/office/officeart/2005/8/layout/matrix2"/>
    <dgm:cxn modelId="{CAA79363-5C75-492F-A931-C8DAAA175D8B}" type="presParOf" srcId="{72D16C49-161E-40BA-9B40-6F7AA1C947C1}" destId="{EBACC83F-9B00-4A23-95FD-F40A2FEF6CA3}" srcOrd="3" destOrd="0" presId="urn:microsoft.com/office/officeart/2005/8/layout/matrix2"/>
    <dgm:cxn modelId="{136443FE-440F-464E-9163-04519C32EB7A}" type="presParOf" srcId="{72D16C49-161E-40BA-9B40-6F7AA1C947C1}" destId="{3696DA6E-8C6B-413F-8952-36205A4F909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C14D4-BA1E-437C-AC4A-B211137F0F9D}">
      <dsp:nvSpPr>
        <dsp:cNvPr id="0" name=""/>
        <dsp:cNvSpPr/>
      </dsp:nvSpPr>
      <dsp:spPr>
        <a:xfrm>
          <a:off x="0" y="2758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96D7-759D-4808-B572-9E1A0A9867E4}">
      <dsp:nvSpPr>
        <dsp:cNvPr id="0" name=""/>
        <dsp:cNvSpPr/>
      </dsp:nvSpPr>
      <dsp:spPr>
        <a:xfrm>
          <a:off x="0" y="2758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hlinkClick xmlns:r="http://schemas.openxmlformats.org/officeDocument/2006/relationships" r:id="rId1"/>
            </a:rPr>
            <a:t>Transfer Matrix </a:t>
          </a:r>
          <a:endParaRPr lang="en-US" sz="2200" kern="1200" dirty="0"/>
        </a:p>
      </dsp:txBody>
      <dsp:txXfrm>
        <a:off x="0" y="2758"/>
        <a:ext cx="5098256" cy="940732"/>
      </dsp:txXfrm>
    </dsp:sp>
    <dsp:sp modelId="{63981B08-B3E9-4ED0-BECA-670EA98FA327}">
      <dsp:nvSpPr>
        <dsp:cNvPr id="0" name=""/>
        <dsp:cNvSpPr/>
      </dsp:nvSpPr>
      <dsp:spPr>
        <a:xfrm>
          <a:off x="0" y="943491"/>
          <a:ext cx="5098256" cy="0"/>
        </a:xfrm>
        <a:prstGeom prst="line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15875" cap="flat" cmpd="sng" algn="ctr">
          <a:solidFill>
            <a:schemeClr val="accent2">
              <a:hueOff val="7808"/>
              <a:satOff val="-5375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0D572-5CC2-4D9C-8395-D73F59A5745F}">
      <dsp:nvSpPr>
        <dsp:cNvPr id="0" name=""/>
        <dsp:cNvSpPr/>
      </dsp:nvSpPr>
      <dsp:spPr>
        <a:xfrm>
          <a:off x="0" y="943491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	Can be found under 	Accounting/Guidance &amp; Manuals</a:t>
          </a:r>
        </a:p>
      </dsp:txBody>
      <dsp:txXfrm>
        <a:off x="0" y="943491"/>
        <a:ext cx="5098256" cy="940732"/>
      </dsp:txXfrm>
    </dsp:sp>
    <dsp:sp modelId="{A6A4F751-93B2-4AFD-98BC-283B30DA5F1B}">
      <dsp:nvSpPr>
        <dsp:cNvPr id="0" name=""/>
        <dsp:cNvSpPr/>
      </dsp:nvSpPr>
      <dsp:spPr>
        <a:xfrm>
          <a:off x="0" y="1884223"/>
          <a:ext cx="5098256" cy="0"/>
        </a:xfrm>
        <a:prstGeom prst="line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15875" cap="flat" cmpd="sng" algn="ctr">
          <a:solidFill>
            <a:schemeClr val="accent2">
              <a:hueOff val="15615"/>
              <a:satOff val="-1075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DED4B-9D91-43ED-947D-D7001C787609}">
      <dsp:nvSpPr>
        <dsp:cNvPr id="0" name=""/>
        <dsp:cNvSpPr/>
      </dsp:nvSpPr>
      <dsp:spPr>
        <a:xfrm>
          <a:off x="0" y="1884223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Fund Transfers</a:t>
          </a:r>
        </a:p>
      </dsp:txBody>
      <dsp:txXfrm>
        <a:off x="0" y="1884223"/>
        <a:ext cx="5098256" cy="940732"/>
      </dsp:txXfrm>
    </dsp:sp>
    <dsp:sp modelId="{272FEE38-EE4C-48A3-9731-28F20F4EFC12}">
      <dsp:nvSpPr>
        <dsp:cNvPr id="0" name=""/>
        <dsp:cNvSpPr/>
      </dsp:nvSpPr>
      <dsp:spPr>
        <a:xfrm>
          <a:off x="0" y="2824955"/>
          <a:ext cx="5098256" cy="0"/>
        </a:xfrm>
        <a:prstGeom prst="line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15875" cap="flat" cmpd="sng" algn="ctr">
          <a:solidFill>
            <a:schemeClr val="accent2">
              <a:hueOff val="23423"/>
              <a:satOff val="-16126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C0042-6219-42B4-BE1B-C8C469EA87FF}">
      <dsp:nvSpPr>
        <dsp:cNvPr id="0" name=""/>
        <dsp:cNvSpPr/>
      </dsp:nvSpPr>
      <dsp:spPr>
        <a:xfrm>
          <a:off x="0" y="2824956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Interlocal Transfers</a:t>
          </a:r>
        </a:p>
      </dsp:txBody>
      <dsp:txXfrm>
        <a:off x="0" y="2824956"/>
        <a:ext cx="5098256" cy="940732"/>
      </dsp:txXfrm>
    </dsp:sp>
    <dsp:sp modelId="{13F7DB6E-495C-4751-A64F-8379331754BE}">
      <dsp:nvSpPr>
        <dsp:cNvPr id="0" name=""/>
        <dsp:cNvSpPr/>
      </dsp:nvSpPr>
      <dsp:spPr>
        <a:xfrm>
          <a:off x="0" y="3765688"/>
          <a:ext cx="5098256" cy="0"/>
        </a:xfrm>
        <a:prstGeom prst="line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15875" cap="flat" cmpd="sng" algn="ctr">
          <a:solidFill>
            <a:schemeClr val="accent2">
              <a:hueOff val="31230"/>
              <a:satOff val="-21501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7511F-2FF0-4556-A10B-B13ABA5E0CA3}">
      <dsp:nvSpPr>
        <dsp:cNvPr id="0" name=""/>
        <dsp:cNvSpPr/>
      </dsp:nvSpPr>
      <dsp:spPr>
        <a:xfrm>
          <a:off x="0" y="3765688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Multi-District Agreements</a:t>
          </a:r>
        </a:p>
      </dsp:txBody>
      <dsp:txXfrm>
        <a:off x="0" y="3765688"/>
        <a:ext cx="5098256" cy="940732"/>
      </dsp:txXfrm>
    </dsp:sp>
    <dsp:sp modelId="{F66C8739-A1BE-4BEE-945C-E9CE1DCB07C8}">
      <dsp:nvSpPr>
        <dsp:cNvPr id="0" name=""/>
        <dsp:cNvSpPr/>
      </dsp:nvSpPr>
      <dsp:spPr>
        <a:xfrm>
          <a:off x="0" y="4706420"/>
          <a:ext cx="5098256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C6944-A87D-42D8-9048-39ADB6415E7D}">
      <dsp:nvSpPr>
        <dsp:cNvPr id="0" name=""/>
        <dsp:cNvSpPr/>
      </dsp:nvSpPr>
      <dsp:spPr>
        <a:xfrm>
          <a:off x="0" y="4706420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Closing Funds </a:t>
          </a:r>
        </a:p>
      </dsp:txBody>
      <dsp:txXfrm>
        <a:off x="0" y="4706420"/>
        <a:ext cx="5098256" cy="940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9B3C7-C873-45C7-BFC3-4319E320D5E7}">
      <dsp:nvSpPr>
        <dsp:cNvPr id="0" name=""/>
        <dsp:cNvSpPr/>
      </dsp:nvSpPr>
      <dsp:spPr>
        <a:xfrm>
          <a:off x="2643" y="7005"/>
          <a:ext cx="2577107" cy="835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Lease Rental Agreement (20)</a:t>
          </a:r>
          <a:r>
            <a:rPr lang="en-US" sz="2000" kern="1200" dirty="0"/>
            <a:t> </a:t>
          </a:r>
        </a:p>
      </dsp:txBody>
      <dsp:txXfrm>
        <a:off x="2643" y="7005"/>
        <a:ext cx="2577107" cy="835200"/>
      </dsp:txXfrm>
    </dsp:sp>
    <dsp:sp modelId="{83D85FC0-D5C4-48F7-BD6E-29F9C0E72638}">
      <dsp:nvSpPr>
        <dsp:cNvPr id="0" name=""/>
        <dsp:cNvSpPr/>
      </dsp:nvSpPr>
      <dsp:spPr>
        <a:xfrm>
          <a:off x="2643" y="842205"/>
          <a:ext cx="2577107" cy="366183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1"/>
            </a:rPr>
            <a:t>20-9-509, MCA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If the ending cash balance of fund is greater than $10,000 (or $20,000 for K-12 district) must be transferred to General (01)</a:t>
          </a:r>
        </a:p>
      </dsp:txBody>
      <dsp:txXfrm>
        <a:off x="2643" y="842205"/>
        <a:ext cx="2577107" cy="3661830"/>
      </dsp:txXfrm>
    </dsp:sp>
    <dsp:sp modelId="{6DA93A4B-BE0E-4C35-8085-3EE1E5E3CDDC}">
      <dsp:nvSpPr>
        <dsp:cNvPr id="0" name=""/>
        <dsp:cNvSpPr/>
      </dsp:nvSpPr>
      <dsp:spPr>
        <a:xfrm>
          <a:off x="2940546" y="7005"/>
          <a:ext cx="2577107" cy="835200"/>
        </a:xfrm>
        <a:prstGeom prst="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Compensated Absences (21)</a:t>
          </a:r>
          <a:endParaRPr lang="en-US" sz="2000" kern="1200" dirty="0"/>
        </a:p>
      </dsp:txBody>
      <dsp:txXfrm>
        <a:off x="2940546" y="7005"/>
        <a:ext cx="2577107" cy="835200"/>
      </dsp:txXfrm>
    </dsp:sp>
    <dsp:sp modelId="{F4459A67-4EB0-4EC5-909F-095B6660423E}">
      <dsp:nvSpPr>
        <dsp:cNvPr id="0" name=""/>
        <dsp:cNvSpPr/>
      </dsp:nvSpPr>
      <dsp:spPr>
        <a:xfrm>
          <a:off x="2940546" y="842205"/>
          <a:ext cx="2577107" cy="3661830"/>
        </a:xfrm>
        <a:prstGeom prst="rect">
          <a:avLst/>
        </a:prstGeom>
        <a:solidFill>
          <a:schemeClr val="accent5">
            <a:tint val="40000"/>
            <a:alpha val="90000"/>
            <a:hueOff val="1133332"/>
            <a:satOff val="-9941"/>
            <a:lumOff val="-79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133332"/>
              <a:satOff val="-9941"/>
              <a:lumOff val="-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2"/>
            </a:rPr>
            <a:t>20-9-512, MCA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Limited to 30% of compensated absences liability for administrative &amp; classified staff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Transfers from General (01) allowed if within adopted budget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If fund is over the 30% limitation, funds must be transferred General (01)</a:t>
          </a:r>
        </a:p>
      </dsp:txBody>
      <dsp:txXfrm>
        <a:off x="2940546" y="842205"/>
        <a:ext cx="2577107" cy="3661830"/>
      </dsp:txXfrm>
    </dsp:sp>
    <dsp:sp modelId="{696D069E-E527-43C0-9961-A4338EA0F20F}">
      <dsp:nvSpPr>
        <dsp:cNvPr id="0" name=""/>
        <dsp:cNvSpPr/>
      </dsp:nvSpPr>
      <dsp:spPr>
        <a:xfrm>
          <a:off x="5878448" y="7005"/>
          <a:ext cx="2577107" cy="835200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Litigation Reserve (27)</a:t>
          </a:r>
          <a:endParaRPr lang="en-US" sz="2000" kern="1200" dirty="0"/>
        </a:p>
      </dsp:txBody>
      <dsp:txXfrm>
        <a:off x="5878448" y="7005"/>
        <a:ext cx="2577107" cy="835200"/>
      </dsp:txXfrm>
    </dsp:sp>
    <dsp:sp modelId="{30EE22F7-70C4-4A09-8DCA-3B91955C77E0}">
      <dsp:nvSpPr>
        <dsp:cNvPr id="0" name=""/>
        <dsp:cNvSpPr/>
      </dsp:nvSpPr>
      <dsp:spPr>
        <a:xfrm>
          <a:off x="5878448" y="842205"/>
          <a:ext cx="2577107" cy="3661830"/>
        </a:xfrm>
        <a:prstGeom prst="rect">
          <a:avLst/>
        </a:prstGeom>
        <a:solidFill>
          <a:schemeClr val="accent5">
            <a:tint val="40000"/>
            <a:alpha val="90000"/>
            <a:hueOff val="2266664"/>
            <a:satOff val="-19882"/>
            <a:lumOff val="-158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266664"/>
              <a:satOff val="-19882"/>
              <a:lumOff val="-15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hlinkClick xmlns:r="http://schemas.openxmlformats.org/officeDocument/2006/relationships" r:id="rId3"/>
            </a:rPr>
            <a:t>20-9-515(2), MCA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Transfers from General (01) allowed if within adopted budget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Once settled, transfer remaining dollars to General (01) &amp; used to reduce the BASE levy</a:t>
          </a:r>
        </a:p>
      </dsp:txBody>
      <dsp:txXfrm>
        <a:off x="5878448" y="842205"/>
        <a:ext cx="2577107" cy="3661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D51ED-E02A-4473-AC80-85C5624F3BA6}">
      <dsp:nvSpPr>
        <dsp:cNvPr id="0" name=""/>
        <dsp:cNvSpPr/>
      </dsp:nvSpPr>
      <dsp:spPr>
        <a:xfrm>
          <a:off x="2526932" y="0"/>
          <a:ext cx="4471134" cy="447113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436EE-2EA9-4554-816A-24CEE5F26ED0}">
      <dsp:nvSpPr>
        <dsp:cNvPr id="0" name=""/>
        <dsp:cNvSpPr/>
      </dsp:nvSpPr>
      <dsp:spPr>
        <a:xfrm>
          <a:off x="2324095" y="76206"/>
          <a:ext cx="2253827" cy="18975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Permissive Levy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Not more than 10 mills</a:t>
          </a:r>
        </a:p>
      </dsp:txBody>
      <dsp:txXfrm>
        <a:off x="2416724" y="168835"/>
        <a:ext cx="2068569" cy="1712255"/>
      </dsp:txXfrm>
    </dsp:sp>
    <dsp:sp modelId="{01627634-27C4-467E-9BB2-3B6E1404EC40}">
      <dsp:nvSpPr>
        <dsp:cNvPr id="0" name=""/>
        <dsp:cNvSpPr/>
      </dsp:nvSpPr>
      <dsp:spPr>
        <a:xfrm>
          <a:off x="4994337" y="76206"/>
          <a:ext cx="2206558" cy="18912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Deposits from any lawfully available revenue sources</a:t>
          </a:r>
        </a:p>
      </dsp:txBody>
      <dsp:txXfrm>
        <a:off x="5086660" y="168529"/>
        <a:ext cx="2021912" cy="1706607"/>
      </dsp:txXfrm>
    </dsp:sp>
    <dsp:sp modelId="{EBACC83F-9B00-4A23-95FD-F40A2FEF6CA3}">
      <dsp:nvSpPr>
        <dsp:cNvPr id="0" name=""/>
        <dsp:cNvSpPr/>
      </dsp:nvSpPr>
      <dsp:spPr>
        <a:xfrm>
          <a:off x="2247907" y="2474584"/>
          <a:ext cx="2293852" cy="18688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Transfers from any lawfully available fund</a:t>
          </a:r>
        </a:p>
      </dsp:txBody>
      <dsp:txXfrm>
        <a:off x="2339135" y="2565812"/>
        <a:ext cx="2111396" cy="1686352"/>
      </dsp:txXfrm>
    </dsp:sp>
    <dsp:sp modelId="{3696DA6E-8C6B-413F-8952-36205A4F9091}">
      <dsp:nvSpPr>
        <dsp:cNvPr id="0" name=""/>
        <dsp:cNvSpPr/>
      </dsp:nvSpPr>
      <dsp:spPr>
        <a:xfrm>
          <a:off x="4939852" y="2474593"/>
          <a:ext cx="2337240" cy="18094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State Major Maintenance Aid under 20-9-525(3)</a:t>
          </a:r>
        </a:p>
      </dsp:txBody>
      <dsp:txXfrm>
        <a:off x="5028182" y="2562923"/>
        <a:ext cx="2160580" cy="1632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4B0809-80B4-4F3F-9677-C4F475D545A4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7F2F00-DBFE-4995-B23C-35C05EC94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66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1CC87-47D1-49E3-AB1B-7B41AA97CB01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EAA3E-C2EA-4531-A402-3F057D84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6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self, years in the industry, and one word that describes your journey.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86516-ABE9-4770-93F1-BA81098D9B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9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5F98-82AE-412F-8851-FD25D53E5BD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919F-E2E4-47BC-8A3E-4526B4DEF6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76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5F98-82AE-412F-8851-FD25D53E5BD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919F-E2E4-47BC-8A3E-4526B4DE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3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5F98-82AE-412F-8851-FD25D53E5BD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919F-E2E4-47BC-8A3E-4526B4DE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5F98-82AE-412F-8851-FD25D53E5BD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919F-E2E4-47BC-8A3E-4526B4DE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1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5F98-82AE-412F-8851-FD25D53E5BD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919F-E2E4-47BC-8A3E-4526B4DEF6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6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5F98-82AE-412F-8851-FD25D53E5BD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919F-E2E4-47BC-8A3E-4526B4DE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5F98-82AE-412F-8851-FD25D53E5BD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919F-E2E4-47BC-8A3E-4526B4DE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6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5F98-82AE-412F-8851-FD25D53E5BD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919F-E2E4-47BC-8A3E-4526B4DE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9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5F98-82AE-412F-8851-FD25D53E5BD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919F-E2E4-47BC-8A3E-4526B4DE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2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58B5F98-82AE-412F-8851-FD25D53E5BD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79919F-E2E4-47BC-8A3E-4526B4DE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5F98-82AE-412F-8851-FD25D53E5BD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919F-E2E4-47BC-8A3E-4526B4DE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4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8B5F98-82AE-412F-8851-FD25D53E5BD2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79919F-E2E4-47BC-8A3E-4526B4DEF60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32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mt.gov/bills/mca/title_0200/chapter_0090/part_0070/section_0030/0200-0090-0070-0030.html" TargetMode="External"/><Relationship Id="rId2" Type="http://schemas.openxmlformats.org/officeDocument/2006/relationships/hyperlink" Target="https://leg.mt.gov/bills/mca/title_0200/chapter_0090/part_0070/section_0020/0200-0090-0070-0020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eg.mt.gov/bills/mca/title_0200/chapter_0090/part_0070/section_0040/0200-0090-0070-0040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i.mt.gov/Portals/182/Page%20Files/School%20Finance/Accounting/About%20School%20Finance/Guidance%20and%20Manuals/FY2022/Mulitdistrict%20Agreements%20FAQs%20Final.pdf?ver=2021-09-24-080542-717" TargetMode="External"/><Relationship Id="rId2" Type="http://schemas.openxmlformats.org/officeDocument/2006/relationships/hyperlink" Target="https://leg.mt.gov/bills/mca/title_0200/chapter_0030/part_0030/section_0630/0200-0030-0030-063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mt.gov/bills/mca/title_0200/chapter_0090/part_0050/section_0020/0200-0090-0050-0020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g.mt.gov/bills/mca/title_0200/chapter_0090/part_0020/section_0360/0200-0090-0020-0360.html" TargetMode="External"/><Relationship Id="rId4" Type="http://schemas.openxmlformats.org/officeDocument/2006/relationships/hyperlink" Target="https://leg.mt.gov/bills/mca/title_0200/chapter_0090/part_0050/section_0050/0200-0090-0050-0050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mt.gov/bills/mca/title_0200/chapter_0090/part_0020/section_0360/0200-0090-0020-0360.html" TargetMode="External"/><Relationship Id="rId2" Type="http://schemas.openxmlformats.org/officeDocument/2006/relationships/hyperlink" Target="https://leg.mt.gov/bills/mca/title_0200/chapter_0090/part_0050/section_0250/0200-0090-0050-025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mt.gov/bills/mca/title_0200/chapter_0010/part_0040/section_0010/0200-0010-0040-0010.html" TargetMode="External"/><Relationship Id="rId2" Type="http://schemas.openxmlformats.org/officeDocument/2006/relationships/hyperlink" Target="https://leg.mt.gov/bills/mca/title_0200/chapter_0090/part_0020/section_0360/0200-0090-0020-036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mt.gov/bills/mca/title_0200/chapter_0090/part_0020/section_0360/0200-0090-0020-0360.html" TargetMode="External"/><Relationship Id="rId2" Type="http://schemas.openxmlformats.org/officeDocument/2006/relationships/hyperlink" Target="https://leg.mt.gov/bills/mca/title_0200/chapter_0090/part_0050/section_0020/0200-0090-0050-002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Mroach@masbo.com" TargetMode="External"/><Relationship Id="rId3" Type="http://schemas.openxmlformats.org/officeDocument/2006/relationships/image" Target="../media/image3.jpg"/><Relationship Id="rId7" Type="http://schemas.openxmlformats.org/officeDocument/2006/relationships/hyperlink" Target="mailto:Shamel@masb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urner@masbo.com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mt.gov/bills/mca/title_0200/chapter_0090/part_0020/section_0360/0200-0090-0020-0360.html" TargetMode="External"/><Relationship Id="rId2" Type="http://schemas.openxmlformats.org/officeDocument/2006/relationships/hyperlink" Target="https://leg.mt.gov/bills/mca/title_0200/chapter_0090/part_0050/section_0020/0200-0090-0050-002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kipedia.co.uk/recipes_wiki/Category:Question_outstandin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les.mt.gov/gateway/RuleNo.asp?RN=10%2E10%2E32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mt.gov/bills/mca/title_0200/chapter_0090/part_0040/section_0370/0200-0090-0040-0370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337" y="3414712"/>
            <a:ext cx="7772400" cy="10795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Transfers Between Funds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338" y="4724400"/>
            <a:ext cx="7772399" cy="2667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New School Business official workshop 2022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original SLIDES Denise Williams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Edited and presented by Shelley Turner and </a:t>
            </a:r>
            <a:r>
              <a:rPr lang="en-US" sz="1800" dirty="0" err="1">
                <a:solidFill>
                  <a:schemeClr val="tx1"/>
                </a:solidFill>
              </a:rPr>
              <a:t>steve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hamel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37B34-50E0-4C43-8940-752D400F88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2"/>
          <a:stretch/>
        </p:blipFill>
        <p:spPr>
          <a:xfrm>
            <a:off x="4876800" y="386101"/>
            <a:ext cx="3933825" cy="21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1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914400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Interlocal Cooperatives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20-9-702, MCA </a:t>
            </a:r>
            <a:r>
              <a:rPr lang="en-US" sz="2400" dirty="0"/>
              <a:t>- Districts contracting with other districts and/or other public agencies under Title 7, Chapter 11, Part 1</a:t>
            </a:r>
          </a:p>
          <a:p>
            <a:r>
              <a:rPr lang="en-US" sz="2400" dirty="0">
                <a:hlinkClick r:id="rId3"/>
              </a:rPr>
              <a:t>20-9-703, MCA </a:t>
            </a:r>
            <a:r>
              <a:rPr lang="en-US" sz="2400" dirty="0"/>
              <a:t>– District as prime agency</a:t>
            </a:r>
          </a:p>
          <a:p>
            <a:pPr lvl="1"/>
            <a:r>
              <a:rPr lang="en-US" sz="2000" dirty="0"/>
              <a:t>Open </a:t>
            </a:r>
            <a:r>
              <a:rPr lang="en-US" sz="2000" dirty="0" err="1"/>
              <a:t>Interlocal</a:t>
            </a:r>
            <a:r>
              <a:rPr lang="en-US" sz="2000" dirty="0"/>
              <a:t> Cooperative (82) to account for revenues and expenditures of agreement</a:t>
            </a:r>
          </a:p>
          <a:p>
            <a:pPr lvl="1"/>
            <a:r>
              <a:rPr lang="en-US" sz="2000" dirty="0"/>
              <a:t>Transfers from any fund of the district allowed</a:t>
            </a:r>
          </a:p>
          <a:p>
            <a:pPr lvl="1"/>
            <a:r>
              <a:rPr lang="en-US" sz="2000" dirty="0"/>
              <a:t>Transfers of state and federal grant dollars from </a:t>
            </a:r>
            <a:r>
              <a:rPr lang="en-US" sz="2000" dirty="0" err="1"/>
              <a:t>Misc</a:t>
            </a:r>
            <a:r>
              <a:rPr lang="en-US" sz="2000" dirty="0"/>
              <a:t> Programs (15) must be approved by OPI</a:t>
            </a:r>
          </a:p>
          <a:p>
            <a:pPr lvl="1"/>
            <a:r>
              <a:rPr lang="en-US" sz="2000" dirty="0"/>
              <a:t>No transfers from Retirement (14), Litigation Reserve (27), Debt Service (50)</a:t>
            </a:r>
          </a:p>
          <a:p>
            <a:pPr lvl="1"/>
            <a:r>
              <a:rPr lang="en-US" sz="2000" dirty="0"/>
              <a:t>Allowable expenditures defined by </a:t>
            </a:r>
            <a:r>
              <a:rPr lang="en-US" sz="2000" dirty="0" err="1"/>
              <a:t>interlocal</a:t>
            </a:r>
            <a:r>
              <a:rPr lang="en-US" sz="2000" dirty="0"/>
              <a:t> agreement</a:t>
            </a:r>
          </a:p>
        </p:txBody>
      </p:sp>
    </p:spTree>
    <p:extLst>
      <p:ext uri="{BB962C8B-B14F-4D97-AF65-F5344CB8AC3E}">
        <p14:creationId xmlns:p14="http://schemas.microsoft.com/office/powerpoint/2010/main" val="83621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Interlocal Cooperatives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" y="1905000"/>
            <a:ext cx="83820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20-9-704, MCA </a:t>
            </a:r>
            <a:r>
              <a:rPr lang="en-US" sz="2400" dirty="0"/>
              <a:t>– District as cooperating agency</a:t>
            </a:r>
          </a:p>
          <a:p>
            <a:pPr lvl="1"/>
            <a:r>
              <a:rPr lang="en-US" sz="2000" dirty="0"/>
              <a:t>Financial support (“transfers”) made to prime agency by district warrant</a:t>
            </a:r>
          </a:p>
          <a:p>
            <a:pPr lvl="1"/>
            <a:r>
              <a:rPr lang="en-US" sz="2000" dirty="0"/>
              <a:t>Financial support from any fund of the district is allowed and counts against adopted budget</a:t>
            </a:r>
          </a:p>
          <a:p>
            <a:pPr lvl="1"/>
            <a:r>
              <a:rPr lang="en-US" sz="2000" dirty="0"/>
              <a:t>Financial support using state and federal grant dollars from </a:t>
            </a:r>
            <a:r>
              <a:rPr lang="en-US" sz="2000" dirty="0" err="1"/>
              <a:t>Misc</a:t>
            </a:r>
            <a:r>
              <a:rPr lang="en-US" sz="2000" dirty="0"/>
              <a:t> Programs (15) must be approved by OPI</a:t>
            </a:r>
          </a:p>
          <a:p>
            <a:pPr lvl="1"/>
            <a:r>
              <a:rPr lang="en-US" sz="2000" dirty="0"/>
              <a:t>No financial support from Retirement (14), Litigation Reserve (27), Debt Service (50) allowed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24E0E-837D-4258-BB15-7FE1235AB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294007"/>
            <a:ext cx="3962400" cy="25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435864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Multidistrict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20-3-363, MCA</a:t>
            </a:r>
            <a:endParaRPr lang="en-US" dirty="0"/>
          </a:p>
          <a:p>
            <a:r>
              <a:rPr lang="en-US" dirty="0"/>
              <a:t>Two or more school districts may create a multidistrict cooperative  to</a:t>
            </a:r>
          </a:p>
          <a:p>
            <a:pPr lvl="1"/>
            <a:r>
              <a:rPr lang="en-US" dirty="0"/>
              <a:t>Perform any services, activities and undertakings, and</a:t>
            </a:r>
          </a:p>
          <a:p>
            <a:pPr lvl="1"/>
            <a:r>
              <a:rPr lang="en-US" dirty="0"/>
              <a:t>Provide for joint funding and operation and maintenance of all participating districts</a:t>
            </a:r>
          </a:p>
          <a:p>
            <a:r>
              <a:rPr lang="en-US" dirty="0"/>
              <a:t>Terms and conditions of agreement</a:t>
            </a:r>
          </a:p>
          <a:p>
            <a:pPr lvl="1"/>
            <a:r>
              <a:rPr lang="en-US" dirty="0"/>
              <a:t>Must be approved by trustees of all participating districts</a:t>
            </a:r>
          </a:p>
          <a:p>
            <a:pPr lvl="1"/>
            <a:r>
              <a:rPr lang="en-US" dirty="0"/>
              <a:t>Must include how a district may enter or exit</a:t>
            </a:r>
          </a:p>
          <a:p>
            <a:pPr lvl="1"/>
            <a:r>
              <a:rPr lang="en-US" dirty="0"/>
              <a:t>May be for a period up to 3 years</a:t>
            </a:r>
          </a:p>
          <a:p>
            <a:pPr lvl="1"/>
            <a:r>
              <a:rPr lang="en-US" dirty="0"/>
              <a:t>Designate the prime agency</a:t>
            </a:r>
          </a:p>
          <a:p>
            <a:pPr lvl="2"/>
            <a:r>
              <a:rPr lang="en-US" sz="2000" dirty="0"/>
              <a:t>Prime agency establishes Interlocal Cooperative Fund (82)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>
                <a:hlinkClick r:id="rId3"/>
              </a:rPr>
              <a:t>OPI Multidistrict Agreement FAQ’s</a:t>
            </a:r>
            <a:endParaRPr lang="en-US" sz="2000" dirty="0"/>
          </a:p>
          <a:p>
            <a:pPr lvl="2"/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FF725-7F39-4192-8B19-C2E71480C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624" y="265044"/>
            <a:ext cx="3710352" cy="20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06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252936"/>
            <a:ext cx="7543800" cy="1028715"/>
          </a:xfrm>
        </p:spPr>
        <p:txBody>
          <a:bodyPr anchor="ctr">
            <a:normAutofit/>
          </a:bodyPr>
          <a:lstStyle/>
          <a:p>
            <a:pPr algn="ctr"/>
            <a:r>
              <a:rPr lang="en-US" sz="3400">
                <a:solidFill>
                  <a:srgbClr val="FFFFFF"/>
                </a:solidFill>
              </a:rPr>
              <a:t>Multidistrict Agreements</a:t>
            </a:r>
            <a:br>
              <a:rPr lang="en-US" sz="3400">
                <a:solidFill>
                  <a:srgbClr val="FFFFFF"/>
                </a:solidFill>
              </a:rPr>
            </a:b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576350"/>
            <a:ext cx="7520940" cy="3981796"/>
          </a:xfrm>
        </p:spPr>
        <p:txBody>
          <a:bodyPr>
            <a:normAutofit/>
          </a:bodyPr>
          <a:lstStyle/>
          <a:p>
            <a:r>
              <a:rPr lang="en-US" sz="2400" dirty="0"/>
              <a:t>Transfers allowed from</a:t>
            </a:r>
          </a:p>
          <a:p>
            <a:pPr lvl="1"/>
            <a:r>
              <a:rPr lang="en-US" sz="2200" dirty="0"/>
              <a:t>General Fund (01) up to the amount supported by Direct State Aid (DSA)</a:t>
            </a:r>
          </a:p>
          <a:p>
            <a:pPr lvl="1"/>
            <a:r>
              <a:rPr lang="en-US" sz="2200" dirty="0"/>
              <a:t>Budgeted funds, except Retirement (14) and Debt Service (50)</a:t>
            </a:r>
          </a:p>
          <a:p>
            <a:pPr lvl="1"/>
            <a:r>
              <a:rPr lang="en-US" sz="2200" dirty="0"/>
              <a:t>Non-budgeted funds, except Compensated Absences (21), and as limited by federal law for federal funds</a:t>
            </a:r>
          </a:p>
          <a:p>
            <a:pPr lvl="1"/>
            <a:r>
              <a:rPr lang="en-US" sz="2200" dirty="0"/>
              <a:t>Transfers from budgeted funds count against adopted budget</a:t>
            </a:r>
          </a:p>
          <a:p>
            <a:r>
              <a:rPr lang="en-US" sz="2400" dirty="0"/>
              <a:t>Transfer of funds raised by non-voted levy can’t be restored in the originating fund in the next year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092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Building Reserve Fund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63153-C4BC-4ED1-9DF8-46199CA0F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09" r="33819" b="1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198913"/>
            <a:ext cx="5334000" cy="450668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3800" dirty="0">
                <a:hlinkClick r:id="rId3"/>
              </a:rPr>
              <a:t>20-9-502, MCA</a:t>
            </a:r>
            <a:endParaRPr lang="en-US" sz="3800" dirty="0"/>
          </a:p>
          <a:p>
            <a:pPr marL="201168" lvl="1" indent="0" algn="ctr">
              <a:buNone/>
            </a:pPr>
            <a:r>
              <a:rPr lang="en-US" sz="3800" dirty="0"/>
              <a:t>Requires sub-funds to ensure separate tracking</a:t>
            </a:r>
          </a:p>
          <a:p>
            <a:pPr marL="201168" lvl="1" indent="0" algn="ctr">
              <a:buNone/>
            </a:pPr>
            <a:endParaRPr lang="en-US" sz="1900" dirty="0"/>
          </a:p>
          <a:p>
            <a:r>
              <a:rPr lang="en-US" sz="3800" b="1" dirty="0"/>
              <a:t>Sub-fund 613 Permissive Levy</a:t>
            </a:r>
          </a:p>
          <a:p>
            <a:pPr lvl="1"/>
            <a:r>
              <a:rPr lang="en-US" sz="3800" dirty="0"/>
              <a:t>Transfers from any lawfully available fund </a:t>
            </a:r>
            <a:r>
              <a:rPr lang="en-US" sz="3800" dirty="0">
                <a:hlinkClick r:id="rId4"/>
              </a:rPr>
              <a:t>20-9-505, MCA</a:t>
            </a:r>
            <a:endParaRPr lang="en-US" sz="3800" dirty="0"/>
          </a:p>
          <a:p>
            <a:r>
              <a:rPr lang="en-US" sz="3800" b="1" dirty="0"/>
              <a:t>Sub-fund 611 Transfers for Safety and Security</a:t>
            </a:r>
          </a:p>
          <a:p>
            <a:pPr lvl="1"/>
            <a:r>
              <a:rPr lang="en-US" sz="3800" dirty="0"/>
              <a:t>Transfers of state &amp; local revenue allowed under </a:t>
            </a:r>
            <a:r>
              <a:rPr lang="en-US" sz="3800" dirty="0">
                <a:hlinkClick r:id="rId5"/>
              </a:rPr>
              <a:t>20-9-236, MCA</a:t>
            </a:r>
            <a:endParaRPr lang="en-US" sz="3800" dirty="0"/>
          </a:p>
          <a:p>
            <a:endParaRPr lang="en-US" sz="3300" dirty="0"/>
          </a:p>
          <a:p>
            <a:r>
              <a:rPr lang="en-US" sz="3300" dirty="0"/>
              <a:t>Sub-fund 612 Voted Levy</a:t>
            </a:r>
          </a:p>
          <a:p>
            <a:r>
              <a:rPr lang="en-US" sz="3300" dirty="0"/>
              <a:t>Sub-fund 614 Voted Levy </a:t>
            </a:r>
          </a:p>
          <a:p>
            <a:pPr lvl="1"/>
            <a:r>
              <a:rPr lang="en-US" sz="3300" dirty="0"/>
              <a:t>transition costs to open, close, consolidate, annex or expand a school, including elementary to K-12, if eligible</a:t>
            </a:r>
          </a:p>
          <a:p>
            <a:pPr marL="201168" lvl="1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58881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54" y="1981200"/>
            <a:ext cx="8115300" cy="5867400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0"/>
              </a:spcBef>
              <a:buNone/>
            </a:pPr>
            <a:r>
              <a:rPr lang="en-US" sz="2400" u="sng" dirty="0">
                <a:latin typeface="+mj-lt"/>
              </a:rPr>
              <a:t>School Major Maintenance Amount (SMMA)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sz="2400" dirty="0">
                <a:latin typeface="+mj-lt"/>
                <a:cs typeface="Calibri" panose="020F0502020204030204" pitchFamily="34" charset="0"/>
              </a:rPr>
              <a:t>Max annual contribution amount from ALL sources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(budget limit ANB x $110) + $15,000</a:t>
            </a:r>
          </a:p>
          <a:p>
            <a:pPr marL="771525" lvl="3" indent="0">
              <a:spcBef>
                <a:spcPts val="0"/>
              </a:spcBef>
              <a:buNone/>
            </a:pPr>
            <a:endParaRPr lang="en-US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lvl="3" indent="0">
              <a:spcBef>
                <a:spcPts val="0"/>
              </a:spcBef>
              <a:buNone/>
            </a:pPr>
            <a:endParaRPr lang="en-US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59100"/>
              </p:ext>
            </p:extLst>
          </p:nvPr>
        </p:nvGraphicFramePr>
        <p:xfrm>
          <a:off x="762000" y="3627120"/>
          <a:ext cx="78105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923">
                  <a:extLst>
                    <a:ext uri="{9D8B030D-6E8A-4147-A177-3AD203B41FA5}">
                      <a16:colId xmlns:a16="http://schemas.microsoft.com/office/drawing/2014/main" val="3654902181"/>
                    </a:ext>
                  </a:extLst>
                </a:gridCol>
                <a:gridCol w="5990577">
                  <a:extLst>
                    <a:ext uri="{9D8B030D-6E8A-4147-A177-3AD203B41FA5}">
                      <a16:colId xmlns:a16="http://schemas.microsoft.com/office/drawing/2014/main" val="2201243975"/>
                    </a:ext>
                  </a:extLst>
                </a:gridCol>
              </a:tblGrid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ANB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Max</a:t>
                      </a:r>
                      <a:r>
                        <a:rPr lang="en-US" sz="2600" baseline="0" dirty="0"/>
                        <a:t> Annual Contribution</a:t>
                      </a:r>
                      <a:endParaRPr lang="en-US" sz="2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73326407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</a:t>
                      </a:r>
                      <a:r>
                        <a:rPr lang="en-US" sz="2600" baseline="0" dirty="0"/>
                        <a:t> 26,000   (100 x $110) + $15,000*)</a:t>
                      </a:r>
                      <a:endParaRPr lang="en-US" sz="2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4583804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500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$ 70,000   (500 x $110) + $15,000*)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45929058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$125,000  (1000 x $110) + $15,000*)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437412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30785" y="5780781"/>
            <a:ext cx="38992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*$30,000 for a K-12 district</a:t>
            </a:r>
            <a:endParaRPr lang="en-US"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D8430-E555-44C5-92E7-20440620CDD9}"/>
              </a:ext>
            </a:extLst>
          </p:cNvPr>
          <p:cNvSpPr txBox="1"/>
          <p:nvPr/>
        </p:nvSpPr>
        <p:spPr>
          <a:xfrm>
            <a:off x="533400" y="685800"/>
            <a:ext cx="7929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+mj-lt"/>
              </a:rPr>
              <a:t>Permissive Levy Sub-fund 613</a:t>
            </a:r>
          </a:p>
        </p:txBody>
      </p:sp>
    </p:spTree>
    <p:extLst>
      <p:ext uri="{BB962C8B-B14F-4D97-AF65-F5344CB8AC3E}">
        <p14:creationId xmlns:p14="http://schemas.microsoft.com/office/powerpoint/2010/main" val="145809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43800" cy="1450757"/>
          </a:xfrm>
        </p:spPr>
        <p:txBody>
          <a:bodyPr>
            <a:normAutofit/>
          </a:bodyPr>
          <a:lstStyle/>
          <a:p>
            <a:pPr marL="0" indent="0" algn="ctr"/>
            <a:r>
              <a:rPr lang="en-US" dirty="0">
                <a:solidFill>
                  <a:schemeClr val="accent2"/>
                </a:solidFill>
              </a:rPr>
              <a:t>Sub-fund 613 Revenues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8A04D0-B5E4-EFA1-440D-4F1F9BC21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532465"/>
              </p:ext>
            </p:extLst>
          </p:nvPr>
        </p:nvGraphicFramePr>
        <p:xfrm>
          <a:off x="-190500" y="1905000"/>
          <a:ext cx="9525000" cy="447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070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902B-C5FD-46A7-B06D-EAF7C708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4663440" cy="145075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Sub-fund 613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838E2-76DF-4D8D-BDFB-F1C738B7E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20-9-525(2), MCA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Improvements related to: </a:t>
            </a:r>
          </a:p>
          <a:p>
            <a:pPr lvl="1"/>
            <a:r>
              <a:rPr lang="en-US" sz="2200" dirty="0"/>
              <a:t>School and student safety and security </a:t>
            </a:r>
            <a:r>
              <a:rPr lang="en-US" sz="2200" dirty="0">
                <a:hlinkClick r:id="rId3"/>
              </a:rPr>
              <a:t>20-9-236(1), MCA</a:t>
            </a:r>
            <a:endParaRPr lang="en-US" sz="2200" dirty="0"/>
          </a:p>
          <a:p>
            <a:pPr lvl="1"/>
            <a:r>
              <a:rPr lang="en-US" sz="2200" dirty="0"/>
              <a:t>Facilities – projects designed to produce operational efficiencies</a:t>
            </a:r>
          </a:p>
          <a:p>
            <a:pPr lvl="2"/>
            <a:r>
              <a:rPr lang="en-US" sz="2000" dirty="0"/>
              <a:t>utility savings</a:t>
            </a:r>
          </a:p>
          <a:p>
            <a:pPr lvl="2"/>
            <a:r>
              <a:rPr lang="en-US" sz="2000" dirty="0"/>
              <a:t>reduced future maintenance costs</a:t>
            </a:r>
          </a:p>
          <a:p>
            <a:pPr lvl="2"/>
            <a:r>
              <a:rPr lang="en-US" sz="2000" dirty="0"/>
              <a:t>improved utilization of staff</a:t>
            </a:r>
          </a:p>
          <a:p>
            <a:pPr lvl="2"/>
            <a:r>
              <a:rPr lang="en-US" sz="2000" dirty="0"/>
              <a:t>enhanced learning environments for students</a:t>
            </a:r>
          </a:p>
          <a:p>
            <a:pPr marL="0" indent="0">
              <a:buNone/>
            </a:pPr>
            <a:r>
              <a:rPr lang="en-US" sz="2400" dirty="0"/>
              <a:t>Includes repayment of an </a:t>
            </a:r>
            <a:r>
              <a:rPr lang="en-US" sz="2400" dirty="0" err="1"/>
              <a:t>intercap</a:t>
            </a:r>
            <a:r>
              <a:rPr lang="en-US" sz="2400" dirty="0"/>
              <a:t> loan for facility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C905C-2354-4BA7-B099-14571AFB7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493" y="0"/>
            <a:ext cx="3893507" cy="2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6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108" y="0"/>
            <a:ext cx="349304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5EF92-0CA9-49F5-8978-7222A976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921" y="1676400"/>
            <a:ext cx="2790265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Sub-fund 611- Transfers for Safety &amp; Security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E828FC-05B4-4BA4-92D3-3DF79D42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010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B6AE-78DA-44C8-A1C1-A91CA4FCF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54" y="1111753"/>
            <a:ext cx="3793047" cy="4628275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Transfers for school safety and security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20-9-236, MCA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Must have a current plan pursuant to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20-1-401, MCA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school safety plan, or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emergency operations plan</a:t>
            </a:r>
          </a:p>
          <a:p>
            <a:pPr>
              <a:spcBef>
                <a:spcPts val="0"/>
              </a:spcBef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Must certify your plan to OPI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7EF7C-E3B2-4FF1-BF23-D800D8D97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549" y="304800"/>
            <a:ext cx="3547535" cy="19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44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Sub-Fund 611  Revenues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hlinkClick r:id="rId2"/>
              </a:rPr>
              <a:t>20-9-502(5), MCA</a:t>
            </a:r>
            <a:endParaRPr lang="en-US" sz="2400" dirty="0"/>
          </a:p>
          <a:p>
            <a:r>
              <a:rPr lang="en-US" sz="2400" dirty="0"/>
              <a:t>Transfers of state &amp; local revenue allowed under </a:t>
            </a:r>
            <a:r>
              <a:rPr lang="en-US" sz="2400" dirty="0">
                <a:hlinkClick r:id="rId3"/>
              </a:rPr>
              <a:t>20-9-236, MCA</a:t>
            </a:r>
            <a:endParaRPr lang="en-US" sz="2400" dirty="0"/>
          </a:p>
          <a:p>
            <a:pPr lvl="1"/>
            <a:r>
              <a:rPr lang="en-US" sz="2200" dirty="0"/>
              <a:t>from any budgeted or non-budgeted fund (except Debt Service and Retirement)</a:t>
            </a:r>
          </a:p>
          <a:p>
            <a:pPr lvl="1"/>
            <a:r>
              <a:rPr lang="en-US" sz="2200" dirty="0"/>
              <a:t>must spend within 2 school fiscal years; return excess to originating fund</a:t>
            </a:r>
          </a:p>
          <a:p>
            <a:pPr lvl="1"/>
            <a:r>
              <a:rPr lang="en-US" sz="2200" dirty="0"/>
              <a:t>Can’t increase levy to replenish if                                                           transferring from permissive levy fund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1FEEC1-8C2F-42CF-BAFD-F7182C946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037" y="4074437"/>
            <a:ext cx="2657475" cy="263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8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958A-F7C2-4FEC-BA6B-FF0014C8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Montana Association of School Business Officials Team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C4E96F-29E7-4431-A0A9-9E1EDF0C1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2289" y="2223008"/>
            <a:ext cx="1423200" cy="1885034"/>
          </a:xfrm>
        </p:spPr>
      </p:pic>
      <p:pic>
        <p:nvPicPr>
          <p:cNvPr id="1026" name="Picture 2" descr="https://www.masbo.com/i4a/ams/amsdirectory/custom_file_download.cfm/A8E3980EEF768EC29F926F75BEABD447.jpg?file:mimeType=image/jpeg;size=5936;name=A8E3980EEF768EC29F926F75BEABD447.jpg">
            <a:extLst>
              <a:ext uri="{FF2B5EF4-FFF2-40B4-BE49-F238E27FC236}">
                <a16:creationId xmlns:a16="http://schemas.microsoft.com/office/drawing/2014/main" id="{A4ED9072-2FB2-49E6-8C04-9D11CA210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09" y="2223008"/>
            <a:ext cx="1411256" cy="18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masbo.com/i4a/ams/amsdirectory/custom_file_download.cfm/CB55D199D3D09613978536029E5E6B45.jpg?file:mimeType=image/jpeg;size=5610489;name=CB55D199D3D09613978536029E5E6B45.jpg">
            <a:extLst>
              <a:ext uri="{FF2B5EF4-FFF2-40B4-BE49-F238E27FC236}">
                <a16:creationId xmlns:a16="http://schemas.microsoft.com/office/drawing/2014/main" id="{F865B8A1-0BD2-4220-92D2-48FC7EEC6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65" y="2223008"/>
            <a:ext cx="1330135" cy="19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F750BE-4A40-48C5-94EF-E7319B585483}"/>
              </a:ext>
            </a:extLst>
          </p:cNvPr>
          <p:cNvSpPr txBox="1"/>
          <p:nvPr/>
        </p:nvSpPr>
        <p:spPr>
          <a:xfrm>
            <a:off x="609600" y="4257724"/>
            <a:ext cx="2468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Shelley Turner</a:t>
            </a:r>
          </a:p>
          <a:p>
            <a:pPr algn="ctr"/>
            <a:r>
              <a:rPr lang="en-US" sz="2000" dirty="0"/>
              <a:t>Executive Director</a:t>
            </a:r>
          </a:p>
          <a:p>
            <a:pPr algn="ctr"/>
            <a:r>
              <a:rPr lang="en-US" sz="2000" dirty="0">
                <a:hlinkClick r:id="rId6"/>
              </a:rPr>
              <a:t>Sturner@masbo.com</a:t>
            </a:r>
            <a:endParaRPr lang="en-US" sz="2000" dirty="0"/>
          </a:p>
          <a:p>
            <a:pPr algn="ctr"/>
            <a:r>
              <a:rPr lang="en-US" sz="2000" dirty="0"/>
              <a:t>(406) 461-3659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38D49-2940-4EBB-8643-6EB8EEBF1001}"/>
              </a:ext>
            </a:extLst>
          </p:cNvPr>
          <p:cNvSpPr txBox="1"/>
          <p:nvPr/>
        </p:nvSpPr>
        <p:spPr>
          <a:xfrm>
            <a:off x="3307004" y="4312384"/>
            <a:ext cx="26365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Steve Hamel</a:t>
            </a:r>
          </a:p>
          <a:p>
            <a:pPr algn="ctr"/>
            <a:r>
              <a:rPr lang="en-US" sz="2000" dirty="0"/>
              <a:t>Interim Services &amp; Training</a:t>
            </a:r>
          </a:p>
          <a:p>
            <a:pPr algn="ctr"/>
            <a:r>
              <a:rPr lang="en-US" sz="2000" dirty="0">
                <a:hlinkClick r:id="rId7"/>
              </a:rPr>
              <a:t>Shamel@masbo.com</a:t>
            </a:r>
            <a:endParaRPr lang="en-US" sz="2000" dirty="0"/>
          </a:p>
          <a:p>
            <a:pPr algn="ctr"/>
            <a:r>
              <a:rPr lang="en-US" sz="2000" dirty="0"/>
              <a:t>(406) 431-0124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DC9998-1758-493B-9AAE-473B8B29A16B}"/>
              </a:ext>
            </a:extLst>
          </p:cNvPr>
          <p:cNvSpPr txBox="1"/>
          <p:nvPr/>
        </p:nvSpPr>
        <p:spPr>
          <a:xfrm>
            <a:off x="6022165" y="4312433"/>
            <a:ext cx="25015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Marie Roach</a:t>
            </a:r>
          </a:p>
          <a:p>
            <a:pPr algn="ctr"/>
            <a:r>
              <a:rPr lang="en-US" sz="2000" dirty="0"/>
              <a:t>Association Coordinator</a:t>
            </a:r>
          </a:p>
          <a:p>
            <a:pPr algn="ctr"/>
            <a:r>
              <a:rPr lang="en-US" sz="2000" dirty="0">
                <a:hlinkClick r:id="rId8"/>
              </a:rPr>
              <a:t>Mroach@masbo.com</a:t>
            </a:r>
            <a:endParaRPr lang="en-US" sz="2000" dirty="0"/>
          </a:p>
          <a:p>
            <a:pPr algn="ctr"/>
            <a:r>
              <a:rPr lang="en-US" sz="2000" dirty="0"/>
              <a:t>(406) 461-8804</a:t>
            </a:r>
          </a:p>
        </p:txBody>
      </p:sp>
    </p:spTree>
    <p:extLst>
      <p:ext uri="{BB962C8B-B14F-4D97-AF65-F5344CB8AC3E}">
        <p14:creationId xmlns:p14="http://schemas.microsoft.com/office/powerpoint/2010/main" val="201067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D62E53A-3457-4999-B5BB-B5C00F9D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>
            <a:normAutofit/>
          </a:bodyPr>
          <a:lstStyle/>
          <a:p>
            <a:r>
              <a:rPr lang="en-US"/>
              <a:t>Sub-Fund 611 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265C-7F91-4CEA-A765-98CD3DB19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33" y="1845734"/>
            <a:ext cx="5239166" cy="417406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hlinkClick r:id="rId2"/>
              </a:rPr>
              <a:t>20-9-502(5), MCA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dirty="0"/>
              <a:t>School and student safety and security </a:t>
            </a:r>
            <a:r>
              <a:rPr lang="en-US" dirty="0">
                <a:hlinkClick r:id="rId3"/>
              </a:rPr>
              <a:t>20-9-236(1), MCA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US" dirty="0"/>
              <a:t>Planning for improvements to and maintenance of school and student safety</a:t>
            </a:r>
          </a:p>
          <a:p>
            <a:pPr lvl="1">
              <a:spcBef>
                <a:spcPts val="0"/>
              </a:spcBef>
              <a:spcAft>
                <a:spcPts val="225"/>
              </a:spcAft>
            </a:pPr>
            <a:r>
              <a:rPr lang="en-US" sz="2000" dirty="0"/>
              <a:t>Staffing for school resource officers, counselors</a:t>
            </a:r>
          </a:p>
          <a:p>
            <a:pPr lvl="1">
              <a:spcBef>
                <a:spcPts val="0"/>
              </a:spcBef>
              <a:spcAft>
                <a:spcPts val="225"/>
              </a:spcAft>
            </a:pPr>
            <a:r>
              <a:rPr lang="en-US" sz="2000" dirty="0"/>
              <a:t>Hiring architects, engineers, consultants</a:t>
            </a:r>
          </a:p>
          <a:p>
            <a:pPr lvl="1">
              <a:spcBef>
                <a:spcPts val="0"/>
              </a:spcBef>
              <a:spcAft>
                <a:spcPts val="225"/>
              </a:spcAft>
            </a:pPr>
            <a:r>
              <a:rPr lang="en-US" sz="2000" dirty="0"/>
              <a:t>Programs:  active shooter training, threat assessments, restorative justice</a:t>
            </a:r>
          </a:p>
          <a:p>
            <a:pPr lvl="1">
              <a:spcBef>
                <a:spcPts val="0"/>
              </a:spcBef>
              <a:spcAft>
                <a:spcPts val="225"/>
              </a:spcAft>
            </a:pPr>
            <a:r>
              <a:rPr lang="en-US" sz="2000" dirty="0"/>
              <a:t>Updating locking mechanisms at access points</a:t>
            </a:r>
          </a:p>
          <a:p>
            <a:pPr lvl="1">
              <a:spcBef>
                <a:spcPts val="0"/>
              </a:spcBef>
              <a:spcAft>
                <a:spcPts val="225"/>
              </a:spcAft>
            </a:pPr>
            <a:r>
              <a:rPr lang="en-US" sz="2000" dirty="0"/>
              <a:t>Bullet-resistant windows/barriers</a:t>
            </a:r>
          </a:p>
          <a:p>
            <a:pPr lvl="1">
              <a:spcBef>
                <a:spcPts val="0"/>
              </a:spcBef>
              <a:spcAft>
                <a:spcPts val="225"/>
              </a:spcAft>
            </a:pPr>
            <a:r>
              <a:rPr lang="en-US" sz="2000" dirty="0"/>
              <a:t>Emergency response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95FD6A-4B01-4190-92CD-9CC37F520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895600"/>
            <a:ext cx="2851567" cy="18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08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Transformational Learning Program Fund (29) Revenues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Track in Flexibility Fund (29)</a:t>
            </a:r>
          </a:p>
          <a:p>
            <a:r>
              <a:rPr lang="en-US" sz="2400" dirty="0"/>
              <a:t>State transformational learning aid payment</a:t>
            </a:r>
          </a:p>
          <a:p>
            <a:r>
              <a:rPr lang="en-US" sz="2400" dirty="0"/>
              <a:t>Permissive levy for local match up to state aid payment</a:t>
            </a:r>
          </a:p>
          <a:p>
            <a:r>
              <a:rPr lang="en-US" sz="2400" dirty="0"/>
              <a:t>Transfers of state and local revenue from any budgeted or non-budgeted fund (except debt service and retirement)</a:t>
            </a:r>
          </a:p>
          <a:p>
            <a:pPr lvl="1"/>
            <a:r>
              <a:rPr lang="en-US" sz="2000" dirty="0"/>
              <a:t>Doesn’t count against budget authority when transferred</a:t>
            </a:r>
          </a:p>
          <a:p>
            <a:pPr lvl="1"/>
            <a:r>
              <a:rPr lang="en-US" sz="2000" dirty="0"/>
              <a:t>May not replenish in a subsequent year</a:t>
            </a:r>
          </a:p>
          <a:p>
            <a:pPr lvl="1"/>
            <a:r>
              <a:rPr lang="en-US" sz="2000" dirty="0"/>
              <a:t>Must spend within 2 full fiscal years; if not, return to originating fund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HB351 Transformational Learning</a:t>
            </a:r>
          </a:p>
        </p:txBody>
      </p:sp>
    </p:spTree>
    <p:extLst>
      <p:ext uri="{BB962C8B-B14F-4D97-AF65-F5344CB8AC3E}">
        <p14:creationId xmlns:p14="http://schemas.microsoft.com/office/powerpoint/2010/main" val="3490779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58B6AB-FC53-43D9-8D32-B66DEC7BA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1800" y="1024396"/>
            <a:ext cx="3733800" cy="497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353029-C826-461D-B360-9BC441211B2D}"/>
              </a:ext>
            </a:extLst>
          </p:cNvPr>
          <p:cNvSpPr txBox="1"/>
          <p:nvPr/>
        </p:nvSpPr>
        <p:spPr>
          <a:xfrm>
            <a:off x="2971800" y="6015099"/>
            <a:ext cx="3733800" cy="233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cookipedia.co.uk/recipes_wiki/Category:Question_outstandi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6606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487362"/>
          </a:xfrm>
        </p:spPr>
        <p:txBody>
          <a:bodyPr/>
          <a:lstStyle/>
          <a:p>
            <a:r>
              <a:rPr lang="en-US" dirty="0"/>
              <a:t>BUDGETED FUNDS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5969710"/>
              </p:ext>
            </p:extLst>
          </p:nvPr>
        </p:nvGraphicFramePr>
        <p:xfrm>
          <a:off x="457200" y="457200"/>
          <a:ext cx="404018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5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Fund</a:t>
                      </a:r>
                      <a:r>
                        <a:rPr lang="en-US" sz="2000" baseline="0" dirty="0"/>
                        <a:t> #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Fund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General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Transportation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Bus Depreciation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Tuition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Retirement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Adult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Non-Operating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Flexibility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Debt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Building</a:t>
                      </a:r>
                      <a:r>
                        <a:rPr lang="en-US" sz="2200" baseline="0" dirty="0"/>
                        <a:t> Reserve</a:t>
                      </a:r>
                    </a:p>
                    <a:p>
                      <a:r>
                        <a:rPr lang="en-US" sz="2200" baseline="0" dirty="0"/>
                        <a:t>(must track using sub-funds)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0"/>
            <a:ext cx="4041775" cy="487362"/>
          </a:xfrm>
        </p:spPr>
        <p:txBody>
          <a:bodyPr/>
          <a:lstStyle/>
          <a:p>
            <a:r>
              <a:rPr lang="en-US" dirty="0"/>
              <a:t>NON-BUDGETED FUNDS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779118"/>
              </p:ext>
            </p:extLst>
          </p:nvPr>
        </p:nvGraphicFramePr>
        <p:xfrm>
          <a:off x="4645025" y="457200"/>
          <a:ext cx="4041776" cy="595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Fund</a:t>
                      </a:r>
                      <a:r>
                        <a:rPr lang="en-US" sz="2000" baseline="0" dirty="0"/>
                        <a:t> #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Fund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Food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Miscellaneous</a:t>
                      </a:r>
                      <a:r>
                        <a:rPr lang="en-US" sz="1800" baseline="0" dirty="0"/>
                        <a:t> Programs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Traffic</a:t>
                      </a:r>
                      <a:r>
                        <a:rPr lang="en-US" sz="1800" baseline="0" dirty="0"/>
                        <a:t> Education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Lease Rental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Compensated</a:t>
                      </a:r>
                      <a:r>
                        <a:rPr lang="en-US" sz="1800" baseline="0" dirty="0"/>
                        <a:t> Absences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Metal Mines Tax Reserve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State Mining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Impact</a:t>
                      </a:r>
                      <a:r>
                        <a:rPr lang="en-US" sz="1800" baseline="0" dirty="0"/>
                        <a:t> Aid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Litigation</a:t>
                      </a:r>
                      <a:r>
                        <a:rPr lang="en-US" sz="1800" baseline="0" dirty="0"/>
                        <a:t> Reserve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Permanent Endowment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Building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70-72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Enterprise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73-79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Internal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Interlocal</a:t>
                      </a:r>
                      <a:r>
                        <a:rPr lang="en-US" sz="1800" dirty="0"/>
                        <a:t> Cooperative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81-85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Other Trust</a:t>
                      </a:r>
                      <a:r>
                        <a:rPr lang="en-US" sz="1800" baseline="0" dirty="0"/>
                        <a:t> Funds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65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Transfers Between Funds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0E294-929A-4103-8417-AB9A2E0D9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40322" r="27922" b="2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009" y="2352908"/>
            <a:ext cx="5348478" cy="4419599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Don’t use the transfer codes to correct coding errors or fund deficits (fix expenditures instead)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Public hearing required in most (but not all) cases </a:t>
            </a:r>
            <a:r>
              <a:rPr lang="en-US" sz="2200" dirty="0">
                <a:hlinkClick r:id="rId3"/>
              </a:rPr>
              <a:t>ARM 10.10.320(2)(a) through (h) 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Best Practice- Always discuss Fund Transfers with the Board and obtain approval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Notify OPI and county officials of transfers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In writing, within 30 days of trustees’ approval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Notice includes: 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900" dirty="0"/>
              <a:t>Funds affected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900" dirty="0"/>
              <a:t>Amount of budget authority &amp; cash transferred,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900" dirty="0"/>
              <a:t>Purpose for which the amount transferred will be used</a:t>
            </a:r>
          </a:p>
        </p:txBody>
      </p:sp>
    </p:spTree>
    <p:extLst>
      <p:ext uri="{BB962C8B-B14F-4D97-AF65-F5344CB8AC3E}">
        <p14:creationId xmlns:p14="http://schemas.microsoft.com/office/powerpoint/2010/main" val="25226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OPI Transfer Matrix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FE1B2E6-B385-F3AD-CBC0-C74EF6A1D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501270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42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en-US"/>
              <a:t>Federal Funds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00922-7281-4435-A8B0-2CAF8D849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4" r="61051"/>
          <a:stretch/>
        </p:blipFill>
        <p:spPr>
          <a:xfrm>
            <a:off x="475499" y="640081"/>
            <a:ext cx="3000986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sz="2400" dirty="0"/>
              <a:t>Federal funds cannot be transferred unless allowed by the Grant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Impact Aid (26) – up to 25% of annual allocation can be transferred to Debt Service (50) for bond repayment </a:t>
            </a:r>
            <a:r>
              <a:rPr lang="en-US" sz="2400" dirty="0">
                <a:hlinkClick r:id="rId3"/>
              </a:rPr>
              <a:t>20-9-437 (2), MCA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827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Additional Fund Transfer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52625"/>
            <a:ext cx="8534400" cy="4876800"/>
          </a:xfrm>
        </p:spPr>
        <p:txBody>
          <a:bodyPr>
            <a:normAutofit/>
          </a:bodyPr>
          <a:lstStyle/>
          <a:p>
            <a:r>
              <a:rPr lang="en-US" sz="2400" dirty="0"/>
              <a:t>Unless otherwise authorized in Title 20</a:t>
            </a:r>
          </a:p>
          <a:p>
            <a:pPr lvl="1"/>
            <a:r>
              <a:rPr lang="en-US" sz="2000" dirty="0"/>
              <a:t>No transfers to or from the General (01)</a:t>
            </a:r>
          </a:p>
          <a:p>
            <a:pPr lvl="1"/>
            <a:r>
              <a:rPr lang="en-US" sz="2000" dirty="0"/>
              <a:t>No transfers from Retirement (14)</a:t>
            </a:r>
          </a:p>
          <a:p>
            <a:pPr lvl="1"/>
            <a:r>
              <a:rPr lang="en-US" sz="2000" dirty="0"/>
              <a:t>No transfers from Debt Service (50)</a:t>
            </a:r>
          </a:p>
          <a:p>
            <a:r>
              <a:rPr lang="en-US" sz="2400" dirty="0"/>
              <a:t>Monies approved by the voters or raised by a non-voted permissive levy</a:t>
            </a:r>
          </a:p>
          <a:p>
            <a:pPr lvl="1"/>
            <a:r>
              <a:rPr lang="en-US" sz="2000" dirty="0"/>
              <a:t>Transfer must be within or directly related to the purpose for which the funds were raised </a:t>
            </a:r>
            <a:endParaRPr lang="en-US" sz="2000" i="1" dirty="0"/>
          </a:p>
          <a:p>
            <a:pPr lvl="1"/>
            <a:r>
              <a:rPr lang="en-US" sz="2000" dirty="0"/>
              <a:t>Trustees must hold hearing to accept public comment</a:t>
            </a:r>
          </a:p>
          <a:p>
            <a:pPr lvl="1"/>
            <a:r>
              <a:rPr lang="en-US" sz="2000" dirty="0"/>
              <a:t>Transfer must be approved by voters for the purpose approved on the ballot</a:t>
            </a:r>
          </a:p>
          <a:p>
            <a:pPr lvl="1"/>
            <a:r>
              <a:rPr lang="en-US" sz="2000" dirty="0"/>
              <a:t>Transfer of funds raised by non-voted (permissive) levy can’t be restored in the originating fund in the next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8A1CB-9647-4667-B107-978A9AE6C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137" y="1737361"/>
            <a:ext cx="29972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4040188" cy="639762"/>
          </a:xfrm>
        </p:spPr>
        <p:txBody>
          <a:bodyPr/>
          <a:lstStyle/>
          <a:p>
            <a:r>
              <a:rPr lang="en-US" dirty="0"/>
              <a:t>BUDGETED FUNDS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8572965"/>
              </p:ext>
            </p:extLst>
          </p:nvPr>
        </p:nvGraphicFramePr>
        <p:xfrm>
          <a:off x="457200" y="838200"/>
          <a:ext cx="81534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5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Fund</a:t>
                      </a:r>
                      <a:r>
                        <a:rPr lang="en-US" sz="2000" baseline="0" dirty="0"/>
                        <a:t> #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Fund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Permissive</a:t>
                      </a:r>
                      <a:r>
                        <a:rPr lang="en-US" sz="2000" baseline="0" dirty="0"/>
                        <a:t> or Voted Levy?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Permissive</a:t>
                      </a:r>
                      <a:r>
                        <a:rPr lang="en-US" sz="2200" baseline="0" dirty="0"/>
                        <a:t> and Voted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Permissive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Bus Depreciation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Permissive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Permissive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Retirement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Permissive</a:t>
                      </a:r>
                      <a:r>
                        <a:rPr lang="en-US" sz="2200" baseline="0" dirty="0"/>
                        <a:t> (countywide levy)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Adult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Permissive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Non-Operating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Permissive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Voted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aseline="0" dirty="0"/>
                        <a:t>Permissive (transformational learning)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Debt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Voted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Building</a:t>
                      </a:r>
                      <a:r>
                        <a:rPr lang="en-US" sz="2200" baseline="0" dirty="0"/>
                        <a:t> Reserve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Voted and  Permissive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37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Transfers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to and from the General Fund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BAF66FB1-5C3B-D2B2-CFD8-AEAA10C40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673696"/>
              </p:ext>
            </p:extLst>
          </p:nvPr>
        </p:nvGraphicFramePr>
        <p:xfrm>
          <a:off x="381000" y="1737360"/>
          <a:ext cx="8458200" cy="4511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38369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2c92fb-0e4d-46c0-85d8-24e83fa38f28">
      <Terms xmlns="http://schemas.microsoft.com/office/infopath/2007/PartnerControls"/>
    </lcf76f155ced4ddcb4097134ff3c332f>
    <TaxCatchAll xmlns="b65a1f18-811b-40e2-a020-b6a7f93eafe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185C0859BC24BAC23783DDDC467A5" ma:contentTypeVersion="16" ma:contentTypeDescription="Create a new document." ma:contentTypeScope="" ma:versionID="1300b87da57e78f43decee64e20fc305">
  <xsd:schema xmlns:xsd="http://www.w3.org/2001/XMLSchema" xmlns:xs="http://www.w3.org/2001/XMLSchema" xmlns:p="http://schemas.microsoft.com/office/2006/metadata/properties" xmlns:ns2="1a2c92fb-0e4d-46c0-85d8-24e83fa38f28" xmlns:ns3="b65a1f18-811b-40e2-a020-b6a7f93eafee" targetNamespace="http://schemas.microsoft.com/office/2006/metadata/properties" ma:root="true" ma:fieldsID="a5c913cef28222e95c45e11750ef949e" ns2:_="" ns3:_="">
    <xsd:import namespace="1a2c92fb-0e4d-46c0-85d8-24e83fa38f28"/>
    <xsd:import namespace="b65a1f18-811b-40e2-a020-b6a7f93eaf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c92fb-0e4d-46c0-85d8-24e83fa38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565784-66ed-4480-aa53-983feeb31a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a1f18-811b-40e2-a020-b6a7f93e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e77382-e69a-4c7f-b2a8-8482155b3971}" ma:internalName="TaxCatchAll" ma:showField="CatchAllData" ma:web="b65a1f18-811b-40e2-a020-b6a7f93eaf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327F5-5A95-470A-8ABB-1B86AB84D60D}">
  <ds:schemaRefs>
    <ds:schemaRef ds:uri="b65a1f18-811b-40e2-a020-b6a7f93eafee"/>
    <ds:schemaRef ds:uri="1a2c92fb-0e4d-46c0-85d8-24e83fa38f28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D974BD8-CF43-49C2-A4C5-8B47E19F45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4E766-F1EF-4E46-BE50-9E4EA9BAA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2c92fb-0e4d-46c0-85d8-24e83fa38f28"/>
    <ds:schemaRef ds:uri="b65a1f18-811b-40e2-a020-b6a7f93e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1455</Words>
  <Application>Microsoft Office PowerPoint</Application>
  <PresentationFormat>On-screen Show (4:3)</PresentationFormat>
  <Paragraphs>274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Retrospect</vt:lpstr>
      <vt:lpstr>Transfers Between Funds</vt:lpstr>
      <vt:lpstr>The Montana Association of School Business Officials Team</vt:lpstr>
      <vt:lpstr>PowerPoint Presentation</vt:lpstr>
      <vt:lpstr>Transfers Between Funds</vt:lpstr>
      <vt:lpstr>OPI Transfer Matrix</vt:lpstr>
      <vt:lpstr>Federal Funds </vt:lpstr>
      <vt:lpstr>Additional Fund Transfer Rules</vt:lpstr>
      <vt:lpstr>PowerPoint Presentation</vt:lpstr>
      <vt:lpstr>Transfers to and from the General Fund</vt:lpstr>
      <vt:lpstr>Interlocal Cooperatives </vt:lpstr>
      <vt:lpstr>Interlocal Cooperatives (cont.)</vt:lpstr>
      <vt:lpstr>Multidistrict Agreements</vt:lpstr>
      <vt:lpstr>Multidistrict Agreements </vt:lpstr>
      <vt:lpstr>Building Reserve Fund</vt:lpstr>
      <vt:lpstr>PowerPoint Presentation</vt:lpstr>
      <vt:lpstr>Sub-fund 613 Revenues</vt:lpstr>
      <vt:lpstr>Sub-fund 613 Expenditures</vt:lpstr>
      <vt:lpstr>Sub-fund 611- Transfers for Safety &amp; Security </vt:lpstr>
      <vt:lpstr>Sub-Fund 611  Revenues</vt:lpstr>
      <vt:lpstr>Sub-Fund 611  Expenditures</vt:lpstr>
      <vt:lpstr>Transformational Learning Program Fund (29) Revenues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Transfers Between Funds</dc:title>
  <dc:creator>Shelley Turner</dc:creator>
  <cp:lastModifiedBy>Shelley Turner</cp:lastModifiedBy>
  <cp:revision>1</cp:revision>
  <dcterms:created xsi:type="dcterms:W3CDTF">2022-09-26T07:09:45Z</dcterms:created>
  <dcterms:modified xsi:type="dcterms:W3CDTF">2022-09-26T07:47:50Z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0x010100E4D185C0859BC24BAC23783DDDC467A5</vt:lpwstr>
  </property>
</Properties>
</file>