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0"/>
  </p:notesMasterIdLst>
  <p:sldIdLst>
    <p:sldId id="256" r:id="rId5"/>
    <p:sldId id="258" r:id="rId6"/>
    <p:sldId id="257" r:id="rId7"/>
    <p:sldId id="280" r:id="rId8"/>
    <p:sldId id="295" r:id="rId9"/>
    <p:sldId id="259" r:id="rId10"/>
    <p:sldId id="262" r:id="rId11"/>
    <p:sldId id="263" r:id="rId12"/>
    <p:sldId id="264" r:id="rId13"/>
    <p:sldId id="265" r:id="rId14"/>
    <p:sldId id="319" r:id="rId15"/>
    <p:sldId id="268" r:id="rId16"/>
    <p:sldId id="266" r:id="rId17"/>
    <p:sldId id="270" r:id="rId18"/>
    <p:sldId id="269" r:id="rId19"/>
    <p:sldId id="271" r:id="rId20"/>
    <p:sldId id="272" r:id="rId21"/>
    <p:sldId id="320" r:id="rId22"/>
    <p:sldId id="273" r:id="rId23"/>
    <p:sldId id="274" r:id="rId24"/>
    <p:sldId id="277" r:id="rId25"/>
    <p:sldId id="278" r:id="rId26"/>
    <p:sldId id="279" r:id="rId27"/>
    <p:sldId id="321" r:id="rId28"/>
    <p:sldId id="282" r:id="rId29"/>
    <p:sldId id="283" r:id="rId30"/>
    <p:sldId id="284" r:id="rId31"/>
    <p:sldId id="298" r:id="rId32"/>
    <p:sldId id="307" r:id="rId33"/>
    <p:sldId id="281" r:id="rId34"/>
    <p:sldId id="305" r:id="rId35"/>
    <p:sldId id="297" r:id="rId36"/>
    <p:sldId id="299" r:id="rId37"/>
    <p:sldId id="300" r:id="rId38"/>
    <p:sldId id="311" r:id="rId39"/>
    <p:sldId id="301" r:id="rId40"/>
    <p:sldId id="302" r:id="rId41"/>
    <p:sldId id="312" r:id="rId42"/>
    <p:sldId id="316" r:id="rId43"/>
    <p:sldId id="303" r:id="rId44"/>
    <p:sldId id="304" r:id="rId45"/>
    <p:sldId id="314" r:id="rId46"/>
    <p:sldId id="313" r:id="rId47"/>
    <p:sldId id="315" r:id="rId48"/>
    <p:sldId id="306"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E196E-E9C7-4395-A550-340874CF907A}" v="23034" dt="2022-09-26T03:59:15.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Turner" userId="2cbc34d6-b73d-4494-96a0-bf21bb1ae1e5" providerId="ADAL" clId="{7D0E196E-E9C7-4395-A550-340874CF907A}"/>
    <pc:docChg chg="custSel modSld">
      <pc:chgData name="Shelley Turner" userId="2cbc34d6-b73d-4494-96a0-bf21bb1ae1e5" providerId="ADAL" clId="{7D0E196E-E9C7-4395-A550-340874CF907A}" dt="2022-09-26T03:59:15.240" v="14"/>
      <pc:docMkLst>
        <pc:docMk/>
      </pc:docMkLst>
      <pc:sldChg chg="addSp delSp modSp">
        <pc:chgData name="Shelley Turner" userId="2cbc34d6-b73d-4494-96a0-bf21bb1ae1e5" providerId="ADAL" clId="{7D0E196E-E9C7-4395-A550-340874CF907A}" dt="2022-09-26T01:32:49.006" v="3" actId="1076"/>
        <pc:sldMkLst>
          <pc:docMk/>
          <pc:sldMk cId="3065434940" sldId="256"/>
        </pc:sldMkLst>
        <pc:picChg chg="del">
          <ac:chgData name="Shelley Turner" userId="2cbc34d6-b73d-4494-96a0-bf21bb1ae1e5" providerId="ADAL" clId="{7D0E196E-E9C7-4395-A550-340874CF907A}" dt="2022-09-26T01:32:38.131" v="0" actId="478"/>
          <ac:picMkLst>
            <pc:docMk/>
            <pc:sldMk cId="3065434940" sldId="256"/>
            <ac:picMk id="4" creationId="{C0DB2406-71E9-4678-BF42-409002B1C54A}"/>
          </ac:picMkLst>
        </pc:picChg>
        <pc:picChg chg="add mod">
          <ac:chgData name="Shelley Turner" userId="2cbc34d6-b73d-4494-96a0-bf21bb1ae1e5" providerId="ADAL" clId="{7D0E196E-E9C7-4395-A550-340874CF907A}" dt="2022-09-26T01:32:49.006" v="3" actId="1076"/>
          <ac:picMkLst>
            <pc:docMk/>
            <pc:sldMk cId="3065434940" sldId="256"/>
            <ac:picMk id="5" creationId="{2CE88DE9-B8A4-4198-82C4-D89BA0B86EE8}"/>
          </ac:picMkLst>
        </pc:picChg>
      </pc:sldChg>
      <pc:sldChg chg="modAnim">
        <pc:chgData name="Shelley Turner" userId="2cbc34d6-b73d-4494-96a0-bf21bb1ae1e5" providerId="ADAL" clId="{7D0E196E-E9C7-4395-A550-340874CF907A}" dt="2022-09-26T03:56:41.042" v="6"/>
        <pc:sldMkLst>
          <pc:docMk/>
          <pc:sldMk cId="2344667183" sldId="257"/>
        </pc:sldMkLst>
      </pc:sldChg>
      <pc:sldChg chg="modAnim">
        <pc:chgData name="Shelley Turner" userId="2cbc34d6-b73d-4494-96a0-bf21bb1ae1e5" providerId="ADAL" clId="{7D0E196E-E9C7-4395-A550-340874CF907A}" dt="2022-09-26T03:56:52.051" v="7"/>
        <pc:sldMkLst>
          <pc:docMk/>
          <pc:sldMk cId="2095002017" sldId="259"/>
        </pc:sldMkLst>
      </pc:sldChg>
      <pc:sldChg chg="modAnim">
        <pc:chgData name="Shelley Turner" userId="2cbc34d6-b73d-4494-96a0-bf21bb1ae1e5" providerId="ADAL" clId="{7D0E196E-E9C7-4395-A550-340874CF907A}" dt="2022-09-26T03:57:05.727" v="8"/>
        <pc:sldMkLst>
          <pc:docMk/>
          <pc:sldMk cId="2185060730" sldId="264"/>
        </pc:sldMkLst>
      </pc:sldChg>
      <pc:sldChg chg="modAnim">
        <pc:chgData name="Shelley Turner" userId="2cbc34d6-b73d-4494-96a0-bf21bb1ae1e5" providerId="ADAL" clId="{7D0E196E-E9C7-4395-A550-340874CF907A}" dt="2022-09-26T03:57:42.025" v="9"/>
        <pc:sldMkLst>
          <pc:docMk/>
          <pc:sldMk cId="1440000144" sldId="269"/>
        </pc:sldMkLst>
      </pc:sldChg>
      <pc:sldChg chg="modAnim">
        <pc:chgData name="Shelley Turner" userId="2cbc34d6-b73d-4494-96a0-bf21bb1ae1e5" providerId="ADAL" clId="{7D0E196E-E9C7-4395-A550-340874CF907A}" dt="2022-09-26T03:57:55.275" v="10"/>
        <pc:sldMkLst>
          <pc:docMk/>
          <pc:sldMk cId="2433108014" sldId="272"/>
        </pc:sldMkLst>
      </pc:sldChg>
      <pc:sldChg chg="modAnim">
        <pc:chgData name="Shelley Turner" userId="2cbc34d6-b73d-4494-96a0-bf21bb1ae1e5" providerId="ADAL" clId="{7D0E196E-E9C7-4395-A550-340874CF907A}" dt="2022-09-26T03:58:02.533" v="11"/>
        <pc:sldMkLst>
          <pc:docMk/>
          <pc:sldMk cId="1506564585" sldId="273"/>
        </pc:sldMkLst>
      </pc:sldChg>
      <pc:sldChg chg="modAnim">
        <pc:chgData name="Shelley Turner" userId="2cbc34d6-b73d-4494-96a0-bf21bb1ae1e5" providerId="ADAL" clId="{7D0E196E-E9C7-4395-A550-340874CF907A}" dt="2022-09-26T03:58:16.685" v="12"/>
        <pc:sldMkLst>
          <pc:docMk/>
          <pc:sldMk cId="2748762347" sldId="279"/>
        </pc:sldMkLst>
      </pc:sldChg>
      <pc:sldChg chg="modAnim">
        <pc:chgData name="Shelley Turner" userId="2cbc34d6-b73d-4494-96a0-bf21bb1ae1e5" providerId="ADAL" clId="{7D0E196E-E9C7-4395-A550-340874CF907A}" dt="2022-09-26T03:58:36.631" v="13"/>
        <pc:sldMkLst>
          <pc:docMk/>
          <pc:sldMk cId="2927319215" sldId="307"/>
        </pc:sldMkLst>
      </pc:sldChg>
      <pc:sldChg chg="modAnim">
        <pc:chgData name="Shelley Turner" userId="2cbc34d6-b73d-4494-96a0-bf21bb1ae1e5" providerId="ADAL" clId="{7D0E196E-E9C7-4395-A550-340874CF907A}" dt="2022-09-26T03:59:15.240" v="14"/>
        <pc:sldMkLst>
          <pc:docMk/>
          <pc:sldMk cId="574964361" sldId="312"/>
        </pc:sldMkLst>
      </pc:sldChg>
    </pc:docChg>
  </pc:docChgLst>
  <pc:docChgLst>
    <pc:chgData name="Shelley  Turner" userId="2cbc34d6-b73d-4494-96a0-bf21bb1ae1e5" providerId="ADAL" clId="{7D0E196E-E9C7-4395-A550-340874CF907A}"/>
    <pc:docChg chg="undo custSel mod addSld delSld modSld sldOrd">
      <pc:chgData name="Shelley  Turner" userId="2cbc34d6-b73d-4494-96a0-bf21bb1ae1e5" providerId="ADAL" clId="{7D0E196E-E9C7-4395-A550-340874CF907A}" dt="2022-09-26T00:23:04.476" v="22946" actId="122"/>
      <pc:docMkLst>
        <pc:docMk/>
      </pc:docMkLst>
      <pc:sldChg chg="addSp modSp modAnim modNotesTx">
        <pc:chgData name="Shelley  Turner" userId="2cbc34d6-b73d-4494-96a0-bf21bb1ae1e5" providerId="ADAL" clId="{7D0E196E-E9C7-4395-A550-340874CF907A}" dt="2022-09-24T07:55:19.906" v="22692" actId="20577"/>
        <pc:sldMkLst>
          <pc:docMk/>
          <pc:sldMk cId="2344667183" sldId="257"/>
        </pc:sldMkLst>
        <pc:spChg chg="mod">
          <ac:chgData name="Shelley  Turner" userId="2cbc34d6-b73d-4494-96a0-bf21bb1ae1e5" providerId="ADAL" clId="{7D0E196E-E9C7-4395-A550-340874CF907A}" dt="2022-09-23T19:29:54.251" v="8088" actId="20577"/>
          <ac:spMkLst>
            <pc:docMk/>
            <pc:sldMk cId="2344667183" sldId="257"/>
            <ac:spMk id="3" creationId="{6B684692-39E7-4BA4-A223-BB8C9F775C2C}"/>
          </ac:spMkLst>
        </pc:spChg>
        <pc:spChg chg="mod">
          <ac:chgData name="Shelley  Turner" userId="2cbc34d6-b73d-4494-96a0-bf21bb1ae1e5" providerId="ADAL" clId="{7D0E196E-E9C7-4395-A550-340874CF907A}" dt="2022-09-24T07:55:19.906" v="22692" actId="20577"/>
          <ac:spMkLst>
            <pc:docMk/>
            <pc:sldMk cId="2344667183" sldId="257"/>
            <ac:spMk id="4" creationId="{9215DC44-D8A3-4301-8EF3-FC22ECD12A1D}"/>
          </ac:spMkLst>
        </pc:spChg>
        <pc:spChg chg="add mod">
          <ac:chgData name="Shelley  Turner" userId="2cbc34d6-b73d-4494-96a0-bf21bb1ae1e5" providerId="ADAL" clId="{7D0E196E-E9C7-4395-A550-340874CF907A}" dt="2022-09-23T19:29:59.572" v="8089" actId="1076"/>
          <ac:spMkLst>
            <pc:docMk/>
            <pc:sldMk cId="2344667183" sldId="257"/>
            <ac:spMk id="5" creationId="{51BDB712-AC60-4354-89A6-CDD4B0C70A75}"/>
          </ac:spMkLst>
        </pc:spChg>
      </pc:sldChg>
      <pc:sldChg chg="modSp add ord modAnim">
        <pc:chgData name="Shelley  Turner" userId="2cbc34d6-b73d-4494-96a0-bf21bb1ae1e5" providerId="ADAL" clId="{7D0E196E-E9C7-4395-A550-340874CF907A}" dt="2022-09-24T08:22:11.562" v="22769"/>
        <pc:sldMkLst>
          <pc:docMk/>
          <pc:sldMk cId="2095002017" sldId="259"/>
        </pc:sldMkLst>
        <pc:spChg chg="mod">
          <ac:chgData name="Shelley  Turner" userId="2cbc34d6-b73d-4494-96a0-bf21bb1ae1e5" providerId="ADAL" clId="{7D0E196E-E9C7-4395-A550-340874CF907A}" dt="2022-09-22T05:37:56.639" v="1184" actId="1076"/>
          <ac:spMkLst>
            <pc:docMk/>
            <pc:sldMk cId="2095002017" sldId="259"/>
            <ac:spMk id="2" creationId="{F5842F86-5140-4CD0-B897-3962B2A7681B}"/>
          </ac:spMkLst>
        </pc:spChg>
        <pc:spChg chg="mod">
          <ac:chgData name="Shelley  Turner" userId="2cbc34d6-b73d-4494-96a0-bf21bb1ae1e5" providerId="ADAL" clId="{7D0E196E-E9C7-4395-A550-340874CF907A}" dt="2022-09-22T05:39:52.761" v="1220" actId="20577"/>
          <ac:spMkLst>
            <pc:docMk/>
            <pc:sldMk cId="2095002017" sldId="259"/>
            <ac:spMk id="3" creationId="{CC997566-9400-4D8F-9CC5-826A407BD43B}"/>
          </ac:spMkLst>
        </pc:spChg>
      </pc:sldChg>
      <pc:sldChg chg="addSp delSp modSp add">
        <pc:chgData name="Shelley  Turner" userId="2cbc34d6-b73d-4494-96a0-bf21bb1ae1e5" providerId="ADAL" clId="{7D0E196E-E9C7-4395-A550-340874CF907A}" dt="2022-09-22T06:04:56.038" v="1875" actId="1076"/>
        <pc:sldMkLst>
          <pc:docMk/>
          <pc:sldMk cId="517018945" sldId="262"/>
        </pc:sldMkLst>
        <pc:spChg chg="mod">
          <ac:chgData name="Shelley  Turner" userId="2cbc34d6-b73d-4494-96a0-bf21bb1ae1e5" providerId="ADAL" clId="{7D0E196E-E9C7-4395-A550-340874CF907A}" dt="2022-09-22T06:04:56.038" v="1875" actId="1076"/>
          <ac:spMkLst>
            <pc:docMk/>
            <pc:sldMk cId="517018945" sldId="262"/>
            <ac:spMk id="2" creationId="{E07F3D5B-CC89-4173-BA21-03CA0EC4184F}"/>
          </ac:spMkLst>
        </pc:spChg>
        <pc:spChg chg="del">
          <ac:chgData name="Shelley  Turner" userId="2cbc34d6-b73d-4494-96a0-bf21bb1ae1e5" providerId="ADAL" clId="{7D0E196E-E9C7-4395-A550-340874CF907A}" dt="2022-09-22T05:48:08.954" v="1245" actId="1032"/>
          <ac:spMkLst>
            <pc:docMk/>
            <pc:sldMk cId="517018945" sldId="262"/>
            <ac:spMk id="3" creationId="{743E77B3-FC83-4003-B1A6-4E0B00C16C67}"/>
          </ac:spMkLst>
        </pc:spChg>
        <pc:spChg chg="add mod">
          <ac:chgData name="Shelley  Turner" userId="2cbc34d6-b73d-4494-96a0-bf21bb1ae1e5" providerId="ADAL" clId="{7D0E196E-E9C7-4395-A550-340874CF907A}" dt="2022-09-22T06:04:28.663" v="1873" actId="27636"/>
          <ac:spMkLst>
            <pc:docMk/>
            <pc:sldMk cId="517018945" sldId="262"/>
            <ac:spMk id="6" creationId="{05A5F1BC-0F37-4704-AC84-4C15B1780160}"/>
          </ac:spMkLst>
        </pc:spChg>
        <pc:graphicFrameChg chg="add del mod">
          <ac:chgData name="Shelley  Turner" userId="2cbc34d6-b73d-4494-96a0-bf21bb1ae1e5" providerId="ADAL" clId="{7D0E196E-E9C7-4395-A550-340874CF907A}" dt="2022-09-22T05:49:34.007" v="1247" actId="478"/>
          <ac:graphicFrameMkLst>
            <pc:docMk/>
            <pc:sldMk cId="517018945" sldId="262"/>
            <ac:graphicFrameMk id="5" creationId="{CBA36528-B3BF-45F4-8966-DB7681B2C81F}"/>
          </ac:graphicFrameMkLst>
        </pc:graphicFrameChg>
        <pc:picChg chg="add mod">
          <ac:chgData name="Shelley  Turner" userId="2cbc34d6-b73d-4494-96a0-bf21bb1ae1e5" providerId="ADAL" clId="{7D0E196E-E9C7-4395-A550-340874CF907A}" dt="2022-09-22T06:04:40.364" v="1874" actId="1076"/>
          <ac:picMkLst>
            <pc:docMk/>
            <pc:sldMk cId="517018945" sldId="262"/>
            <ac:picMk id="4" creationId="{0760EEC3-70C0-454E-8231-0DFD432931A6}"/>
          </ac:picMkLst>
        </pc:picChg>
      </pc:sldChg>
      <pc:sldChg chg="modSp add modNotesTx">
        <pc:chgData name="Shelley  Turner" userId="2cbc34d6-b73d-4494-96a0-bf21bb1ae1e5" providerId="ADAL" clId="{7D0E196E-E9C7-4395-A550-340874CF907A}" dt="2022-09-23T19:28:33.024" v="8058" actId="2"/>
        <pc:sldMkLst>
          <pc:docMk/>
          <pc:sldMk cId="3827757505" sldId="263"/>
        </pc:sldMkLst>
        <pc:spChg chg="mod">
          <ac:chgData name="Shelley  Turner" userId="2cbc34d6-b73d-4494-96a0-bf21bb1ae1e5" providerId="ADAL" clId="{7D0E196E-E9C7-4395-A550-340874CF907A}" dt="2022-09-22T06:18:40.937" v="2159" actId="20577"/>
          <ac:spMkLst>
            <pc:docMk/>
            <pc:sldMk cId="3827757505" sldId="263"/>
            <ac:spMk id="2" creationId="{0CC01A84-607E-4581-B839-5A90D14E333D}"/>
          </ac:spMkLst>
        </pc:spChg>
        <pc:spChg chg="mod">
          <ac:chgData name="Shelley  Turner" userId="2cbc34d6-b73d-4494-96a0-bf21bb1ae1e5" providerId="ADAL" clId="{7D0E196E-E9C7-4395-A550-340874CF907A}" dt="2022-09-23T19:28:17.356" v="8057" actId="27636"/>
          <ac:spMkLst>
            <pc:docMk/>
            <pc:sldMk cId="3827757505" sldId="263"/>
            <ac:spMk id="3" creationId="{BA01D4FE-6B0C-4F8F-9AE4-7243504043E5}"/>
          </ac:spMkLst>
        </pc:spChg>
      </pc:sldChg>
      <pc:sldChg chg="addSp delSp modSp add modAnim modNotesTx">
        <pc:chgData name="Shelley  Turner" userId="2cbc34d6-b73d-4494-96a0-bf21bb1ae1e5" providerId="ADAL" clId="{7D0E196E-E9C7-4395-A550-340874CF907A}" dt="2022-09-24T08:23:10.230" v="22773"/>
        <pc:sldMkLst>
          <pc:docMk/>
          <pc:sldMk cId="2185060730" sldId="264"/>
        </pc:sldMkLst>
        <pc:spChg chg="mod">
          <ac:chgData name="Shelley  Turner" userId="2cbc34d6-b73d-4494-96a0-bf21bb1ae1e5" providerId="ADAL" clId="{7D0E196E-E9C7-4395-A550-340874CF907A}" dt="2022-09-22T06:53:13.346" v="3623" actId="14100"/>
          <ac:spMkLst>
            <pc:docMk/>
            <pc:sldMk cId="2185060730" sldId="264"/>
            <ac:spMk id="2" creationId="{B0A99E39-07E7-4A30-A089-7313AD4C042B}"/>
          </ac:spMkLst>
        </pc:spChg>
        <pc:spChg chg="del">
          <ac:chgData name="Shelley  Turner" userId="2cbc34d6-b73d-4494-96a0-bf21bb1ae1e5" providerId="ADAL" clId="{7D0E196E-E9C7-4395-A550-340874CF907A}" dt="2022-09-22T06:45:31.389" v="3461"/>
          <ac:spMkLst>
            <pc:docMk/>
            <pc:sldMk cId="2185060730" sldId="264"/>
            <ac:spMk id="3" creationId="{C8995D96-C59B-48E4-869B-E22F6A359938}"/>
          </ac:spMkLst>
        </pc:spChg>
        <pc:spChg chg="add del mod">
          <ac:chgData name="Shelley  Turner" userId="2cbc34d6-b73d-4494-96a0-bf21bb1ae1e5" providerId="ADAL" clId="{7D0E196E-E9C7-4395-A550-340874CF907A}" dt="2022-09-22T06:47:55.332" v="3486"/>
          <ac:spMkLst>
            <pc:docMk/>
            <pc:sldMk cId="2185060730" sldId="264"/>
            <ac:spMk id="5" creationId="{8883DA4D-B32C-4009-9A20-AA884676BBDF}"/>
          </ac:spMkLst>
        </pc:spChg>
        <pc:spChg chg="add mod">
          <ac:chgData name="Shelley  Turner" userId="2cbc34d6-b73d-4494-96a0-bf21bb1ae1e5" providerId="ADAL" clId="{7D0E196E-E9C7-4395-A550-340874CF907A}" dt="2022-09-23T17:46:21.070" v="4960" actId="1076"/>
          <ac:spMkLst>
            <pc:docMk/>
            <pc:sldMk cId="2185060730" sldId="264"/>
            <ac:spMk id="6" creationId="{7950AB70-D2AA-4052-A351-DEAF519F34D8}"/>
          </ac:spMkLst>
        </pc:spChg>
        <pc:picChg chg="add mod">
          <ac:chgData name="Shelley  Turner" userId="2cbc34d6-b73d-4494-96a0-bf21bb1ae1e5" providerId="ADAL" clId="{7D0E196E-E9C7-4395-A550-340874CF907A}" dt="2022-09-22T06:53:20.945" v="3624" actId="1076"/>
          <ac:picMkLst>
            <pc:docMk/>
            <pc:sldMk cId="2185060730" sldId="264"/>
            <ac:picMk id="4" creationId="{E5CD9603-EF8C-446A-A974-84794EC732C7}"/>
          </ac:picMkLst>
        </pc:picChg>
      </pc:sldChg>
      <pc:sldChg chg="addSp modSp add modNotesTx">
        <pc:chgData name="Shelley  Turner" userId="2cbc34d6-b73d-4494-96a0-bf21bb1ae1e5" providerId="ADAL" clId="{7D0E196E-E9C7-4395-A550-340874CF907A}" dt="2022-09-24T08:23:54.057" v="22787" actId="14100"/>
        <pc:sldMkLst>
          <pc:docMk/>
          <pc:sldMk cId="2657141907" sldId="265"/>
        </pc:sldMkLst>
        <pc:spChg chg="mod">
          <ac:chgData name="Shelley  Turner" userId="2cbc34d6-b73d-4494-96a0-bf21bb1ae1e5" providerId="ADAL" clId="{7D0E196E-E9C7-4395-A550-340874CF907A}" dt="2022-09-23T18:06:23.721" v="6229" actId="1076"/>
          <ac:spMkLst>
            <pc:docMk/>
            <pc:sldMk cId="2657141907" sldId="265"/>
            <ac:spMk id="2" creationId="{DB7C1768-3990-48C9-9581-B48361C6A7CF}"/>
          </ac:spMkLst>
        </pc:spChg>
        <pc:spChg chg="mod">
          <ac:chgData name="Shelley  Turner" userId="2cbc34d6-b73d-4494-96a0-bf21bb1ae1e5" providerId="ADAL" clId="{7D0E196E-E9C7-4395-A550-340874CF907A}" dt="2022-09-24T08:23:38.755" v="22786" actId="20577"/>
          <ac:spMkLst>
            <pc:docMk/>
            <pc:sldMk cId="2657141907" sldId="265"/>
            <ac:spMk id="3" creationId="{823A1D68-604A-4218-9CBF-A2757AB0E172}"/>
          </ac:spMkLst>
        </pc:spChg>
        <pc:picChg chg="add mod">
          <ac:chgData name="Shelley  Turner" userId="2cbc34d6-b73d-4494-96a0-bf21bb1ae1e5" providerId="ADAL" clId="{7D0E196E-E9C7-4395-A550-340874CF907A}" dt="2022-09-24T08:23:54.057" v="22787" actId="14100"/>
          <ac:picMkLst>
            <pc:docMk/>
            <pc:sldMk cId="2657141907" sldId="265"/>
            <ac:picMk id="1026" creationId="{5DA6AB05-7662-4961-9EE3-22997D27F4C0}"/>
          </ac:picMkLst>
        </pc:picChg>
      </pc:sldChg>
      <pc:sldChg chg="addSp delSp modSp add">
        <pc:chgData name="Shelley  Turner" userId="2cbc34d6-b73d-4494-96a0-bf21bb1ae1e5" providerId="ADAL" clId="{7D0E196E-E9C7-4395-A550-340874CF907A}" dt="2022-09-24T08:25:29.804" v="22824" actId="20577"/>
        <pc:sldMkLst>
          <pc:docMk/>
          <pc:sldMk cId="2396168845" sldId="266"/>
        </pc:sldMkLst>
        <pc:spChg chg="mod">
          <ac:chgData name="Shelley  Turner" userId="2cbc34d6-b73d-4494-96a0-bf21bb1ae1e5" providerId="ADAL" clId="{7D0E196E-E9C7-4395-A550-340874CF907A}" dt="2022-09-23T18:10:12.516" v="6295" actId="122"/>
          <ac:spMkLst>
            <pc:docMk/>
            <pc:sldMk cId="2396168845" sldId="266"/>
            <ac:spMk id="2" creationId="{C59F856D-05F3-4CAE-9CC8-A855F235796B}"/>
          </ac:spMkLst>
        </pc:spChg>
        <pc:spChg chg="mod">
          <ac:chgData name="Shelley  Turner" userId="2cbc34d6-b73d-4494-96a0-bf21bb1ae1e5" providerId="ADAL" clId="{7D0E196E-E9C7-4395-A550-340874CF907A}" dt="2022-09-24T08:25:29.804" v="22824" actId="20577"/>
          <ac:spMkLst>
            <pc:docMk/>
            <pc:sldMk cId="2396168845" sldId="266"/>
            <ac:spMk id="3" creationId="{06B98100-FD5F-4883-B3C3-2BD6EAADDE3E}"/>
          </ac:spMkLst>
        </pc:spChg>
        <pc:spChg chg="add del mod">
          <ac:chgData name="Shelley  Turner" userId="2cbc34d6-b73d-4494-96a0-bf21bb1ae1e5" providerId="ADAL" clId="{7D0E196E-E9C7-4395-A550-340874CF907A}" dt="2022-09-23T18:11:23.845" v="6409"/>
          <ac:spMkLst>
            <pc:docMk/>
            <pc:sldMk cId="2396168845" sldId="266"/>
            <ac:spMk id="4" creationId="{51C8BD67-6ABC-48A7-B5DD-91FB1DCF6963}"/>
          </ac:spMkLst>
        </pc:spChg>
        <pc:picChg chg="add del">
          <ac:chgData name="Shelley  Turner" userId="2cbc34d6-b73d-4494-96a0-bf21bb1ae1e5" providerId="ADAL" clId="{7D0E196E-E9C7-4395-A550-340874CF907A}" dt="2022-09-23T19:12:05.669" v="7470"/>
          <ac:picMkLst>
            <pc:docMk/>
            <pc:sldMk cId="2396168845" sldId="266"/>
            <ac:picMk id="5" creationId="{FFE75985-1BC0-4807-88A8-663C8A5AF7F3}"/>
          </ac:picMkLst>
        </pc:picChg>
      </pc:sldChg>
      <pc:sldChg chg="addSp delSp modSp add mod ord setBg setClrOvrMap">
        <pc:chgData name="Shelley  Turner" userId="2cbc34d6-b73d-4494-96a0-bf21bb1ae1e5" providerId="ADAL" clId="{7D0E196E-E9C7-4395-A550-340874CF907A}" dt="2022-09-24T08:25:00.938" v="22805" actId="1076"/>
        <pc:sldMkLst>
          <pc:docMk/>
          <pc:sldMk cId="1736477828" sldId="268"/>
        </pc:sldMkLst>
        <pc:spChg chg="mod">
          <ac:chgData name="Shelley  Turner" userId="2cbc34d6-b73d-4494-96a0-bf21bb1ae1e5" providerId="ADAL" clId="{7D0E196E-E9C7-4395-A550-340874CF907A}" dt="2022-09-23T18:42:34.847" v="7191" actId="26606"/>
          <ac:spMkLst>
            <pc:docMk/>
            <pc:sldMk cId="1736477828" sldId="268"/>
            <ac:spMk id="2" creationId="{D15C5AC4-E0A0-42B4-A366-00E2468DD7CD}"/>
          </ac:spMkLst>
        </pc:spChg>
        <pc:spChg chg="mod">
          <ac:chgData name="Shelley  Turner" userId="2cbc34d6-b73d-4494-96a0-bf21bb1ae1e5" providerId="ADAL" clId="{7D0E196E-E9C7-4395-A550-340874CF907A}" dt="2022-09-24T08:25:00.938" v="22805" actId="1076"/>
          <ac:spMkLst>
            <pc:docMk/>
            <pc:sldMk cId="1736477828" sldId="268"/>
            <ac:spMk id="3" creationId="{75D42952-1F56-4B69-AAE6-5F6EE36D8937}"/>
          </ac:spMkLst>
        </pc:spChg>
        <pc:spChg chg="add del">
          <ac:chgData name="Shelley  Turner" userId="2cbc34d6-b73d-4494-96a0-bf21bb1ae1e5" providerId="ADAL" clId="{7D0E196E-E9C7-4395-A550-340874CF907A}" dt="2022-09-23T18:42:30.372" v="7188" actId="26606"/>
          <ac:spMkLst>
            <pc:docMk/>
            <pc:sldMk cId="1736477828" sldId="268"/>
            <ac:spMk id="9" creationId="{3F4C104D-5F30-4811-9376-566B26E4719A}"/>
          </ac:spMkLst>
        </pc:spChg>
        <pc:spChg chg="add del">
          <ac:chgData name="Shelley  Turner" userId="2cbc34d6-b73d-4494-96a0-bf21bb1ae1e5" providerId="ADAL" clId="{7D0E196E-E9C7-4395-A550-340874CF907A}" dt="2022-09-23T18:42:30.372" v="7188" actId="26606"/>
          <ac:spMkLst>
            <pc:docMk/>
            <pc:sldMk cId="1736477828" sldId="268"/>
            <ac:spMk id="11" creationId="{0815E34B-5D02-4E01-A936-E8E1C0AB6F12}"/>
          </ac:spMkLst>
        </pc:spChg>
        <pc:spChg chg="add del">
          <ac:chgData name="Shelley  Turner" userId="2cbc34d6-b73d-4494-96a0-bf21bb1ae1e5" providerId="ADAL" clId="{7D0E196E-E9C7-4395-A550-340874CF907A}" dt="2022-09-23T18:42:30.372" v="7188" actId="26606"/>
          <ac:spMkLst>
            <pc:docMk/>
            <pc:sldMk cId="1736477828" sldId="268"/>
            <ac:spMk id="13" creationId="{7DE3414B-B032-4710-A468-D3285E38C5FF}"/>
          </ac:spMkLst>
        </pc:spChg>
        <pc:spChg chg="add del">
          <ac:chgData name="Shelley  Turner" userId="2cbc34d6-b73d-4494-96a0-bf21bb1ae1e5" providerId="ADAL" clId="{7D0E196E-E9C7-4395-A550-340874CF907A}" dt="2022-09-23T18:42:34.839" v="7190" actId="26606"/>
          <ac:spMkLst>
            <pc:docMk/>
            <pc:sldMk cId="1736477828" sldId="268"/>
            <ac:spMk id="15" creationId="{35879851-1A1D-4246-AAA1-C484E858337D}"/>
          </ac:spMkLst>
        </pc:spChg>
        <pc:spChg chg="add">
          <ac:chgData name="Shelley  Turner" userId="2cbc34d6-b73d-4494-96a0-bf21bb1ae1e5" providerId="ADAL" clId="{7D0E196E-E9C7-4395-A550-340874CF907A}" dt="2022-09-23T18:42:34.847" v="7191" actId="26606"/>
          <ac:spMkLst>
            <pc:docMk/>
            <pc:sldMk cId="1736477828" sldId="268"/>
            <ac:spMk id="17" creationId="{23C7736A-5A08-4021-9AB6-390DFF506AA8}"/>
          </ac:spMkLst>
        </pc:spChg>
        <pc:spChg chg="add">
          <ac:chgData name="Shelley  Turner" userId="2cbc34d6-b73d-4494-96a0-bf21bb1ae1e5" providerId="ADAL" clId="{7D0E196E-E9C7-4395-A550-340874CF907A}" dt="2022-09-23T18:42:34.847" v="7191" actId="26606"/>
          <ac:spMkLst>
            <pc:docMk/>
            <pc:sldMk cId="1736477828" sldId="268"/>
            <ac:spMk id="18" creationId="{433DF4D3-8A35-461A-ABE0-F56B78A1371F}"/>
          </ac:spMkLst>
        </pc:spChg>
        <pc:picChg chg="add mod ord">
          <ac:chgData name="Shelley  Turner" userId="2cbc34d6-b73d-4494-96a0-bf21bb1ae1e5" providerId="ADAL" clId="{7D0E196E-E9C7-4395-A550-340874CF907A}" dt="2022-09-23T18:42:34.847" v="7191" actId="26606"/>
          <ac:picMkLst>
            <pc:docMk/>
            <pc:sldMk cId="1736477828" sldId="268"/>
            <ac:picMk id="4" creationId="{E550CECD-FDD6-425A-9F7E-AE0F40FA9044}"/>
          </ac:picMkLst>
        </pc:picChg>
      </pc:sldChg>
      <pc:sldChg chg="modSp add modAnim">
        <pc:chgData name="Shelley  Turner" userId="2cbc34d6-b73d-4494-96a0-bf21bb1ae1e5" providerId="ADAL" clId="{7D0E196E-E9C7-4395-A550-340874CF907A}" dt="2022-09-24T08:27:23.418" v="22835"/>
        <pc:sldMkLst>
          <pc:docMk/>
          <pc:sldMk cId="1440000144" sldId="269"/>
        </pc:sldMkLst>
        <pc:spChg chg="mod">
          <ac:chgData name="Shelley  Turner" userId="2cbc34d6-b73d-4494-96a0-bf21bb1ae1e5" providerId="ADAL" clId="{7D0E196E-E9C7-4395-A550-340874CF907A}" dt="2022-09-23T19:15:40.719" v="7516" actId="14100"/>
          <ac:spMkLst>
            <pc:docMk/>
            <pc:sldMk cId="1440000144" sldId="269"/>
            <ac:spMk id="2" creationId="{428CA05E-0D7A-4BE8-8265-D5CB77204253}"/>
          </ac:spMkLst>
        </pc:spChg>
        <pc:spChg chg="mod">
          <ac:chgData name="Shelley  Turner" userId="2cbc34d6-b73d-4494-96a0-bf21bb1ae1e5" providerId="ADAL" clId="{7D0E196E-E9C7-4395-A550-340874CF907A}" dt="2022-09-23T20:47:22.360" v="10098" actId="20577"/>
          <ac:spMkLst>
            <pc:docMk/>
            <pc:sldMk cId="1440000144" sldId="269"/>
            <ac:spMk id="3" creationId="{D7F55F02-53E8-43FB-8677-493B38DB1322}"/>
          </ac:spMkLst>
        </pc:spChg>
      </pc:sldChg>
      <pc:sldChg chg="addSp delSp modSp add mod ord setBg">
        <pc:chgData name="Shelley  Turner" userId="2cbc34d6-b73d-4494-96a0-bf21bb1ae1e5" providerId="ADAL" clId="{7D0E196E-E9C7-4395-A550-340874CF907A}" dt="2022-09-24T08:26:30.366" v="22828" actId="14100"/>
        <pc:sldMkLst>
          <pc:docMk/>
          <pc:sldMk cId="738968932" sldId="270"/>
        </pc:sldMkLst>
        <pc:spChg chg="del mod ord">
          <ac:chgData name="Shelley  Turner" userId="2cbc34d6-b73d-4494-96a0-bf21bb1ae1e5" providerId="ADAL" clId="{7D0E196E-E9C7-4395-A550-340874CF907A}" dt="2022-09-23T19:12:56.099" v="7478" actId="478"/>
          <ac:spMkLst>
            <pc:docMk/>
            <pc:sldMk cId="738968932" sldId="270"/>
            <ac:spMk id="2" creationId="{3D97360E-FE3F-4302-9883-1993EADBA1D8}"/>
          </ac:spMkLst>
        </pc:spChg>
        <pc:spChg chg="del">
          <ac:chgData name="Shelley  Turner" userId="2cbc34d6-b73d-4494-96a0-bf21bb1ae1e5" providerId="ADAL" clId="{7D0E196E-E9C7-4395-A550-340874CF907A}" dt="2022-09-23T19:12:21.510" v="7473"/>
          <ac:spMkLst>
            <pc:docMk/>
            <pc:sldMk cId="738968932" sldId="270"/>
            <ac:spMk id="3" creationId="{922D903F-13E2-466C-91D2-12218766CFDC}"/>
          </ac:spMkLst>
        </pc:spChg>
        <pc:spChg chg="add del">
          <ac:chgData name="Shelley  Turner" userId="2cbc34d6-b73d-4494-96a0-bf21bb1ae1e5" providerId="ADAL" clId="{7D0E196E-E9C7-4395-A550-340874CF907A}" dt="2022-09-23T19:12:49.623" v="7475" actId="26606"/>
          <ac:spMkLst>
            <pc:docMk/>
            <pc:sldMk cId="738968932" sldId="270"/>
            <ac:spMk id="8" creationId="{3526C389-644D-E5B7-177B-C5578A1C6589}"/>
          </ac:spMkLst>
        </pc:spChg>
        <pc:spChg chg="add del">
          <ac:chgData name="Shelley  Turner" userId="2cbc34d6-b73d-4494-96a0-bf21bb1ae1e5" providerId="ADAL" clId="{7D0E196E-E9C7-4395-A550-340874CF907A}" dt="2022-09-23T19:12:49.623" v="7475" actId="26606"/>
          <ac:spMkLst>
            <pc:docMk/>
            <pc:sldMk cId="738968932" sldId="270"/>
            <ac:spMk id="11" creationId="{23C7736A-5A08-4021-9AB6-390DFF506AA8}"/>
          </ac:spMkLst>
        </pc:spChg>
        <pc:spChg chg="add del">
          <ac:chgData name="Shelley  Turner" userId="2cbc34d6-b73d-4494-96a0-bf21bb1ae1e5" providerId="ADAL" clId="{7D0E196E-E9C7-4395-A550-340874CF907A}" dt="2022-09-23T19:12:49.623" v="7475" actId="26606"/>
          <ac:spMkLst>
            <pc:docMk/>
            <pc:sldMk cId="738968932" sldId="270"/>
            <ac:spMk id="13" creationId="{433DF4D3-8A35-461A-ABE0-F56B78A1371F}"/>
          </ac:spMkLst>
        </pc:spChg>
        <pc:spChg chg="add del">
          <ac:chgData name="Shelley  Turner" userId="2cbc34d6-b73d-4494-96a0-bf21bb1ae1e5" providerId="ADAL" clId="{7D0E196E-E9C7-4395-A550-340874CF907A}" dt="2022-09-23T19:12:53.316" v="7477" actId="478"/>
          <ac:spMkLst>
            <pc:docMk/>
            <pc:sldMk cId="738968932" sldId="270"/>
            <ac:spMk id="15" creationId="{0E1CC313-D7D5-4CBA-23C4-B8BA4F513B23}"/>
          </ac:spMkLst>
        </pc:spChg>
        <pc:spChg chg="add del">
          <ac:chgData name="Shelley  Turner" userId="2cbc34d6-b73d-4494-96a0-bf21bb1ae1e5" providerId="ADAL" clId="{7D0E196E-E9C7-4395-A550-340874CF907A}" dt="2022-09-23T19:13:13.628" v="7482" actId="26606"/>
          <ac:spMkLst>
            <pc:docMk/>
            <pc:sldMk cId="738968932" sldId="270"/>
            <ac:spMk id="37" creationId="{71B30B18-D920-4E3E-B931-1F310244C1B8}"/>
          </ac:spMkLst>
        </pc:spChg>
        <pc:spChg chg="add del">
          <ac:chgData name="Shelley  Turner" userId="2cbc34d6-b73d-4494-96a0-bf21bb1ae1e5" providerId="ADAL" clId="{7D0E196E-E9C7-4395-A550-340874CF907A}" dt="2022-09-23T19:13:13.628" v="7482" actId="26606"/>
          <ac:spMkLst>
            <pc:docMk/>
            <pc:sldMk cId="738968932" sldId="270"/>
            <ac:spMk id="39" creationId="{C70EF50A-66E6-460A-8AF9-47A10D0D999C}"/>
          </ac:spMkLst>
        </pc:spChg>
        <pc:spChg chg="add del">
          <ac:chgData name="Shelley  Turner" userId="2cbc34d6-b73d-4494-96a0-bf21bb1ae1e5" providerId="ADAL" clId="{7D0E196E-E9C7-4395-A550-340874CF907A}" dt="2022-09-23T19:13:13.628" v="7482" actId="26606"/>
          <ac:spMkLst>
            <pc:docMk/>
            <pc:sldMk cId="738968932" sldId="270"/>
            <ac:spMk id="41" creationId="{241D049E-2C7B-4131-B81E-E5B643BD61EE}"/>
          </ac:spMkLst>
        </pc:spChg>
        <pc:spChg chg="add del">
          <ac:chgData name="Shelley  Turner" userId="2cbc34d6-b73d-4494-96a0-bf21bb1ae1e5" providerId="ADAL" clId="{7D0E196E-E9C7-4395-A550-340874CF907A}" dt="2022-09-23T19:13:13.628" v="7482" actId="26606"/>
          <ac:spMkLst>
            <pc:docMk/>
            <pc:sldMk cId="738968932" sldId="270"/>
            <ac:spMk id="43" creationId="{91635463-D121-4B16-AB61-D492DD3F02AA}"/>
          </ac:spMkLst>
        </pc:spChg>
        <pc:spChg chg="add">
          <ac:chgData name="Shelley  Turner" userId="2cbc34d6-b73d-4494-96a0-bf21bb1ae1e5" providerId="ADAL" clId="{7D0E196E-E9C7-4395-A550-340874CF907A}" dt="2022-09-23T19:13:33.969" v="7489" actId="26606"/>
          <ac:spMkLst>
            <pc:docMk/>
            <pc:sldMk cId="738968932" sldId="270"/>
            <ac:spMk id="47" creationId="{4B2A5927-4A36-47DC-BF12-54A96B456DB4}"/>
          </ac:spMkLst>
        </pc:spChg>
        <pc:spChg chg="add del">
          <ac:chgData name="Shelley  Turner" userId="2cbc34d6-b73d-4494-96a0-bf21bb1ae1e5" providerId="ADAL" clId="{7D0E196E-E9C7-4395-A550-340874CF907A}" dt="2022-09-23T19:13:22.494" v="7484" actId="26606"/>
          <ac:spMkLst>
            <pc:docMk/>
            <pc:sldMk cId="738968932" sldId="270"/>
            <ac:spMk id="50" creationId="{71B30B18-D920-4E3E-B931-1F310244C1B8}"/>
          </ac:spMkLst>
        </pc:spChg>
        <pc:spChg chg="add del">
          <ac:chgData name="Shelley  Turner" userId="2cbc34d6-b73d-4494-96a0-bf21bb1ae1e5" providerId="ADAL" clId="{7D0E196E-E9C7-4395-A550-340874CF907A}" dt="2022-09-23T19:13:22.494" v="7484" actId="26606"/>
          <ac:spMkLst>
            <pc:docMk/>
            <pc:sldMk cId="738968932" sldId="270"/>
            <ac:spMk id="51" creationId="{C70EF50A-66E6-460A-8AF9-47A10D0D999C}"/>
          </ac:spMkLst>
        </pc:spChg>
        <pc:spChg chg="add del">
          <ac:chgData name="Shelley  Turner" userId="2cbc34d6-b73d-4494-96a0-bf21bb1ae1e5" providerId="ADAL" clId="{7D0E196E-E9C7-4395-A550-340874CF907A}" dt="2022-09-23T19:13:22.494" v="7484" actId="26606"/>
          <ac:spMkLst>
            <pc:docMk/>
            <pc:sldMk cId="738968932" sldId="270"/>
            <ac:spMk id="52" creationId="{54EEEBD9-D37D-42B9-BE64-2C102B1D6E09}"/>
          </ac:spMkLst>
        </pc:spChg>
        <pc:spChg chg="add del">
          <ac:chgData name="Shelley  Turner" userId="2cbc34d6-b73d-4494-96a0-bf21bb1ae1e5" providerId="ADAL" clId="{7D0E196E-E9C7-4395-A550-340874CF907A}" dt="2022-09-23T19:13:22.494" v="7484" actId="26606"/>
          <ac:spMkLst>
            <pc:docMk/>
            <pc:sldMk cId="738968932" sldId="270"/>
            <ac:spMk id="53" creationId="{A2F47212-081A-4E41-8623-C5BD41ADDCA9}"/>
          </ac:spMkLst>
        </pc:spChg>
        <pc:spChg chg="add del">
          <ac:chgData name="Shelley  Turner" userId="2cbc34d6-b73d-4494-96a0-bf21bb1ae1e5" providerId="ADAL" clId="{7D0E196E-E9C7-4395-A550-340874CF907A}" dt="2022-09-23T19:13:25.286" v="7486" actId="26606"/>
          <ac:spMkLst>
            <pc:docMk/>
            <pc:sldMk cId="738968932" sldId="270"/>
            <ac:spMk id="60" creationId="{71B30B18-D920-4E3E-B931-1F310244C1B8}"/>
          </ac:spMkLst>
        </pc:spChg>
        <pc:spChg chg="add del">
          <ac:chgData name="Shelley  Turner" userId="2cbc34d6-b73d-4494-96a0-bf21bb1ae1e5" providerId="ADAL" clId="{7D0E196E-E9C7-4395-A550-340874CF907A}" dt="2022-09-23T19:13:25.286" v="7486" actId="26606"/>
          <ac:spMkLst>
            <pc:docMk/>
            <pc:sldMk cId="738968932" sldId="270"/>
            <ac:spMk id="61" creationId="{C70EF50A-66E6-460A-8AF9-47A10D0D999C}"/>
          </ac:spMkLst>
        </pc:spChg>
        <pc:spChg chg="add del">
          <ac:chgData name="Shelley  Turner" userId="2cbc34d6-b73d-4494-96a0-bf21bb1ae1e5" providerId="ADAL" clId="{7D0E196E-E9C7-4395-A550-340874CF907A}" dt="2022-09-23T19:13:25.286" v="7486" actId="26606"/>
          <ac:spMkLst>
            <pc:docMk/>
            <pc:sldMk cId="738968932" sldId="270"/>
            <ac:spMk id="62" creationId="{01520B72-94C4-4ABB-AC64-A3382705BE06}"/>
          </ac:spMkLst>
        </pc:spChg>
        <pc:spChg chg="add del">
          <ac:chgData name="Shelley  Turner" userId="2cbc34d6-b73d-4494-96a0-bf21bb1ae1e5" providerId="ADAL" clId="{7D0E196E-E9C7-4395-A550-340874CF907A}" dt="2022-09-23T19:13:25.286" v="7486" actId="26606"/>
          <ac:spMkLst>
            <pc:docMk/>
            <pc:sldMk cId="738968932" sldId="270"/>
            <ac:spMk id="63" creationId="{9A64CBFD-D6E8-4E6A-8F66-1948BED33157}"/>
          </ac:spMkLst>
        </pc:spChg>
        <pc:spChg chg="add del">
          <ac:chgData name="Shelley  Turner" userId="2cbc34d6-b73d-4494-96a0-bf21bb1ae1e5" providerId="ADAL" clId="{7D0E196E-E9C7-4395-A550-340874CF907A}" dt="2022-09-23T19:13:33.946" v="7488" actId="26606"/>
          <ac:spMkLst>
            <pc:docMk/>
            <pc:sldMk cId="738968932" sldId="270"/>
            <ac:spMk id="70" creationId="{9FFA7C60-EEB5-45DC-B964-20A76F776EF5}"/>
          </ac:spMkLst>
        </pc:spChg>
        <pc:spChg chg="add del">
          <ac:chgData name="Shelley  Turner" userId="2cbc34d6-b73d-4494-96a0-bf21bb1ae1e5" providerId="ADAL" clId="{7D0E196E-E9C7-4395-A550-340874CF907A}" dt="2022-09-23T19:13:33.946" v="7488" actId="26606"/>
          <ac:spMkLst>
            <pc:docMk/>
            <pc:sldMk cId="738968932" sldId="270"/>
            <ac:spMk id="71" creationId="{7D84F46B-82DB-461C-88AC-F6C66B593E2C}"/>
          </ac:spMkLst>
        </pc:spChg>
        <pc:spChg chg="add del">
          <ac:chgData name="Shelley  Turner" userId="2cbc34d6-b73d-4494-96a0-bf21bb1ae1e5" providerId="ADAL" clId="{7D0E196E-E9C7-4395-A550-340874CF907A}" dt="2022-09-23T19:13:33.946" v="7488" actId="26606"/>
          <ac:spMkLst>
            <pc:docMk/>
            <pc:sldMk cId="738968932" sldId="270"/>
            <ac:spMk id="72" creationId="{7E1C44A2-4B37-4B14-B90B-368A88D05E69}"/>
          </ac:spMkLst>
        </pc:spChg>
        <pc:spChg chg="add">
          <ac:chgData name="Shelley  Turner" userId="2cbc34d6-b73d-4494-96a0-bf21bb1ae1e5" providerId="ADAL" clId="{7D0E196E-E9C7-4395-A550-340874CF907A}" dt="2022-09-23T19:13:33.969" v="7489" actId="26606"/>
          <ac:spMkLst>
            <pc:docMk/>
            <pc:sldMk cId="738968932" sldId="270"/>
            <ac:spMk id="79" creationId="{71B30B18-D920-4E3E-B931-1F310244C1B8}"/>
          </ac:spMkLst>
        </pc:spChg>
        <pc:spChg chg="add">
          <ac:chgData name="Shelley  Turner" userId="2cbc34d6-b73d-4494-96a0-bf21bb1ae1e5" providerId="ADAL" clId="{7D0E196E-E9C7-4395-A550-340874CF907A}" dt="2022-09-23T19:13:33.969" v="7489" actId="26606"/>
          <ac:spMkLst>
            <pc:docMk/>
            <pc:sldMk cId="738968932" sldId="270"/>
            <ac:spMk id="80" creationId="{C70EF50A-66E6-460A-8AF9-47A10D0D999C}"/>
          </ac:spMkLst>
        </pc:spChg>
        <pc:spChg chg="add">
          <ac:chgData name="Shelley  Turner" userId="2cbc34d6-b73d-4494-96a0-bf21bb1ae1e5" providerId="ADAL" clId="{7D0E196E-E9C7-4395-A550-340874CF907A}" dt="2022-09-23T19:13:33.969" v="7489" actId="26606"/>
          <ac:spMkLst>
            <pc:docMk/>
            <pc:sldMk cId="738968932" sldId="270"/>
            <ac:spMk id="81" creationId="{34699877-13E3-4FC1-B91B-2A8A8FA76866}"/>
          </ac:spMkLst>
        </pc:spChg>
        <pc:spChg chg="add">
          <ac:chgData name="Shelley  Turner" userId="2cbc34d6-b73d-4494-96a0-bf21bb1ae1e5" providerId="ADAL" clId="{7D0E196E-E9C7-4395-A550-340874CF907A}" dt="2022-09-23T19:13:33.969" v="7489" actId="26606"/>
          <ac:spMkLst>
            <pc:docMk/>
            <pc:sldMk cId="738968932" sldId="270"/>
            <ac:spMk id="82" creationId="{BC4CB122-E2DC-4CA5-8B6F-B49249C78D22}"/>
          </ac:spMkLst>
        </pc:spChg>
        <pc:spChg chg="add">
          <ac:chgData name="Shelley  Turner" userId="2cbc34d6-b73d-4494-96a0-bf21bb1ae1e5" providerId="ADAL" clId="{7D0E196E-E9C7-4395-A550-340874CF907A}" dt="2022-09-23T19:13:33.969" v="7489" actId="26606"/>
          <ac:spMkLst>
            <pc:docMk/>
            <pc:sldMk cId="738968932" sldId="270"/>
            <ac:spMk id="83" creationId="{7AB22E03-3087-4988-9DB5-572918FB9531}"/>
          </ac:spMkLst>
        </pc:spChg>
        <pc:grpChg chg="add del">
          <ac:chgData name="Shelley  Turner" userId="2cbc34d6-b73d-4494-96a0-bf21bb1ae1e5" providerId="ADAL" clId="{7D0E196E-E9C7-4395-A550-340874CF907A}" dt="2022-09-23T19:13:13.628" v="7482" actId="26606"/>
          <ac:grpSpMkLst>
            <pc:docMk/>
            <pc:sldMk cId="738968932" sldId="270"/>
            <ac:grpSpMk id="9" creationId="{259C671B-1B22-4141-A9C0-2E7941FDA7C2}"/>
          </ac:grpSpMkLst>
        </pc:grpChg>
        <pc:grpChg chg="add del">
          <ac:chgData name="Shelley  Turner" userId="2cbc34d6-b73d-4494-96a0-bf21bb1ae1e5" providerId="ADAL" clId="{7D0E196E-E9C7-4395-A550-340874CF907A}" dt="2022-09-23T19:13:13.628" v="7482" actId="26606"/>
          <ac:grpSpMkLst>
            <pc:docMk/>
            <pc:sldMk cId="738968932" sldId="270"/>
            <ac:grpSpMk id="23" creationId="{1D56A4CE-A3F4-4CFF-9A65-C029AC17B7CF}"/>
          </ac:grpSpMkLst>
        </pc:grpChg>
        <pc:grpChg chg="add del">
          <ac:chgData name="Shelley  Turner" userId="2cbc34d6-b73d-4494-96a0-bf21bb1ae1e5" providerId="ADAL" clId="{7D0E196E-E9C7-4395-A550-340874CF907A}" dt="2022-09-23T19:13:22.494" v="7484" actId="26606"/>
          <ac:grpSpMkLst>
            <pc:docMk/>
            <pc:sldMk cId="738968932" sldId="270"/>
            <ac:grpSpMk id="45" creationId="{259C671B-1B22-4141-A9C0-2E7941FDA7C2}"/>
          </ac:grpSpMkLst>
        </pc:grpChg>
        <pc:grpChg chg="add del">
          <ac:chgData name="Shelley  Turner" userId="2cbc34d6-b73d-4494-96a0-bf21bb1ae1e5" providerId="ADAL" clId="{7D0E196E-E9C7-4395-A550-340874CF907A}" dt="2022-09-23T19:13:22.494" v="7484" actId="26606"/>
          <ac:grpSpMkLst>
            <pc:docMk/>
            <pc:sldMk cId="738968932" sldId="270"/>
            <ac:grpSpMk id="49" creationId="{1D56A4CE-A3F4-4CFF-9A65-C029AC17B7CF}"/>
          </ac:grpSpMkLst>
        </pc:grpChg>
        <pc:grpChg chg="add del">
          <ac:chgData name="Shelley  Turner" userId="2cbc34d6-b73d-4494-96a0-bf21bb1ae1e5" providerId="ADAL" clId="{7D0E196E-E9C7-4395-A550-340874CF907A}" dt="2022-09-23T19:13:25.286" v="7486" actId="26606"/>
          <ac:grpSpMkLst>
            <pc:docMk/>
            <pc:sldMk cId="738968932" sldId="270"/>
            <ac:grpSpMk id="55" creationId="{259C671B-1B22-4141-A9C0-2E7941FDA7C2}"/>
          </ac:grpSpMkLst>
        </pc:grpChg>
        <pc:grpChg chg="add del">
          <ac:chgData name="Shelley  Turner" userId="2cbc34d6-b73d-4494-96a0-bf21bb1ae1e5" providerId="ADAL" clId="{7D0E196E-E9C7-4395-A550-340874CF907A}" dt="2022-09-23T19:13:25.286" v="7486" actId="26606"/>
          <ac:grpSpMkLst>
            <pc:docMk/>
            <pc:sldMk cId="738968932" sldId="270"/>
            <ac:grpSpMk id="59" creationId="{1D56A4CE-A3F4-4CFF-9A65-C029AC17B7CF}"/>
          </ac:grpSpMkLst>
        </pc:grpChg>
        <pc:grpChg chg="add del">
          <ac:chgData name="Shelley  Turner" userId="2cbc34d6-b73d-4494-96a0-bf21bb1ae1e5" providerId="ADAL" clId="{7D0E196E-E9C7-4395-A550-340874CF907A}" dt="2022-09-23T19:13:33.946" v="7488" actId="26606"/>
          <ac:grpSpMkLst>
            <pc:docMk/>
            <pc:sldMk cId="738968932" sldId="270"/>
            <ac:grpSpMk id="65" creationId="{58DF5B7A-7785-49C6-B4EB-252FF28C2132}"/>
          </ac:grpSpMkLst>
        </pc:grpChg>
        <pc:grpChg chg="add del">
          <ac:chgData name="Shelley  Turner" userId="2cbc34d6-b73d-4494-96a0-bf21bb1ae1e5" providerId="ADAL" clId="{7D0E196E-E9C7-4395-A550-340874CF907A}" dt="2022-09-23T19:13:33.946" v="7488" actId="26606"/>
          <ac:grpSpMkLst>
            <pc:docMk/>
            <pc:sldMk cId="738968932" sldId="270"/>
            <ac:grpSpMk id="69" creationId="{9F9B151E-1B34-4FA6-A53D-B92F787D9EAD}"/>
          </ac:grpSpMkLst>
        </pc:grpChg>
        <pc:grpChg chg="add">
          <ac:chgData name="Shelley  Turner" userId="2cbc34d6-b73d-4494-96a0-bf21bb1ae1e5" providerId="ADAL" clId="{7D0E196E-E9C7-4395-A550-340874CF907A}" dt="2022-09-23T19:13:33.969" v="7489" actId="26606"/>
          <ac:grpSpMkLst>
            <pc:docMk/>
            <pc:sldMk cId="738968932" sldId="270"/>
            <ac:grpSpMk id="74" creationId="{259C671B-1B22-4141-A9C0-2E7941FDA7C2}"/>
          </ac:grpSpMkLst>
        </pc:grpChg>
        <pc:grpChg chg="add">
          <ac:chgData name="Shelley  Turner" userId="2cbc34d6-b73d-4494-96a0-bf21bb1ae1e5" providerId="ADAL" clId="{7D0E196E-E9C7-4395-A550-340874CF907A}" dt="2022-09-23T19:13:33.969" v="7489" actId="26606"/>
          <ac:grpSpMkLst>
            <pc:docMk/>
            <pc:sldMk cId="738968932" sldId="270"/>
            <ac:grpSpMk id="78" creationId="{1D56A4CE-A3F4-4CFF-9A65-C029AC17B7CF}"/>
          </ac:grpSpMkLst>
        </pc:grpChg>
        <pc:picChg chg="add mod modCrop">
          <ac:chgData name="Shelley  Turner" userId="2cbc34d6-b73d-4494-96a0-bf21bb1ae1e5" providerId="ADAL" clId="{7D0E196E-E9C7-4395-A550-340874CF907A}" dt="2022-09-24T08:26:30.366" v="22828" actId="14100"/>
          <ac:picMkLst>
            <pc:docMk/>
            <pc:sldMk cId="738968932" sldId="270"/>
            <ac:picMk id="4" creationId="{D1D60177-B533-4E4A-9FF4-FB92D700F069}"/>
          </ac:picMkLst>
        </pc:picChg>
      </pc:sldChg>
      <pc:sldChg chg="addSp modSp add modNotesTx">
        <pc:chgData name="Shelley  Turner" userId="2cbc34d6-b73d-4494-96a0-bf21bb1ae1e5" providerId="ADAL" clId="{7D0E196E-E9C7-4395-A550-340874CF907A}" dt="2022-09-23T21:27:10.330" v="12231" actId="20577"/>
        <pc:sldMkLst>
          <pc:docMk/>
          <pc:sldMk cId="1890822450" sldId="271"/>
        </pc:sldMkLst>
        <pc:spChg chg="mod">
          <ac:chgData name="Shelley  Turner" userId="2cbc34d6-b73d-4494-96a0-bf21bb1ae1e5" providerId="ADAL" clId="{7D0E196E-E9C7-4395-A550-340874CF907A}" dt="2022-09-23T21:26:54.341" v="12179" actId="1076"/>
          <ac:spMkLst>
            <pc:docMk/>
            <pc:sldMk cId="1890822450" sldId="271"/>
            <ac:spMk id="2" creationId="{99BBDD58-68DE-4B47-BE91-B44235285530}"/>
          </ac:spMkLst>
        </pc:spChg>
        <pc:spChg chg="mod">
          <ac:chgData name="Shelley  Turner" userId="2cbc34d6-b73d-4494-96a0-bf21bb1ae1e5" providerId="ADAL" clId="{7D0E196E-E9C7-4395-A550-340874CF907A}" dt="2022-09-23T21:26:49.271" v="12178" actId="14100"/>
          <ac:spMkLst>
            <pc:docMk/>
            <pc:sldMk cId="1890822450" sldId="271"/>
            <ac:spMk id="3" creationId="{2C1D2D11-106B-466D-9F7D-39BB8E126290}"/>
          </ac:spMkLst>
        </pc:spChg>
        <pc:picChg chg="add mod modCrop">
          <ac:chgData name="Shelley  Turner" userId="2cbc34d6-b73d-4494-96a0-bf21bb1ae1e5" providerId="ADAL" clId="{7D0E196E-E9C7-4395-A550-340874CF907A}" dt="2022-09-23T21:26:27.630" v="12174" actId="1076"/>
          <ac:picMkLst>
            <pc:docMk/>
            <pc:sldMk cId="1890822450" sldId="271"/>
            <ac:picMk id="4" creationId="{0C4855A6-A25F-48C4-95DD-2A0F4C1579AD}"/>
          </ac:picMkLst>
        </pc:picChg>
      </pc:sldChg>
      <pc:sldChg chg="modSp add modAnim">
        <pc:chgData name="Shelley  Turner" userId="2cbc34d6-b73d-4494-96a0-bf21bb1ae1e5" providerId="ADAL" clId="{7D0E196E-E9C7-4395-A550-340874CF907A}" dt="2022-09-24T08:28:19.411" v="22838"/>
        <pc:sldMkLst>
          <pc:docMk/>
          <pc:sldMk cId="2433108014" sldId="272"/>
        </pc:sldMkLst>
        <pc:spChg chg="mod">
          <ac:chgData name="Shelley  Turner" userId="2cbc34d6-b73d-4494-96a0-bf21bb1ae1e5" providerId="ADAL" clId="{7D0E196E-E9C7-4395-A550-340874CF907A}" dt="2022-09-23T21:11:01.906" v="11146" actId="1076"/>
          <ac:spMkLst>
            <pc:docMk/>
            <pc:sldMk cId="2433108014" sldId="272"/>
            <ac:spMk id="2" creationId="{8BA1493A-16CB-4600-980F-89EE29205E52}"/>
          </ac:spMkLst>
        </pc:spChg>
        <pc:spChg chg="mod">
          <ac:chgData name="Shelley  Turner" userId="2cbc34d6-b73d-4494-96a0-bf21bb1ae1e5" providerId="ADAL" clId="{7D0E196E-E9C7-4395-A550-340874CF907A}" dt="2022-09-23T21:11:04.070" v="11147" actId="14100"/>
          <ac:spMkLst>
            <pc:docMk/>
            <pc:sldMk cId="2433108014" sldId="272"/>
            <ac:spMk id="3" creationId="{4B4E2168-9BD1-42F4-B0B7-CA220512643E}"/>
          </ac:spMkLst>
        </pc:spChg>
      </pc:sldChg>
      <pc:sldChg chg="modSp add modAnim">
        <pc:chgData name="Shelley  Turner" userId="2cbc34d6-b73d-4494-96a0-bf21bb1ae1e5" providerId="ADAL" clId="{7D0E196E-E9C7-4395-A550-340874CF907A}" dt="2022-09-24T08:28:45.774" v="22841"/>
        <pc:sldMkLst>
          <pc:docMk/>
          <pc:sldMk cId="1506564585" sldId="273"/>
        </pc:sldMkLst>
        <pc:spChg chg="mod">
          <ac:chgData name="Shelley  Turner" userId="2cbc34d6-b73d-4494-96a0-bf21bb1ae1e5" providerId="ADAL" clId="{7D0E196E-E9C7-4395-A550-340874CF907A}" dt="2022-09-23T20:57:18.565" v="10619" actId="20577"/>
          <ac:spMkLst>
            <pc:docMk/>
            <pc:sldMk cId="1506564585" sldId="273"/>
            <ac:spMk id="2" creationId="{8BA1493A-16CB-4600-980F-89EE29205E52}"/>
          </ac:spMkLst>
        </pc:spChg>
        <pc:spChg chg="mod">
          <ac:chgData name="Shelley  Turner" userId="2cbc34d6-b73d-4494-96a0-bf21bb1ae1e5" providerId="ADAL" clId="{7D0E196E-E9C7-4395-A550-340874CF907A}" dt="2022-09-23T21:01:33.428" v="10726" actId="27636"/>
          <ac:spMkLst>
            <pc:docMk/>
            <pc:sldMk cId="1506564585" sldId="273"/>
            <ac:spMk id="3" creationId="{4B4E2168-9BD1-42F4-B0B7-CA220512643E}"/>
          </ac:spMkLst>
        </pc:spChg>
      </pc:sldChg>
      <pc:sldChg chg="modSp add">
        <pc:chgData name="Shelley  Turner" userId="2cbc34d6-b73d-4494-96a0-bf21bb1ae1e5" providerId="ADAL" clId="{7D0E196E-E9C7-4395-A550-340874CF907A}" dt="2022-09-23T21:01:55.584" v="10730" actId="14100"/>
        <pc:sldMkLst>
          <pc:docMk/>
          <pc:sldMk cId="1209314886" sldId="274"/>
        </pc:sldMkLst>
        <pc:spChg chg="mod">
          <ac:chgData name="Shelley  Turner" userId="2cbc34d6-b73d-4494-96a0-bf21bb1ae1e5" providerId="ADAL" clId="{7D0E196E-E9C7-4395-A550-340874CF907A}" dt="2022-09-23T20:57:02.683" v="10601" actId="122"/>
          <ac:spMkLst>
            <pc:docMk/>
            <pc:sldMk cId="1209314886" sldId="274"/>
            <ac:spMk id="2" creationId="{9DD95251-A443-46DF-B3DD-2C3A39A8C699}"/>
          </ac:spMkLst>
        </pc:spChg>
        <pc:spChg chg="mod">
          <ac:chgData name="Shelley  Turner" userId="2cbc34d6-b73d-4494-96a0-bf21bb1ae1e5" providerId="ADAL" clId="{7D0E196E-E9C7-4395-A550-340874CF907A}" dt="2022-09-23T21:01:55.584" v="10730" actId="14100"/>
          <ac:spMkLst>
            <pc:docMk/>
            <pc:sldMk cId="1209314886" sldId="274"/>
            <ac:spMk id="3" creationId="{A390425B-A554-4490-9CB4-0868F9C28684}"/>
          </ac:spMkLst>
        </pc:spChg>
      </pc:sldChg>
      <pc:sldChg chg="addSp delSp modSp add mod setBg modNotesTx">
        <pc:chgData name="Shelley  Turner" userId="2cbc34d6-b73d-4494-96a0-bf21bb1ae1e5" providerId="ADAL" clId="{7D0E196E-E9C7-4395-A550-340874CF907A}" dt="2022-09-24T07:26:44.447" v="21170" actId="20577"/>
        <pc:sldMkLst>
          <pc:docMk/>
          <pc:sldMk cId="4009983933" sldId="277"/>
        </pc:sldMkLst>
        <pc:spChg chg="mod">
          <ac:chgData name="Shelley  Turner" userId="2cbc34d6-b73d-4494-96a0-bf21bb1ae1e5" providerId="ADAL" clId="{7D0E196E-E9C7-4395-A550-340874CF907A}" dt="2022-09-23T21:35:20.890" v="12250" actId="1076"/>
          <ac:spMkLst>
            <pc:docMk/>
            <pc:sldMk cId="4009983933" sldId="277"/>
            <ac:spMk id="2" creationId="{07FDC983-2469-4676-863B-23F6B5041169}"/>
          </ac:spMkLst>
        </pc:spChg>
        <pc:spChg chg="mod">
          <ac:chgData name="Shelley  Turner" userId="2cbc34d6-b73d-4494-96a0-bf21bb1ae1e5" providerId="ADAL" clId="{7D0E196E-E9C7-4395-A550-340874CF907A}" dt="2022-09-24T07:26:44.447" v="21170" actId="20577"/>
          <ac:spMkLst>
            <pc:docMk/>
            <pc:sldMk cId="4009983933" sldId="277"/>
            <ac:spMk id="3" creationId="{32EEC92D-54CC-46D4-BD6E-650F0AB57749}"/>
          </ac:spMkLst>
        </pc:spChg>
        <pc:spChg chg="add del">
          <ac:chgData name="Shelley  Turner" userId="2cbc34d6-b73d-4494-96a0-bf21bb1ae1e5" providerId="ADAL" clId="{7D0E196E-E9C7-4395-A550-340874CF907A}" dt="2022-09-23T21:34:53.934" v="12242" actId="26606"/>
          <ac:spMkLst>
            <pc:docMk/>
            <pc:sldMk cId="4009983933" sldId="277"/>
            <ac:spMk id="2055" creationId="{008ED74B-06F2-4BD5-838F-1AAD0033EF0B}"/>
          </ac:spMkLst>
        </pc:spChg>
        <pc:spChg chg="add del">
          <ac:chgData name="Shelley  Turner" userId="2cbc34d6-b73d-4494-96a0-bf21bb1ae1e5" providerId="ADAL" clId="{7D0E196E-E9C7-4395-A550-340874CF907A}" dt="2022-09-23T21:34:53.934" v="12242" actId="26606"/>
          <ac:spMkLst>
            <pc:docMk/>
            <pc:sldMk cId="4009983933" sldId="277"/>
            <ac:spMk id="2085" creationId="{CC9387DA-2D8E-4E5D-BD65-274370B65965}"/>
          </ac:spMkLst>
        </pc:spChg>
        <pc:spChg chg="add del">
          <ac:chgData name="Shelley  Turner" userId="2cbc34d6-b73d-4494-96a0-bf21bb1ae1e5" providerId="ADAL" clId="{7D0E196E-E9C7-4395-A550-340874CF907A}" dt="2022-09-23T21:34:53.934" v="12242" actId="26606"/>
          <ac:spMkLst>
            <pc:docMk/>
            <pc:sldMk cId="4009983933" sldId="277"/>
            <ac:spMk id="2087" creationId="{18BFC65B-9706-4EE1-8B75-FEEC1C530558}"/>
          </ac:spMkLst>
        </pc:spChg>
        <pc:grpChg chg="add del">
          <ac:chgData name="Shelley  Turner" userId="2cbc34d6-b73d-4494-96a0-bf21bb1ae1e5" providerId="ADAL" clId="{7D0E196E-E9C7-4395-A550-340874CF907A}" dt="2022-09-23T21:34:53.934" v="12242" actId="26606"/>
          <ac:grpSpMkLst>
            <pc:docMk/>
            <pc:sldMk cId="4009983933" sldId="277"/>
            <ac:grpSpMk id="2057" creationId="{E9F586E1-75B5-49B8-9A21-DD14CA0F6955}"/>
          </ac:grpSpMkLst>
        </pc:grpChg>
        <pc:grpChg chg="add del">
          <ac:chgData name="Shelley  Turner" userId="2cbc34d6-b73d-4494-96a0-bf21bb1ae1e5" providerId="ADAL" clId="{7D0E196E-E9C7-4395-A550-340874CF907A}" dt="2022-09-23T21:34:53.934" v="12242" actId="26606"/>
          <ac:grpSpMkLst>
            <pc:docMk/>
            <pc:sldMk cId="4009983933" sldId="277"/>
            <ac:grpSpMk id="2071" creationId="{F9CAF6A1-77C7-4ABC-9E4A-E74A8DB16DC1}"/>
          </ac:grpSpMkLst>
        </pc:grpChg>
        <pc:picChg chg="add mod ord">
          <ac:chgData name="Shelley  Turner" userId="2cbc34d6-b73d-4494-96a0-bf21bb1ae1e5" providerId="ADAL" clId="{7D0E196E-E9C7-4395-A550-340874CF907A}" dt="2022-09-23T21:35:25.040" v="12251" actId="1076"/>
          <ac:picMkLst>
            <pc:docMk/>
            <pc:sldMk cId="4009983933" sldId="277"/>
            <ac:picMk id="2050" creationId="{D5449E22-8A27-488D-B9CA-B6DD209888BA}"/>
          </ac:picMkLst>
        </pc:picChg>
      </pc:sldChg>
      <pc:sldChg chg="addSp delSp modSp add mod setBg modNotesTx">
        <pc:chgData name="Shelley  Turner" userId="2cbc34d6-b73d-4494-96a0-bf21bb1ae1e5" providerId="ADAL" clId="{7D0E196E-E9C7-4395-A550-340874CF907A}" dt="2022-09-23T21:38:15.605" v="12415" actId="20577"/>
        <pc:sldMkLst>
          <pc:docMk/>
          <pc:sldMk cId="209343053" sldId="278"/>
        </pc:sldMkLst>
        <pc:spChg chg="mod">
          <ac:chgData name="Shelley  Turner" userId="2cbc34d6-b73d-4494-96a0-bf21bb1ae1e5" providerId="ADAL" clId="{7D0E196E-E9C7-4395-A550-340874CF907A}" dt="2022-09-23T21:36:31.258" v="12255" actId="26606"/>
          <ac:spMkLst>
            <pc:docMk/>
            <pc:sldMk cId="209343053" sldId="278"/>
            <ac:spMk id="2" creationId="{07FDC983-2469-4676-863B-23F6B5041169}"/>
          </ac:spMkLst>
        </pc:spChg>
        <pc:spChg chg="mod">
          <ac:chgData name="Shelley  Turner" userId="2cbc34d6-b73d-4494-96a0-bf21bb1ae1e5" providerId="ADAL" clId="{7D0E196E-E9C7-4395-A550-340874CF907A}" dt="2022-09-23T21:37:12.081" v="12267" actId="27636"/>
          <ac:spMkLst>
            <pc:docMk/>
            <pc:sldMk cId="209343053" sldId="278"/>
            <ac:spMk id="3" creationId="{32EEC92D-54CC-46D4-BD6E-650F0AB57749}"/>
          </ac:spMkLst>
        </pc:spChg>
        <pc:spChg chg="add del">
          <ac:chgData name="Shelley  Turner" userId="2cbc34d6-b73d-4494-96a0-bf21bb1ae1e5" providerId="ADAL" clId="{7D0E196E-E9C7-4395-A550-340874CF907A}" dt="2022-09-23T21:36:31.227" v="12254" actId="26606"/>
          <ac:spMkLst>
            <pc:docMk/>
            <pc:sldMk cId="209343053" sldId="278"/>
            <ac:spMk id="9" creationId="{23C7736A-5A08-4021-9AB6-390DFF506AA8}"/>
          </ac:spMkLst>
        </pc:spChg>
        <pc:spChg chg="add del">
          <ac:chgData name="Shelley  Turner" userId="2cbc34d6-b73d-4494-96a0-bf21bb1ae1e5" providerId="ADAL" clId="{7D0E196E-E9C7-4395-A550-340874CF907A}" dt="2022-09-23T21:36:31.227" v="12254" actId="26606"/>
          <ac:spMkLst>
            <pc:docMk/>
            <pc:sldMk cId="209343053" sldId="278"/>
            <ac:spMk id="11" creationId="{433DF4D3-8A35-461A-ABE0-F56B78A1371F}"/>
          </ac:spMkLst>
        </pc:spChg>
        <pc:spChg chg="add">
          <ac:chgData name="Shelley  Turner" userId="2cbc34d6-b73d-4494-96a0-bf21bb1ae1e5" providerId="ADAL" clId="{7D0E196E-E9C7-4395-A550-340874CF907A}" dt="2022-09-23T21:36:31.258" v="12255" actId="26606"/>
          <ac:spMkLst>
            <pc:docMk/>
            <pc:sldMk cId="209343053" sldId="278"/>
            <ac:spMk id="24" creationId="{008ED74B-06F2-4BD5-838F-1AAD0033EF0B}"/>
          </ac:spMkLst>
        </pc:spChg>
        <pc:spChg chg="add">
          <ac:chgData name="Shelley  Turner" userId="2cbc34d6-b73d-4494-96a0-bf21bb1ae1e5" providerId="ADAL" clId="{7D0E196E-E9C7-4395-A550-340874CF907A}" dt="2022-09-23T21:36:31.258" v="12255" actId="26606"/>
          <ac:spMkLst>
            <pc:docMk/>
            <pc:sldMk cId="209343053" sldId="278"/>
            <ac:spMk id="39" creationId="{CC9387DA-2D8E-4E5D-BD65-274370B65965}"/>
          </ac:spMkLst>
        </pc:spChg>
        <pc:spChg chg="add">
          <ac:chgData name="Shelley  Turner" userId="2cbc34d6-b73d-4494-96a0-bf21bb1ae1e5" providerId="ADAL" clId="{7D0E196E-E9C7-4395-A550-340874CF907A}" dt="2022-09-23T21:36:31.258" v="12255" actId="26606"/>
          <ac:spMkLst>
            <pc:docMk/>
            <pc:sldMk cId="209343053" sldId="278"/>
            <ac:spMk id="41" creationId="{18BFC65B-9706-4EE1-8B75-FEEC1C530558}"/>
          </ac:spMkLst>
        </pc:spChg>
        <pc:grpChg chg="add">
          <ac:chgData name="Shelley  Turner" userId="2cbc34d6-b73d-4494-96a0-bf21bb1ae1e5" providerId="ADAL" clId="{7D0E196E-E9C7-4395-A550-340874CF907A}" dt="2022-09-23T21:36:31.258" v="12255" actId="26606"/>
          <ac:grpSpMkLst>
            <pc:docMk/>
            <pc:sldMk cId="209343053" sldId="278"/>
            <ac:grpSpMk id="25" creationId="{F9CAF6A1-77C7-4ABC-9E4A-E74A8DB16DC1}"/>
          </ac:grpSpMkLst>
        </pc:grpChg>
        <pc:grpChg chg="add">
          <ac:chgData name="Shelley  Turner" userId="2cbc34d6-b73d-4494-96a0-bf21bb1ae1e5" providerId="ADAL" clId="{7D0E196E-E9C7-4395-A550-340874CF907A}" dt="2022-09-23T21:36:31.258" v="12255" actId="26606"/>
          <ac:grpSpMkLst>
            <pc:docMk/>
            <pc:sldMk cId="209343053" sldId="278"/>
            <ac:grpSpMk id="38" creationId="{E9F586E1-75B5-49B8-9A21-DD14CA0F6955}"/>
          </ac:grpSpMkLst>
        </pc:grpChg>
        <pc:picChg chg="add mod ord">
          <ac:chgData name="Shelley  Turner" userId="2cbc34d6-b73d-4494-96a0-bf21bb1ae1e5" providerId="ADAL" clId="{7D0E196E-E9C7-4395-A550-340874CF907A}" dt="2022-09-23T21:36:31.258" v="12255" actId="26606"/>
          <ac:picMkLst>
            <pc:docMk/>
            <pc:sldMk cId="209343053" sldId="278"/>
            <ac:picMk id="4" creationId="{E8D384E3-6BD0-4D10-8ABC-3DF83F0713DD}"/>
          </ac:picMkLst>
        </pc:picChg>
      </pc:sldChg>
      <pc:sldChg chg="addSp delSp modSp add mod setBg modAnim">
        <pc:chgData name="Shelley  Turner" userId="2cbc34d6-b73d-4494-96a0-bf21bb1ae1e5" providerId="ADAL" clId="{7D0E196E-E9C7-4395-A550-340874CF907A}" dt="2022-09-24T08:29:28.025" v="22842"/>
        <pc:sldMkLst>
          <pc:docMk/>
          <pc:sldMk cId="2748762347" sldId="279"/>
        </pc:sldMkLst>
        <pc:spChg chg="del mod ord">
          <ac:chgData name="Shelley  Turner" userId="2cbc34d6-b73d-4494-96a0-bf21bb1ae1e5" providerId="ADAL" clId="{7D0E196E-E9C7-4395-A550-340874CF907A}" dt="2022-09-23T21:46:41.263" v="12824" actId="478"/>
          <ac:spMkLst>
            <pc:docMk/>
            <pc:sldMk cId="2748762347" sldId="279"/>
            <ac:spMk id="2" creationId="{8681284E-9913-4A8D-BA54-674E79412DBE}"/>
          </ac:spMkLst>
        </pc:spChg>
        <pc:spChg chg="del">
          <ac:chgData name="Shelley  Turner" userId="2cbc34d6-b73d-4494-96a0-bf21bb1ae1e5" providerId="ADAL" clId="{7D0E196E-E9C7-4395-A550-340874CF907A}" dt="2022-09-23T21:43:08.054" v="12434"/>
          <ac:spMkLst>
            <pc:docMk/>
            <pc:sldMk cId="2748762347" sldId="279"/>
            <ac:spMk id="3" creationId="{53D93056-7BAB-4B92-9E49-F4C1BFD31898}"/>
          </ac:spMkLst>
        </pc:spChg>
        <pc:spChg chg="add del mod">
          <ac:chgData name="Shelley  Turner" userId="2cbc34d6-b73d-4494-96a0-bf21bb1ae1e5" providerId="ADAL" clId="{7D0E196E-E9C7-4395-A550-340874CF907A}" dt="2022-09-23T21:48:24.463" v="12870" actId="1076"/>
          <ac:spMkLst>
            <pc:docMk/>
            <pc:sldMk cId="2748762347" sldId="279"/>
            <ac:spMk id="6" creationId="{7FCBCEA4-EBAA-4401-A895-0922963DA585}"/>
          </ac:spMkLst>
        </pc:spChg>
        <pc:spChg chg="add mod">
          <ac:chgData name="Shelley  Turner" userId="2cbc34d6-b73d-4494-96a0-bf21bb1ae1e5" providerId="ADAL" clId="{7D0E196E-E9C7-4395-A550-340874CF907A}" dt="2022-09-23T21:48:34.665" v="12876" actId="27636"/>
          <ac:spMkLst>
            <pc:docMk/>
            <pc:sldMk cId="2748762347" sldId="279"/>
            <ac:spMk id="8" creationId="{6175A467-607C-48D4-0A4B-962D5A5EFF63}"/>
          </ac:spMkLst>
        </pc:spChg>
        <pc:spChg chg="add">
          <ac:chgData name="Shelley  Turner" userId="2cbc34d6-b73d-4494-96a0-bf21bb1ae1e5" providerId="ADAL" clId="{7D0E196E-E9C7-4395-A550-340874CF907A}" dt="2022-09-23T21:43:47.986" v="12435" actId="26606"/>
          <ac:spMkLst>
            <pc:docMk/>
            <pc:sldMk cId="2748762347" sldId="279"/>
            <ac:spMk id="11" creationId="{2B258D2B-6AC3-4B3A-A87C-FD7E6517826E}"/>
          </ac:spMkLst>
        </pc:spChg>
        <pc:spChg chg="add">
          <ac:chgData name="Shelley  Turner" userId="2cbc34d6-b73d-4494-96a0-bf21bb1ae1e5" providerId="ADAL" clId="{7D0E196E-E9C7-4395-A550-340874CF907A}" dt="2022-09-23T21:43:47.986" v="12435" actId="26606"/>
          <ac:spMkLst>
            <pc:docMk/>
            <pc:sldMk cId="2748762347" sldId="279"/>
            <ac:spMk id="13" creationId="{8D55DD8B-9BF9-4B91-A22D-2D3F2AEFF189}"/>
          </ac:spMkLst>
        </pc:spChg>
        <pc:picChg chg="add mod">
          <ac:chgData name="Shelley  Turner" userId="2cbc34d6-b73d-4494-96a0-bf21bb1ae1e5" providerId="ADAL" clId="{7D0E196E-E9C7-4395-A550-340874CF907A}" dt="2022-09-23T21:43:47.986" v="12435" actId="26606"/>
          <ac:picMkLst>
            <pc:docMk/>
            <pc:sldMk cId="2748762347" sldId="279"/>
            <ac:picMk id="4" creationId="{3E8EF1A9-BC28-416F-AFF8-4D18AB430D4B}"/>
          </ac:picMkLst>
        </pc:picChg>
        <pc:picChg chg="add mod">
          <ac:chgData name="Shelley  Turner" userId="2cbc34d6-b73d-4494-96a0-bf21bb1ae1e5" providerId="ADAL" clId="{7D0E196E-E9C7-4395-A550-340874CF907A}" dt="2022-09-23T21:47:38.949" v="12832" actId="571"/>
          <ac:picMkLst>
            <pc:docMk/>
            <pc:sldMk cId="2748762347" sldId="279"/>
            <ac:picMk id="10" creationId="{28698EEF-C578-4D84-92D5-47199528AEED}"/>
          </ac:picMkLst>
        </pc:picChg>
      </pc:sldChg>
      <pc:sldChg chg="addSp delSp modSp add mod ord setBg">
        <pc:chgData name="Shelley  Turner" userId="2cbc34d6-b73d-4494-96a0-bf21bb1ae1e5" providerId="ADAL" clId="{7D0E196E-E9C7-4395-A550-340874CF907A}" dt="2022-09-23T21:40:55.639" v="12433" actId="26606"/>
        <pc:sldMkLst>
          <pc:docMk/>
          <pc:sldMk cId="1194275668" sldId="280"/>
        </pc:sldMkLst>
        <pc:spChg chg="add del">
          <ac:chgData name="Shelley  Turner" userId="2cbc34d6-b73d-4494-96a0-bf21bb1ae1e5" providerId="ADAL" clId="{7D0E196E-E9C7-4395-A550-340874CF907A}" dt="2022-09-23T21:40:55.639" v="12432" actId="26606"/>
          <ac:spMkLst>
            <pc:docMk/>
            <pc:sldMk cId="1194275668" sldId="280"/>
            <ac:spMk id="7" creationId="{6A55F051-97DE-49FF-BB21-0EDA63C246F1}"/>
          </ac:spMkLst>
        </pc:spChg>
        <pc:spChg chg="add del">
          <ac:chgData name="Shelley  Turner" userId="2cbc34d6-b73d-4494-96a0-bf21bb1ae1e5" providerId="ADAL" clId="{7D0E196E-E9C7-4395-A550-340874CF907A}" dt="2022-09-23T21:40:55.639" v="12432" actId="26606"/>
          <ac:spMkLst>
            <pc:docMk/>
            <pc:sldMk cId="1194275668" sldId="280"/>
            <ac:spMk id="9" creationId="{7E1612B4-AD89-404E-AE2A-48CCF1FE0538}"/>
          </ac:spMkLst>
        </pc:spChg>
        <pc:spChg chg="add">
          <ac:chgData name="Shelley  Turner" userId="2cbc34d6-b73d-4494-96a0-bf21bb1ae1e5" providerId="ADAL" clId="{7D0E196E-E9C7-4395-A550-340874CF907A}" dt="2022-09-23T21:40:55.639" v="12433" actId="26606"/>
          <ac:spMkLst>
            <pc:docMk/>
            <pc:sldMk cId="1194275668" sldId="280"/>
            <ac:spMk id="11" creationId="{819D1EE6-C77B-4AB5-80C2-B2766A04E642}"/>
          </ac:spMkLst>
        </pc:spChg>
        <pc:spChg chg="add">
          <ac:chgData name="Shelley  Turner" userId="2cbc34d6-b73d-4494-96a0-bf21bb1ae1e5" providerId="ADAL" clId="{7D0E196E-E9C7-4395-A550-340874CF907A}" dt="2022-09-23T21:40:55.639" v="12433" actId="26606"/>
          <ac:spMkLst>
            <pc:docMk/>
            <pc:sldMk cId="1194275668" sldId="280"/>
            <ac:spMk id="12" creationId="{873991DB-6F50-4514-9746-B72BC8E1059E}"/>
          </ac:spMkLst>
        </pc:spChg>
        <pc:picChg chg="add mod">
          <ac:chgData name="Shelley  Turner" userId="2cbc34d6-b73d-4494-96a0-bf21bb1ae1e5" providerId="ADAL" clId="{7D0E196E-E9C7-4395-A550-340874CF907A}" dt="2022-09-23T21:40:55.639" v="12433" actId="26606"/>
          <ac:picMkLst>
            <pc:docMk/>
            <pc:sldMk cId="1194275668" sldId="280"/>
            <ac:picMk id="2" creationId="{C8D8ACB0-365F-46FC-B345-A58E1A7D912A}"/>
          </ac:picMkLst>
        </pc:picChg>
      </pc:sldChg>
      <pc:sldChg chg="addSp delSp modSp add ord modNotesTx">
        <pc:chgData name="Shelley  Turner" userId="2cbc34d6-b73d-4494-96a0-bf21bb1ae1e5" providerId="ADAL" clId="{7D0E196E-E9C7-4395-A550-340874CF907A}" dt="2022-09-23T22:45:51.104" v="14939" actId="20577"/>
        <pc:sldMkLst>
          <pc:docMk/>
          <pc:sldMk cId="887282373" sldId="281"/>
        </pc:sldMkLst>
        <pc:spChg chg="mod">
          <ac:chgData name="Shelley  Turner" userId="2cbc34d6-b73d-4494-96a0-bf21bb1ae1e5" providerId="ADAL" clId="{7D0E196E-E9C7-4395-A550-340874CF907A}" dt="2022-09-23T22:45:51.104" v="14939" actId="20577"/>
          <ac:spMkLst>
            <pc:docMk/>
            <pc:sldMk cId="887282373" sldId="281"/>
            <ac:spMk id="2" creationId="{E3C41690-1DF0-49B1-9BC6-491A30F5D2A7}"/>
          </ac:spMkLst>
        </pc:spChg>
        <pc:spChg chg="del">
          <ac:chgData name="Shelley  Turner" userId="2cbc34d6-b73d-4494-96a0-bf21bb1ae1e5" providerId="ADAL" clId="{7D0E196E-E9C7-4395-A550-340874CF907A}" dt="2022-09-23T21:51:30.086" v="12892"/>
          <ac:spMkLst>
            <pc:docMk/>
            <pc:sldMk cId="887282373" sldId="281"/>
            <ac:spMk id="3" creationId="{06C88861-1ACD-4A17-A717-4CC6BE13A6D9}"/>
          </ac:spMkLst>
        </pc:spChg>
        <pc:graphicFrameChg chg="add mod modGraphic">
          <ac:chgData name="Shelley  Turner" userId="2cbc34d6-b73d-4494-96a0-bf21bb1ae1e5" providerId="ADAL" clId="{7D0E196E-E9C7-4395-A550-340874CF907A}" dt="2022-09-23T21:55:32.368" v="12925" actId="20577"/>
          <ac:graphicFrameMkLst>
            <pc:docMk/>
            <pc:sldMk cId="887282373" sldId="281"/>
            <ac:graphicFrameMk id="4" creationId="{1A1129BD-C736-4102-BD7F-D1BECEA5DF72}"/>
          </ac:graphicFrameMkLst>
        </pc:graphicFrameChg>
      </pc:sldChg>
      <pc:sldChg chg="addSp modSp add mod ord setBg">
        <pc:chgData name="Shelley  Turner" userId="2cbc34d6-b73d-4494-96a0-bf21bb1ae1e5" providerId="ADAL" clId="{7D0E196E-E9C7-4395-A550-340874CF907A}" dt="2022-09-23T22:20:48.429" v="13986" actId="20577"/>
        <pc:sldMkLst>
          <pc:docMk/>
          <pc:sldMk cId="1828728658" sldId="282"/>
        </pc:sldMkLst>
        <pc:spChg chg="mod">
          <ac:chgData name="Shelley  Turner" userId="2cbc34d6-b73d-4494-96a0-bf21bb1ae1e5" providerId="ADAL" clId="{7D0E196E-E9C7-4395-A550-340874CF907A}" dt="2022-09-23T22:02:39.480" v="13461" actId="26606"/>
          <ac:spMkLst>
            <pc:docMk/>
            <pc:sldMk cId="1828728658" sldId="282"/>
            <ac:spMk id="2" creationId="{D3CE1628-E4FC-43EA-BBB9-5169D126679C}"/>
          </ac:spMkLst>
        </pc:spChg>
        <pc:spChg chg="mod">
          <ac:chgData name="Shelley  Turner" userId="2cbc34d6-b73d-4494-96a0-bf21bb1ae1e5" providerId="ADAL" clId="{7D0E196E-E9C7-4395-A550-340874CF907A}" dt="2022-09-23T22:20:48.429" v="13986" actId="20577"/>
          <ac:spMkLst>
            <pc:docMk/>
            <pc:sldMk cId="1828728658" sldId="282"/>
            <ac:spMk id="3" creationId="{EE69E208-9DD9-426F-9347-A1D13AA8CA6D}"/>
          </ac:spMkLst>
        </pc:spChg>
        <pc:spChg chg="add">
          <ac:chgData name="Shelley  Turner" userId="2cbc34d6-b73d-4494-96a0-bf21bb1ae1e5" providerId="ADAL" clId="{7D0E196E-E9C7-4395-A550-340874CF907A}" dt="2022-09-23T22:02:39.480" v="13461" actId="26606"/>
          <ac:spMkLst>
            <pc:docMk/>
            <pc:sldMk cId="1828728658" sldId="282"/>
            <ac:spMk id="9" creationId="{3F4C104D-5F30-4811-9376-566B26E4719A}"/>
          </ac:spMkLst>
        </pc:spChg>
        <pc:spChg chg="add">
          <ac:chgData name="Shelley  Turner" userId="2cbc34d6-b73d-4494-96a0-bf21bb1ae1e5" providerId="ADAL" clId="{7D0E196E-E9C7-4395-A550-340874CF907A}" dt="2022-09-23T22:02:39.480" v="13461" actId="26606"/>
          <ac:spMkLst>
            <pc:docMk/>
            <pc:sldMk cId="1828728658" sldId="282"/>
            <ac:spMk id="11" creationId="{0815E34B-5D02-4E01-A936-E8E1C0AB6F12}"/>
          </ac:spMkLst>
        </pc:spChg>
        <pc:spChg chg="add">
          <ac:chgData name="Shelley  Turner" userId="2cbc34d6-b73d-4494-96a0-bf21bb1ae1e5" providerId="ADAL" clId="{7D0E196E-E9C7-4395-A550-340874CF907A}" dt="2022-09-23T22:02:39.480" v="13461" actId="26606"/>
          <ac:spMkLst>
            <pc:docMk/>
            <pc:sldMk cId="1828728658" sldId="282"/>
            <ac:spMk id="13" creationId="{7DE3414B-B032-4710-A468-D3285E38C5FF}"/>
          </ac:spMkLst>
        </pc:spChg>
        <pc:picChg chg="add mod">
          <ac:chgData name="Shelley  Turner" userId="2cbc34d6-b73d-4494-96a0-bf21bb1ae1e5" providerId="ADAL" clId="{7D0E196E-E9C7-4395-A550-340874CF907A}" dt="2022-09-23T22:03:04.201" v="13465" actId="1076"/>
          <ac:picMkLst>
            <pc:docMk/>
            <pc:sldMk cId="1828728658" sldId="282"/>
            <ac:picMk id="4" creationId="{D53E7718-1CB9-4051-A6B7-99F77532B7DB}"/>
          </ac:picMkLst>
        </pc:picChg>
      </pc:sldChg>
      <pc:sldChg chg="modSp add ord">
        <pc:chgData name="Shelley  Turner" userId="2cbc34d6-b73d-4494-96a0-bf21bb1ae1e5" providerId="ADAL" clId="{7D0E196E-E9C7-4395-A550-340874CF907A}" dt="2022-09-24T08:34:13.783" v="22858" actId="313"/>
        <pc:sldMkLst>
          <pc:docMk/>
          <pc:sldMk cId="77119675" sldId="283"/>
        </pc:sldMkLst>
        <pc:spChg chg="mod">
          <ac:chgData name="Shelley  Turner" userId="2cbc34d6-b73d-4494-96a0-bf21bb1ae1e5" providerId="ADAL" clId="{7D0E196E-E9C7-4395-A550-340874CF907A}" dt="2022-09-23T22:04:58.901" v="13547" actId="122"/>
          <ac:spMkLst>
            <pc:docMk/>
            <pc:sldMk cId="77119675" sldId="283"/>
            <ac:spMk id="2" creationId="{0DDED31C-8664-40A3-B2AE-40517D4BBD35}"/>
          </ac:spMkLst>
        </pc:spChg>
        <pc:spChg chg="mod">
          <ac:chgData name="Shelley  Turner" userId="2cbc34d6-b73d-4494-96a0-bf21bb1ae1e5" providerId="ADAL" clId="{7D0E196E-E9C7-4395-A550-340874CF907A}" dt="2022-09-24T08:34:13.783" v="22858" actId="313"/>
          <ac:spMkLst>
            <pc:docMk/>
            <pc:sldMk cId="77119675" sldId="283"/>
            <ac:spMk id="3" creationId="{268F6C68-E3E8-4EC4-904E-C947FE284B39}"/>
          </ac:spMkLst>
        </pc:spChg>
      </pc:sldChg>
      <pc:sldChg chg="addSp modSp add ord">
        <pc:chgData name="Shelley  Turner" userId="2cbc34d6-b73d-4494-96a0-bf21bb1ae1e5" providerId="ADAL" clId="{7D0E196E-E9C7-4395-A550-340874CF907A}" dt="2022-09-23T22:34:22.544" v="14331" actId="20577"/>
        <pc:sldMkLst>
          <pc:docMk/>
          <pc:sldMk cId="2760358857" sldId="284"/>
        </pc:sldMkLst>
        <pc:spChg chg="mod">
          <ac:chgData name="Shelley  Turner" userId="2cbc34d6-b73d-4494-96a0-bf21bb1ae1e5" providerId="ADAL" clId="{7D0E196E-E9C7-4395-A550-340874CF907A}" dt="2022-09-23T22:30:42.404" v="14257" actId="1076"/>
          <ac:spMkLst>
            <pc:docMk/>
            <pc:sldMk cId="2760358857" sldId="284"/>
            <ac:spMk id="2" creationId="{D0EE178C-C165-40C3-A2D7-E5F7CCF95BA1}"/>
          </ac:spMkLst>
        </pc:spChg>
        <pc:spChg chg="mod">
          <ac:chgData name="Shelley  Turner" userId="2cbc34d6-b73d-4494-96a0-bf21bb1ae1e5" providerId="ADAL" clId="{7D0E196E-E9C7-4395-A550-340874CF907A}" dt="2022-09-23T22:34:22.544" v="14331" actId="20577"/>
          <ac:spMkLst>
            <pc:docMk/>
            <pc:sldMk cId="2760358857" sldId="284"/>
            <ac:spMk id="3" creationId="{4F63D97B-E222-4202-B31A-D0167260BC60}"/>
          </ac:spMkLst>
        </pc:spChg>
        <pc:picChg chg="add mod">
          <ac:chgData name="Shelley  Turner" userId="2cbc34d6-b73d-4494-96a0-bf21bb1ae1e5" providerId="ADAL" clId="{7D0E196E-E9C7-4395-A550-340874CF907A}" dt="2022-09-23T22:30:47.933" v="14259" actId="1076"/>
          <ac:picMkLst>
            <pc:docMk/>
            <pc:sldMk cId="2760358857" sldId="284"/>
            <ac:picMk id="4" creationId="{9554EDE6-B546-49D2-9197-04C9408D1083}"/>
          </ac:picMkLst>
        </pc:picChg>
      </pc:sldChg>
      <pc:sldChg chg="addSp delSp modSp add del modNotes">
        <pc:chgData name="Shelley  Turner" userId="2cbc34d6-b73d-4494-96a0-bf21bb1ae1e5" providerId="ADAL" clId="{7D0E196E-E9C7-4395-A550-340874CF907A}" dt="2022-09-26T00:20:54.409" v="22914" actId="2696"/>
        <pc:sldMkLst>
          <pc:docMk/>
          <pc:sldMk cId="3719949373" sldId="285"/>
        </pc:sldMkLst>
        <pc:picChg chg="add del mod">
          <ac:chgData name="Shelley  Turner" userId="2cbc34d6-b73d-4494-96a0-bf21bb1ae1e5" providerId="ADAL" clId="{7D0E196E-E9C7-4395-A550-340874CF907A}" dt="2022-09-23T22:14:40.191" v="13892"/>
          <ac:picMkLst>
            <pc:docMk/>
            <pc:sldMk cId="3719949373" sldId="285"/>
            <ac:picMk id="3" creationId="{E4CE52E8-D9F1-4558-B850-1974347027A2}"/>
          </ac:picMkLst>
        </pc:picChg>
        <pc:picChg chg="add mod">
          <ac:chgData name="Shelley  Turner" userId="2cbc34d6-b73d-4494-96a0-bf21bb1ae1e5" providerId="ADAL" clId="{7D0E196E-E9C7-4395-A550-340874CF907A}" dt="2022-09-23T22:14:40.224" v="13894"/>
          <ac:picMkLst>
            <pc:docMk/>
            <pc:sldMk cId="3719949373" sldId="285"/>
            <ac:picMk id="5" creationId="{1C55AFF5-A758-4973-AC92-3DC830F3DC98}"/>
          </ac:picMkLst>
        </pc:picChg>
      </pc:sldChg>
      <pc:sldChg chg="addSp delSp modSp add del modNotes">
        <pc:chgData name="Shelley  Turner" userId="2cbc34d6-b73d-4494-96a0-bf21bb1ae1e5" providerId="ADAL" clId="{7D0E196E-E9C7-4395-A550-340874CF907A}" dt="2022-09-26T00:20:48.532" v="22912" actId="2696"/>
        <pc:sldMkLst>
          <pc:docMk/>
          <pc:sldMk cId="1680224866" sldId="286"/>
        </pc:sldMkLst>
        <pc:picChg chg="add del mod">
          <ac:chgData name="Shelley  Turner" userId="2cbc34d6-b73d-4494-96a0-bf21bb1ae1e5" providerId="ADAL" clId="{7D0E196E-E9C7-4395-A550-340874CF907A}" dt="2022-09-23T22:14:40.267" v="13896"/>
          <ac:picMkLst>
            <pc:docMk/>
            <pc:sldMk cId="1680224866" sldId="286"/>
            <ac:picMk id="3" creationId="{13F059B3-5380-43C9-9D42-7D77D555BEE3}"/>
          </ac:picMkLst>
        </pc:picChg>
        <pc:picChg chg="add mod">
          <ac:chgData name="Shelley  Turner" userId="2cbc34d6-b73d-4494-96a0-bf21bb1ae1e5" providerId="ADAL" clId="{7D0E196E-E9C7-4395-A550-340874CF907A}" dt="2022-09-23T22:14:40.286" v="13898"/>
          <ac:picMkLst>
            <pc:docMk/>
            <pc:sldMk cId="1680224866" sldId="286"/>
            <ac:picMk id="5" creationId="{EF735577-1B9A-448A-9312-DA41522BDC1E}"/>
          </ac:picMkLst>
        </pc:picChg>
      </pc:sldChg>
      <pc:sldChg chg="addSp delSp modSp add del modNotes">
        <pc:chgData name="Shelley  Turner" userId="2cbc34d6-b73d-4494-96a0-bf21bb1ae1e5" providerId="ADAL" clId="{7D0E196E-E9C7-4395-A550-340874CF907A}" dt="2022-09-26T00:20:50.843" v="22913" actId="2696"/>
        <pc:sldMkLst>
          <pc:docMk/>
          <pc:sldMk cId="2726541061" sldId="287"/>
        </pc:sldMkLst>
        <pc:picChg chg="add del mod">
          <ac:chgData name="Shelley  Turner" userId="2cbc34d6-b73d-4494-96a0-bf21bb1ae1e5" providerId="ADAL" clId="{7D0E196E-E9C7-4395-A550-340874CF907A}" dt="2022-09-23T22:14:40.328" v="13900"/>
          <ac:picMkLst>
            <pc:docMk/>
            <pc:sldMk cId="2726541061" sldId="287"/>
            <ac:picMk id="3" creationId="{498117B8-B9E1-4737-A597-E60FA7BE9717}"/>
          </ac:picMkLst>
        </pc:picChg>
        <pc:picChg chg="add mod">
          <ac:chgData name="Shelley  Turner" userId="2cbc34d6-b73d-4494-96a0-bf21bb1ae1e5" providerId="ADAL" clId="{7D0E196E-E9C7-4395-A550-340874CF907A}" dt="2022-09-23T22:14:40.349" v="13902"/>
          <ac:picMkLst>
            <pc:docMk/>
            <pc:sldMk cId="2726541061" sldId="287"/>
            <ac:picMk id="5" creationId="{56EED322-E0E2-4BF9-81AE-34BB372F034F}"/>
          </ac:picMkLst>
        </pc:picChg>
      </pc:sldChg>
      <pc:sldChg chg="addSp modSp add del modNotes">
        <pc:chgData name="Shelley  Turner" userId="2cbc34d6-b73d-4494-96a0-bf21bb1ae1e5" providerId="ADAL" clId="{7D0E196E-E9C7-4395-A550-340874CF907A}" dt="2022-09-26T00:17:18.892" v="22906" actId="2696"/>
        <pc:sldMkLst>
          <pc:docMk/>
          <pc:sldMk cId="223039102" sldId="288"/>
        </pc:sldMkLst>
        <pc:picChg chg="add mod">
          <ac:chgData name="Shelley  Turner" userId="2cbc34d6-b73d-4494-96a0-bf21bb1ae1e5" providerId="ADAL" clId="{7D0E196E-E9C7-4395-A550-340874CF907A}" dt="2022-09-23T22:17:46.435" v="13914"/>
          <ac:picMkLst>
            <pc:docMk/>
            <pc:sldMk cId="223039102" sldId="288"/>
            <ac:picMk id="3" creationId="{26DD4D31-06A6-458C-A290-8C768B777E0F}"/>
          </ac:picMkLst>
        </pc:picChg>
      </pc:sldChg>
      <pc:sldChg chg="addSp modSp add del modNotes">
        <pc:chgData name="Shelley  Turner" userId="2cbc34d6-b73d-4494-96a0-bf21bb1ae1e5" providerId="ADAL" clId="{7D0E196E-E9C7-4395-A550-340874CF907A}" dt="2022-09-26T00:17:13.727" v="22904" actId="2696"/>
        <pc:sldMkLst>
          <pc:docMk/>
          <pc:sldMk cId="1587889028" sldId="289"/>
        </pc:sldMkLst>
        <pc:picChg chg="add mod">
          <ac:chgData name="Shelley  Turner" userId="2cbc34d6-b73d-4494-96a0-bf21bb1ae1e5" providerId="ADAL" clId="{7D0E196E-E9C7-4395-A550-340874CF907A}" dt="2022-09-23T22:17:46.553" v="13919"/>
          <ac:picMkLst>
            <pc:docMk/>
            <pc:sldMk cId="1587889028" sldId="289"/>
            <ac:picMk id="3" creationId="{B7520345-6109-4BAC-9ACA-C571D51D422D}"/>
          </ac:picMkLst>
        </pc:picChg>
      </pc:sldChg>
      <pc:sldChg chg="addSp modSp add del modNotes">
        <pc:chgData name="Shelley  Turner" userId="2cbc34d6-b73d-4494-96a0-bf21bb1ae1e5" providerId="ADAL" clId="{7D0E196E-E9C7-4395-A550-340874CF907A}" dt="2022-09-26T00:17:16.744" v="22905" actId="2696"/>
        <pc:sldMkLst>
          <pc:docMk/>
          <pc:sldMk cId="4174906564" sldId="290"/>
        </pc:sldMkLst>
        <pc:picChg chg="add mod">
          <ac:chgData name="Shelley  Turner" userId="2cbc34d6-b73d-4494-96a0-bf21bb1ae1e5" providerId="ADAL" clId="{7D0E196E-E9C7-4395-A550-340874CF907A}" dt="2022-09-23T22:17:46.670" v="13924"/>
          <ac:picMkLst>
            <pc:docMk/>
            <pc:sldMk cId="4174906564" sldId="290"/>
            <ac:picMk id="3" creationId="{22EF2AE1-D19E-4232-9BD7-D8790EDE91FC}"/>
          </ac:picMkLst>
        </pc:picChg>
      </pc:sldChg>
      <pc:sldChg chg="addSp delSp modSp add del modNotes">
        <pc:chgData name="Shelley  Turner" userId="2cbc34d6-b73d-4494-96a0-bf21bb1ae1e5" providerId="ADAL" clId="{7D0E196E-E9C7-4395-A550-340874CF907A}" dt="2022-09-26T00:16:13.758" v="22897" actId="2696"/>
        <pc:sldMkLst>
          <pc:docMk/>
          <pc:sldMk cId="3548201179" sldId="291"/>
        </pc:sldMkLst>
        <pc:picChg chg="add del mod">
          <ac:chgData name="Shelley  Turner" userId="2cbc34d6-b73d-4494-96a0-bf21bb1ae1e5" providerId="ADAL" clId="{7D0E196E-E9C7-4395-A550-340874CF907A}" dt="2022-09-24T08:07:53.717" v="22736"/>
          <ac:picMkLst>
            <pc:docMk/>
            <pc:sldMk cId="3548201179" sldId="291"/>
            <ac:picMk id="3" creationId="{0A257305-FA04-4DB2-A92F-F9B02F825F17}"/>
          </ac:picMkLst>
        </pc:picChg>
        <pc:picChg chg="add mod">
          <ac:chgData name="Shelley  Turner" userId="2cbc34d6-b73d-4494-96a0-bf21bb1ae1e5" providerId="ADAL" clId="{7D0E196E-E9C7-4395-A550-340874CF907A}" dt="2022-09-24T08:07:53.745" v="22738"/>
          <ac:picMkLst>
            <pc:docMk/>
            <pc:sldMk cId="3548201179" sldId="291"/>
            <ac:picMk id="5" creationId="{A3B1C3C3-C8D0-4FD8-A59E-3A6DD3E90EFC}"/>
          </ac:picMkLst>
        </pc:picChg>
      </pc:sldChg>
      <pc:sldChg chg="addSp delSp modSp add del modNotes">
        <pc:chgData name="Shelley  Turner" userId="2cbc34d6-b73d-4494-96a0-bf21bb1ae1e5" providerId="ADAL" clId="{7D0E196E-E9C7-4395-A550-340874CF907A}" dt="2022-09-26T00:16:08.478" v="22896" actId="2696"/>
        <pc:sldMkLst>
          <pc:docMk/>
          <pc:sldMk cId="611227193" sldId="292"/>
        </pc:sldMkLst>
        <pc:picChg chg="add del mod">
          <ac:chgData name="Shelley  Turner" userId="2cbc34d6-b73d-4494-96a0-bf21bb1ae1e5" providerId="ADAL" clId="{7D0E196E-E9C7-4395-A550-340874CF907A}" dt="2022-09-24T08:07:53.832" v="22740"/>
          <ac:picMkLst>
            <pc:docMk/>
            <pc:sldMk cId="611227193" sldId="292"/>
            <ac:picMk id="3" creationId="{51CD98B3-B04B-46A3-BCA7-3A57EDA39966}"/>
          </ac:picMkLst>
        </pc:picChg>
        <pc:picChg chg="add mod">
          <ac:chgData name="Shelley  Turner" userId="2cbc34d6-b73d-4494-96a0-bf21bb1ae1e5" providerId="ADAL" clId="{7D0E196E-E9C7-4395-A550-340874CF907A}" dt="2022-09-24T08:07:53.848" v="22742"/>
          <ac:picMkLst>
            <pc:docMk/>
            <pc:sldMk cId="611227193" sldId="292"/>
            <ac:picMk id="5" creationId="{1439253A-AAC0-45D4-819F-F1EDD0A638FE}"/>
          </ac:picMkLst>
        </pc:picChg>
      </pc:sldChg>
      <pc:sldChg chg="addSp delSp modSp add del modNotes">
        <pc:chgData name="Shelley  Turner" userId="2cbc34d6-b73d-4494-96a0-bf21bb1ae1e5" providerId="ADAL" clId="{7D0E196E-E9C7-4395-A550-340874CF907A}" dt="2022-09-26T00:16:05.124" v="22895" actId="2696"/>
        <pc:sldMkLst>
          <pc:docMk/>
          <pc:sldMk cId="2439412067" sldId="293"/>
        </pc:sldMkLst>
        <pc:picChg chg="add del mod">
          <ac:chgData name="Shelley  Turner" userId="2cbc34d6-b73d-4494-96a0-bf21bb1ae1e5" providerId="ADAL" clId="{7D0E196E-E9C7-4395-A550-340874CF907A}" dt="2022-09-24T08:07:53.898" v="22744"/>
          <ac:picMkLst>
            <pc:docMk/>
            <pc:sldMk cId="2439412067" sldId="293"/>
            <ac:picMk id="3" creationId="{AAF4887A-EA31-4F70-9ABB-A6196F2C2A4A}"/>
          </ac:picMkLst>
        </pc:picChg>
        <pc:picChg chg="add mod">
          <ac:chgData name="Shelley  Turner" userId="2cbc34d6-b73d-4494-96a0-bf21bb1ae1e5" providerId="ADAL" clId="{7D0E196E-E9C7-4395-A550-340874CF907A}" dt="2022-09-24T08:07:53.916" v="22746"/>
          <ac:picMkLst>
            <pc:docMk/>
            <pc:sldMk cId="2439412067" sldId="293"/>
            <ac:picMk id="5" creationId="{C4902AEB-639A-4069-A2EF-136418B6BD5C}"/>
          </ac:picMkLst>
        </pc:picChg>
      </pc:sldChg>
      <pc:sldChg chg="addSp delSp modSp add del modNotes">
        <pc:chgData name="Shelley  Turner" userId="2cbc34d6-b73d-4494-96a0-bf21bb1ae1e5" providerId="ADAL" clId="{7D0E196E-E9C7-4395-A550-340874CF907A}" dt="2022-09-25T23:25:06.286" v="22880" actId="2696"/>
        <pc:sldMkLst>
          <pc:docMk/>
          <pc:sldMk cId="563355321" sldId="294"/>
        </pc:sldMkLst>
        <pc:picChg chg="add del mod">
          <ac:chgData name="Shelley  Turner" userId="2cbc34d6-b73d-4494-96a0-bf21bb1ae1e5" providerId="ADAL" clId="{7D0E196E-E9C7-4395-A550-340874CF907A}" dt="2022-09-25T23:23:21.346" v="22860"/>
          <ac:picMkLst>
            <pc:docMk/>
            <pc:sldMk cId="563355321" sldId="294"/>
            <ac:picMk id="3" creationId="{5071A1D3-731B-47D1-A021-3BEBF2C186BF}"/>
          </ac:picMkLst>
        </pc:picChg>
        <pc:picChg chg="add mod">
          <ac:chgData name="Shelley  Turner" userId="2cbc34d6-b73d-4494-96a0-bf21bb1ae1e5" providerId="ADAL" clId="{7D0E196E-E9C7-4395-A550-340874CF907A}" dt="2022-09-25T23:23:21.376" v="22862"/>
          <ac:picMkLst>
            <pc:docMk/>
            <pc:sldMk cId="563355321" sldId="294"/>
            <ac:picMk id="4" creationId="{58ADEA04-86F2-4174-9255-61E744FE24AA}"/>
          </ac:picMkLst>
        </pc:picChg>
      </pc:sldChg>
      <pc:sldChg chg="addSp delSp modSp add del modNotes">
        <pc:chgData name="Shelley  Turner" userId="2cbc34d6-b73d-4494-96a0-bf21bb1ae1e5" providerId="ADAL" clId="{7D0E196E-E9C7-4395-A550-340874CF907A}" dt="2022-09-26T00:13:38.477" v="22888"/>
        <pc:sldMkLst>
          <pc:docMk/>
          <pc:sldMk cId="4130414357" sldId="295"/>
        </pc:sldMkLst>
        <pc:picChg chg="add del mod">
          <ac:chgData name="Shelley  Turner" userId="2cbc34d6-b73d-4494-96a0-bf21bb1ae1e5" providerId="ADAL" clId="{7D0E196E-E9C7-4395-A550-340874CF907A}" dt="2022-09-25T23:23:21.544" v="22864"/>
          <ac:picMkLst>
            <pc:docMk/>
            <pc:sldMk cId="4130414357" sldId="295"/>
            <ac:picMk id="3" creationId="{68663AEF-2BD1-4402-95DD-13820E61EF01}"/>
          </ac:picMkLst>
        </pc:picChg>
        <pc:picChg chg="add del mod">
          <ac:chgData name="Shelley  Turner" userId="2cbc34d6-b73d-4494-96a0-bf21bb1ae1e5" providerId="ADAL" clId="{7D0E196E-E9C7-4395-A550-340874CF907A}" dt="2022-09-26T00:13:19.068" v="22882"/>
          <ac:picMkLst>
            <pc:docMk/>
            <pc:sldMk cId="4130414357" sldId="295"/>
            <ac:picMk id="4" creationId="{DFC982AB-B6F0-4E8D-9E77-2BD9EE8E278D}"/>
          </ac:picMkLst>
        </pc:picChg>
        <pc:picChg chg="add del mod">
          <ac:chgData name="Shelley  Turner" userId="2cbc34d6-b73d-4494-96a0-bf21bb1ae1e5" providerId="ADAL" clId="{7D0E196E-E9C7-4395-A550-340874CF907A}" dt="2022-09-26T00:13:38.445" v="22886"/>
          <ac:picMkLst>
            <pc:docMk/>
            <pc:sldMk cId="4130414357" sldId="295"/>
            <ac:picMk id="6" creationId="{B2712BA7-A1B0-40DA-9962-558E8767738E}"/>
          </ac:picMkLst>
        </pc:picChg>
        <pc:picChg chg="add mod">
          <ac:chgData name="Shelley  Turner" userId="2cbc34d6-b73d-4494-96a0-bf21bb1ae1e5" providerId="ADAL" clId="{7D0E196E-E9C7-4395-A550-340874CF907A}" dt="2022-09-26T00:13:38.477" v="22888"/>
          <ac:picMkLst>
            <pc:docMk/>
            <pc:sldMk cId="4130414357" sldId="295"/>
            <ac:picMk id="8" creationId="{CD9F4887-6B27-42E9-9FCF-9A47A6507852}"/>
          </ac:picMkLst>
        </pc:picChg>
      </pc:sldChg>
      <pc:sldChg chg="addSp delSp modSp add del modNotes">
        <pc:chgData name="Shelley  Turner" userId="2cbc34d6-b73d-4494-96a0-bf21bb1ae1e5" providerId="ADAL" clId="{7D0E196E-E9C7-4395-A550-340874CF907A}" dt="2022-09-25T23:24:59.556" v="22878" actId="2696"/>
        <pc:sldMkLst>
          <pc:docMk/>
          <pc:sldMk cId="3773083624" sldId="296"/>
        </pc:sldMkLst>
        <pc:picChg chg="add del mod">
          <ac:chgData name="Shelley  Turner" userId="2cbc34d6-b73d-4494-96a0-bf21bb1ae1e5" providerId="ADAL" clId="{7D0E196E-E9C7-4395-A550-340874CF907A}" dt="2022-09-25T23:23:21.597" v="22868"/>
          <ac:picMkLst>
            <pc:docMk/>
            <pc:sldMk cId="3773083624" sldId="296"/>
            <ac:picMk id="3" creationId="{96F08001-477E-4C00-9DF3-B6FBD96E7EC4}"/>
          </ac:picMkLst>
        </pc:picChg>
        <pc:picChg chg="add mod">
          <ac:chgData name="Shelley  Turner" userId="2cbc34d6-b73d-4494-96a0-bf21bb1ae1e5" providerId="ADAL" clId="{7D0E196E-E9C7-4395-A550-340874CF907A}" dt="2022-09-25T23:23:21.610" v="22870"/>
          <ac:picMkLst>
            <pc:docMk/>
            <pc:sldMk cId="3773083624" sldId="296"/>
            <ac:picMk id="4" creationId="{52958A73-2B83-41A2-895E-E11A4D8FAF2F}"/>
          </ac:picMkLst>
        </pc:picChg>
      </pc:sldChg>
      <pc:sldChg chg="addSp modSp add mod setBg">
        <pc:chgData name="Shelley  Turner" userId="2cbc34d6-b73d-4494-96a0-bf21bb1ae1e5" providerId="ADAL" clId="{7D0E196E-E9C7-4395-A550-340874CF907A}" dt="2022-09-24T05:43:35.074" v="16221" actId="122"/>
        <pc:sldMkLst>
          <pc:docMk/>
          <pc:sldMk cId="2217262605" sldId="297"/>
        </pc:sldMkLst>
        <pc:spChg chg="mod">
          <ac:chgData name="Shelley  Turner" userId="2cbc34d6-b73d-4494-96a0-bf21bb1ae1e5" providerId="ADAL" clId="{7D0E196E-E9C7-4395-A550-340874CF907A}" dt="2022-09-24T05:43:35.074" v="16221" actId="122"/>
          <ac:spMkLst>
            <pc:docMk/>
            <pc:sldMk cId="2217262605" sldId="297"/>
            <ac:spMk id="2" creationId="{2E4751E3-0320-4FA8-9EB7-C5C5D486D0B1}"/>
          </ac:spMkLst>
        </pc:spChg>
        <pc:spChg chg="mod">
          <ac:chgData name="Shelley  Turner" userId="2cbc34d6-b73d-4494-96a0-bf21bb1ae1e5" providerId="ADAL" clId="{7D0E196E-E9C7-4395-A550-340874CF907A}" dt="2022-09-24T05:43:26.583" v="16219" actId="27636"/>
          <ac:spMkLst>
            <pc:docMk/>
            <pc:sldMk cId="2217262605" sldId="297"/>
            <ac:spMk id="3" creationId="{77CD8D8D-39AF-47E3-BCF6-7469861B2F0A}"/>
          </ac:spMkLst>
        </pc:spChg>
        <pc:picChg chg="add mod">
          <ac:chgData name="Shelley  Turner" userId="2cbc34d6-b73d-4494-96a0-bf21bb1ae1e5" providerId="ADAL" clId="{7D0E196E-E9C7-4395-A550-340874CF907A}" dt="2022-09-24T05:43:19.427" v="16215" actId="1076"/>
          <ac:picMkLst>
            <pc:docMk/>
            <pc:sldMk cId="2217262605" sldId="297"/>
            <ac:picMk id="4" creationId="{E5D5F945-F553-46C2-9C31-38E1C28BB626}"/>
          </ac:picMkLst>
        </pc:picChg>
      </pc:sldChg>
      <pc:sldChg chg="addSp delSp modSp add mod setBg">
        <pc:chgData name="Shelley  Turner" userId="2cbc34d6-b73d-4494-96a0-bf21bb1ae1e5" providerId="ADAL" clId="{7D0E196E-E9C7-4395-A550-340874CF907A}" dt="2022-09-24T08:30:20.466" v="22844" actId="14100"/>
        <pc:sldMkLst>
          <pc:docMk/>
          <pc:sldMk cId="368976855" sldId="298"/>
        </pc:sldMkLst>
        <pc:spChg chg="mod">
          <ac:chgData name="Shelley  Turner" userId="2cbc34d6-b73d-4494-96a0-bf21bb1ae1e5" providerId="ADAL" clId="{7D0E196E-E9C7-4395-A550-340874CF907A}" dt="2022-09-23T23:50:30.602" v="15725" actId="1076"/>
          <ac:spMkLst>
            <pc:docMk/>
            <pc:sldMk cId="368976855" sldId="298"/>
            <ac:spMk id="2" creationId="{98D040D7-611B-435C-A2EA-A6DEFF8C6C33}"/>
          </ac:spMkLst>
        </pc:spChg>
        <pc:spChg chg="mod">
          <ac:chgData name="Shelley  Turner" userId="2cbc34d6-b73d-4494-96a0-bf21bb1ae1e5" providerId="ADAL" clId="{7D0E196E-E9C7-4395-A550-340874CF907A}" dt="2022-09-24T08:30:20.466" v="22844" actId="14100"/>
          <ac:spMkLst>
            <pc:docMk/>
            <pc:sldMk cId="368976855" sldId="298"/>
            <ac:spMk id="3" creationId="{47824D87-EBD4-47DE-957E-5B47284C8432}"/>
          </ac:spMkLst>
        </pc:spChg>
        <pc:spChg chg="add del mod">
          <ac:chgData name="Shelley  Turner" userId="2cbc34d6-b73d-4494-96a0-bf21bb1ae1e5" providerId="ADAL" clId="{7D0E196E-E9C7-4395-A550-340874CF907A}" dt="2022-09-23T23:41:55.940" v="15475"/>
          <ac:spMkLst>
            <pc:docMk/>
            <pc:sldMk cId="368976855" sldId="298"/>
            <ac:spMk id="6" creationId="{BE683D1D-F9F4-4342-9A60-BA8C3BE8566C}"/>
          </ac:spMkLst>
        </pc:spChg>
        <pc:spChg chg="add">
          <ac:chgData name="Shelley  Turner" userId="2cbc34d6-b73d-4494-96a0-bf21bb1ae1e5" providerId="ADAL" clId="{7D0E196E-E9C7-4395-A550-340874CF907A}" dt="2022-09-23T23:50:18.724" v="15724" actId="26606"/>
          <ac:spMkLst>
            <pc:docMk/>
            <pc:sldMk cId="368976855" sldId="298"/>
            <ac:spMk id="12" creationId="{3F4C104D-5F30-4811-9376-566B26E4719A}"/>
          </ac:spMkLst>
        </pc:spChg>
        <pc:spChg chg="add">
          <ac:chgData name="Shelley  Turner" userId="2cbc34d6-b73d-4494-96a0-bf21bb1ae1e5" providerId="ADAL" clId="{7D0E196E-E9C7-4395-A550-340874CF907A}" dt="2022-09-23T23:50:18.724" v="15724" actId="26606"/>
          <ac:spMkLst>
            <pc:docMk/>
            <pc:sldMk cId="368976855" sldId="298"/>
            <ac:spMk id="14" creationId="{0815E34B-5D02-4E01-A936-E8E1C0AB6F12}"/>
          </ac:spMkLst>
        </pc:spChg>
        <pc:spChg chg="add">
          <ac:chgData name="Shelley  Turner" userId="2cbc34d6-b73d-4494-96a0-bf21bb1ae1e5" providerId="ADAL" clId="{7D0E196E-E9C7-4395-A550-340874CF907A}" dt="2022-09-23T23:50:18.724" v="15724" actId="26606"/>
          <ac:spMkLst>
            <pc:docMk/>
            <pc:sldMk cId="368976855" sldId="298"/>
            <ac:spMk id="16" creationId="{7DE3414B-B032-4710-A468-D3285E38C5FF}"/>
          </ac:spMkLst>
        </pc:spChg>
        <pc:picChg chg="add mod">
          <ac:chgData name="Shelley  Turner" userId="2cbc34d6-b73d-4494-96a0-bf21bb1ae1e5" providerId="ADAL" clId="{7D0E196E-E9C7-4395-A550-340874CF907A}" dt="2022-09-23T23:50:18.724" v="15724" actId="26606"/>
          <ac:picMkLst>
            <pc:docMk/>
            <pc:sldMk cId="368976855" sldId="298"/>
            <ac:picMk id="7" creationId="{CC01B6F2-F73E-44F1-B128-98E04F7010ED}"/>
          </ac:picMkLst>
        </pc:picChg>
      </pc:sldChg>
      <pc:sldChg chg="addSp modSp add">
        <pc:chgData name="Shelley  Turner" userId="2cbc34d6-b73d-4494-96a0-bf21bb1ae1e5" providerId="ADAL" clId="{7D0E196E-E9C7-4395-A550-340874CF907A}" dt="2022-09-24T06:34:12.215" v="18469" actId="1076"/>
        <pc:sldMkLst>
          <pc:docMk/>
          <pc:sldMk cId="3095837221" sldId="299"/>
        </pc:sldMkLst>
        <pc:spChg chg="mod">
          <ac:chgData name="Shelley  Turner" userId="2cbc34d6-b73d-4494-96a0-bf21bb1ae1e5" providerId="ADAL" clId="{7D0E196E-E9C7-4395-A550-340874CF907A}" dt="2022-09-24T06:34:06.303" v="18467" actId="122"/>
          <ac:spMkLst>
            <pc:docMk/>
            <pc:sldMk cId="3095837221" sldId="299"/>
            <ac:spMk id="2" creationId="{BE45512C-0F05-4750-9B96-333414A6DB93}"/>
          </ac:spMkLst>
        </pc:spChg>
        <pc:spChg chg="mod">
          <ac:chgData name="Shelley  Turner" userId="2cbc34d6-b73d-4494-96a0-bf21bb1ae1e5" providerId="ADAL" clId="{7D0E196E-E9C7-4395-A550-340874CF907A}" dt="2022-09-24T06:33:26.079" v="18455" actId="1076"/>
          <ac:spMkLst>
            <pc:docMk/>
            <pc:sldMk cId="3095837221" sldId="299"/>
            <ac:spMk id="3" creationId="{DEBB9FA2-D19F-4C0B-A058-70DF80050520}"/>
          </ac:spMkLst>
        </pc:spChg>
        <pc:picChg chg="add mod">
          <ac:chgData name="Shelley  Turner" userId="2cbc34d6-b73d-4494-96a0-bf21bb1ae1e5" providerId="ADAL" clId="{7D0E196E-E9C7-4395-A550-340874CF907A}" dt="2022-09-24T06:34:12.215" v="18469" actId="1076"/>
          <ac:picMkLst>
            <pc:docMk/>
            <pc:sldMk cId="3095837221" sldId="299"/>
            <ac:picMk id="4098" creationId="{B8D4F909-7EC0-4AD6-B642-A3FA1CCC8387}"/>
          </ac:picMkLst>
        </pc:picChg>
      </pc:sldChg>
      <pc:sldChg chg="modSp add">
        <pc:chgData name="Shelley  Turner" userId="2cbc34d6-b73d-4494-96a0-bf21bb1ae1e5" providerId="ADAL" clId="{7D0E196E-E9C7-4395-A550-340874CF907A}" dt="2022-09-24T06:21:11.810" v="17972" actId="20577"/>
        <pc:sldMkLst>
          <pc:docMk/>
          <pc:sldMk cId="1500170800" sldId="300"/>
        </pc:sldMkLst>
        <pc:spChg chg="mod">
          <ac:chgData name="Shelley  Turner" userId="2cbc34d6-b73d-4494-96a0-bf21bb1ae1e5" providerId="ADAL" clId="{7D0E196E-E9C7-4395-A550-340874CF907A}" dt="2022-09-24T06:18:24.544" v="17877" actId="20577"/>
          <ac:spMkLst>
            <pc:docMk/>
            <pc:sldMk cId="1500170800" sldId="300"/>
            <ac:spMk id="2" creationId="{0E58442A-828C-4CDA-A616-10C057B9DC64}"/>
          </ac:spMkLst>
        </pc:spChg>
        <pc:spChg chg="mod">
          <ac:chgData name="Shelley  Turner" userId="2cbc34d6-b73d-4494-96a0-bf21bb1ae1e5" providerId="ADAL" clId="{7D0E196E-E9C7-4395-A550-340874CF907A}" dt="2022-09-24T06:21:11.810" v="17972" actId="20577"/>
          <ac:spMkLst>
            <pc:docMk/>
            <pc:sldMk cId="1500170800" sldId="300"/>
            <ac:spMk id="3" creationId="{77B3BEDB-1018-4126-86FD-FDDE94A59D9C}"/>
          </ac:spMkLst>
        </pc:spChg>
      </pc:sldChg>
      <pc:sldChg chg="addSp modSp add mod setBg">
        <pc:chgData name="Shelley  Turner" userId="2cbc34d6-b73d-4494-96a0-bf21bb1ae1e5" providerId="ADAL" clId="{7D0E196E-E9C7-4395-A550-340874CF907A}" dt="2022-09-24T08:32:40.605" v="22852" actId="1076"/>
        <pc:sldMkLst>
          <pc:docMk/>
          <pc:sldMk cId="964553821" sldId="301"/>
        </pc:sldMkLst>
        <pc:spChg chg="mod">
          <ac:chgData name="Shelley  Turner" userId="2cbc34d6-b73d-4494-96a0-bf21bb1ae1e5" providerId="ADAL" clId="{7D0E196E-E9C7-4395-A550-340874CF907A}" dt="2022-09-24T06:42:18.332" v="18711" actId="1076"/>
          <ac:spMkLst>
            <pc:docMk/>
            <pc:sldMk cId="964553821" sldId="301"/>
            <ac:spMk id="2" creationId="{0E58442A-828C-4CDA-A616-10C057B9DC64}"/>
          </ac:spMkLst>
        </pc:spChg>
        <pc:spChg chg="mod">
          <ac:chgData name="Shelley  Turner" userId="2cbc34d6-b73d-4494-96a0-bf21bb1ae1e5" providerId="ADAL" clId="{7D0E196E-E9C7-4395-A550-340874CF907A}" dt="2022-09-24T08:32:40.605" v="22852" actId="1076"/>
          <ac:spMkLst>
            <pc:docMk/>
            <pc:sldMk cId="964553821" sldId="301"/>
            <ac:spMk id="3" creationId="{77B3BEDB-1018-4126-86FD-FDDE94A59D9C}"/>
          </ac:spMkLst>
        </pc:spChg>
        <pc:spChg chg="add">
          <ac:chgData name="Shelley  Turner" userId="2cbc34d6-b73d-4494-96a0-bf21bb1ae1e5" providerId="ADAL" clId="{7D0E196E-E9C7-4395-A550-340874CF907A}" dt="2022-09-24T06:41:39.382" v="18701" actId="26606"/>
          <ac:spMkLst>
            <pc:docMk/>
            <pc:sldMk cId="964553821" sldId="301"/>
            <ac:spMk id="9" creationId="{23C7736A-5A08-4021-9AB6-390DFF506AA8}"/>
          </ac:spMkLst>
        </pc:spChg>
        <pc:spChg chg="add">
          <ac:chgData name="Shelley  Turner" userId="2cbc34d6-b73d-4494-96a0-bf21bb1ae1e5" providerId="ADAL" clId="{7D0E196E-E9C7-4395-A550-340874CF907A}" dt="2022-09-24T06:41:39.382" v="18701" actId="26606"/>
          <ac:spMkLst>
            <pc:docMk/>
            <pc:sldMk cId="964553821" sldId="301"/>
            <ac:spMk id="11" creationId="{433DF4D3-8A35-461A-ABE0-F56B78A1371F}"/>
          </ac:spMkLst>
        </pc:spChg>
        <pc:picChg chg="add mod ord">
          <ac:chgData name="Shelley  Turner" userId="2cbc34d6-b73d-4494-96a0-bf21bb1ae1e5" providerId="ADAL" clId="{7D0E196E-E9C7-4395-A550-340874CF907A}" dt="2022-09-24T06:41:51.288" v="18706" actId="14100"/>
          <ac:picMkLst>
            <pc:docMk/>
            <pc:sldMk cId="964553821" sldId="301"/>
            <ac:picMk id="4" creationId="{B4E809E1-1160-4818-8304-0A3100A989EE}"/>
          </ac:picMkLst>
        </pc:picChg>
      </pc:sldChg>
      <pc:sldChg chg="modSp add">
        <pc:chgData name="Shelley  Turner" userId="2cbc34d6-b73d-4494-96a0-bf21bb1ae1e5" providerId="ADAL" clId="{7D0E196E-E9C7-4395-A550-340874CF907A}" dt="2022-09-24T06:58:24.090" v="19483" actId="20577"/>
        <pc:sldMkLst>
          <pc:docMk/>
          <pc:sldMk cId="65559000" sldId="302"/>
        </pc:sldMkLst>
        <pc:spChg chg="mod">
          <ac:chgData name="Shelley  Turner" userId="2cbc34d6-b73d-4494-96a0-bf21bb1ae1e5" providerId="ADAL" clId="{7D0E196E-E9C7-4395-A550-340874CF907A}" dt="2022-09-24T06:57:54.707" v="19473" actId="1076"/>
          <ac:spMkLst>
            <pc:docMk/>
            <pc:sldMk cId="65559000" sldId="302"/>
            <ac:spMk id="2" creationId="{0E58442A-828C-4CDA-A616-10C057B9DC64}"/>
          </ac:spMkLst>
        </pc:spChg>
        <pc:spChg chg="mod">
          <ac:chgData name="Shelley  Turner" userId="2cbc34d6-b73d-4494-96a0-bf21bb1ae1e5" providerId="ADAL" clId="{7D0E196E-E9C7-4395-A550-340874CF907A}" dt="2022-09-24T06:58:24.090" v="19483" actId="20577"/>
          <ac:spMkLst>
            <pc:docMk/>
            <pc:sldMk cId="65559000" sldId="302"/>
            <ac:spMk id="3" creationId="{77B3BEDB-1018-4126-86FD-FDDE94A59D9C}"/>
          </ac:spMkLst>
        </pc:spChg>
      </pc:sldChg>
      <pc:sldChg chg="modSp add">
        <pc:chgData name="Shelley  Turner" userId="2cbc34d6-b73d-4494-96a0-bf21bb1ae1e5" providerId="ADAL" clId="{7D0E196E-E9C7-4395-A550-340874CF907A}" dt="2022-09-24T07:25:44.914" v="21156" actId="27636"/>
        <pc:sldMkLst>
          <pc:docMk/>
          <pc:sldMk cId="556968018" sldId="303"/>
        </pc:sldMkLst>
        <pc:spChg chg="mod">
          <ac:chgData name="Shelley  Turner" userId="2cbc34d6-b73d-4494-96a0-bf21bb1ae1e5" providerId="ADAL" clId="{7D0E196E-E9C7-4395-A550-340874CF907A}" dt="2022-09-23T22:43:46.457" v="14885" actId="20577"/>
          <ac:spMkLst>
            <pc:docMk/>
            <pc:sldMk cId="556968018" sldId="303"/>
            <ac:spMk id="2" creationId="{8F6A3952-EE13-4137-8059-40DEEE98009F}"/>
          </ac:spMkLst>
        </pc:spChg>
        <pc:spChg chg="mod">
          <ac:chgData name="Shelley  Turner" userId="2cbc34d6-b73d-4494-96a0-bf21bb1ae1e5" providerId="ADAL" clId="{7D0E196E-E9C7-4395-A550-340874CF907A}" dt="2022-09-24T07:25:44.914" v="21156" actId="27636"/>
          <ac:spMkLst>
            <pc:docMk/>
            <pc:sldMk cId="556968018" sldId="303"/>
            <ac:spMk id="3" creationId="{A4D44766-71D7-4CDA-A2CF-B0AC94FAE27D}"/>
          </ac:spMkLst>
        </pc:spChg>
      </pc:sldChg>
      <pc:sldChg chg="modSp add">
        <pc:chgData name="Shelley  Turner" userId="2cbc34d6-b73d-4494-96a0-bf21bb1ae1e5" providerId="ADAL" clId="{7D0E196E-E9C7-4395-A550-340874CF907A}" dt="2022-09-24T07:45:07.430" v="22175" actId="113"/>
        <pc:sldMkLst>
          <pc:docMk/>
          <pc:sldMk cId="315683889" sldId="304"/>
        </pc:sldMkLst>
        <pc:spChg chg="mod">
          <ac:chgData name="Shelley  Turner" userId="2cbc34d6-b73d-4494-96a0-bf21bb1ae1e5" providerId="ADAL" clId="{7D0E196E-E9C7-4395-A550-340874CF907A}" dt="2022-09-24T07:41:54.368" v="22090" actId="14100"/>
          <ac:spMkLst>
            <pc:docMk/>
            <pc:sldMk cId="315683889" sldId="304"/>
            <ac:spMk id="2" creationId="{0980E049-1330-4B5A-B37A-9FC164C37D8B}"/>
          </ac:spMkLst>
        </pc:spChg>
        <pc:spChg chg="mod">
          <ac:chgData name="Shelley  Turner" userId="2cbc34d6-b73d-4494-96a0-bf21bb1ae1e5" providerId="ADAL" clId="{7D0E196E-E9C7-4395-A550-340874CF907A}" dt="2022-09-24T07:45:07.430" v="22175" actId="113"/>
          <ac:spMkLst>
            <pc:docMk/>
            <pc:sldMk cId="315683889" sldId="304"/>
            <ac:spMk id="3" creationId="{AB27A2BF-1CD8-4A8A-9C8A-D9CF1F4A518B}"/>
          </ac:spMkLst>
        </pc:spChg>
      </pc:sldChg>
      <pc:sldChg chg="addSp modSp add mod setBg">
        <pc:chgData name="Shelley  Turner" userId="2cbc34d6-b73d-4494-96a0-bf21bb1ae1e5" providerId="ADAL" clId="{7D0E196E-E9C7-4395-A550-340874CF907A}" dt="2022-09-24T08:31:44.253" v="22850" actId="14100"/>
        <pc:sldMkLst>
          <pc:docMk/>
          <pc:sldMk cId="1872615071" sldId="305"/>
        </pc:sldMkLst>
        <pc:spChg chg="mod">
          <ac:chgData name="Shelley  Turner" userId="2cbc34d6-b73d-4494-96a0-bf21bb1ae1e5" providerId="ADAL" clId="{7D0E196E-E9C7-4395-A550-340874CF907A}" dt="2022-09-23T23:57:41.047" v="15794" actId="1076"/>
          <ac:spMkLst>
            <pc:docMk/>
            <pc:sldMk cId="1872615071" sldId="305"/>
            <ac:spMk id="2" creationId="{0CE56134-2BA0-417E-B20C-D942FE606962}"/>
          </ac:spMkLst>
        </pc:spChg>
        <pc:spChg chg="mod">
          <ac:chgData name="Shelley  Turner" userId="2cbc34d6-b73d-4494-96a0-bf21bb1ae1e5" providerId="ADAL" clId="{7D0E196E-E9C7-4395-A550-340874CF907A}" dt="2022-09-24T08:31:44.253" v="22850" actId="14100"/>
          <ac:spMkLst>
            <pc:docMk/>
            <pc:sldMk cId="1872615071" sldId="305"/>
            <ac:spMk id="3" creationId="{8BC05C16-3E12-4D06-B273-3A45A48AE23D}"/>
          </ac:spMkLst>
        </pc:spChg>
        <pc:spChg chg="add">
          <ac:chgData name="Shelley  Turner" userId="2cbc34d6-b73d-4494-96a0-bf21bb1ae1e5" providerId="ADAL" clId="{7D0E196E-E9C7-4395-A550-340874CF907A}" dt="2022-09-23T23:56:47.305" v="15777" actId="26606"/>
          <ac:spMkLst>
            <pc:docMk/>
            <pc:sldMk cId="1872615071" sldId="305"/>
            <ac:spMk id="9" creationId="{3F4C104D-5F30-4811-9376-566B26E4719A}"/>
          </ac:spMkLst>
        </pc:spChg>
        <pc:spChg chg="add">
          <ac:chgData name="Shelley  Turner" userId="2cbc34d6-b73d-4494-96a0-bf21bb1ae1e5" providerId="ADAL" clId="{7D0E196E-E9C7-4395-A550-340874CF907A}" dt="2022-09-23T23:56:47.305" v="15777" actId="26606"/>
          <ac:spMkLst>
            <pc:docMk/>
            <pc:sldMk cId="1872615071" sldId="305"/>
            <ac:spMk id="11" creationId="{0815E34B-5D02-4E01-A936-E8E1C0AB6F12}"/>
          </ac:spMkLst>
        </pc:spChg>
        <pc:spChg chg="add">
          <ac:chgData name="Shelley  Turner" userId="2cbc34d6-b73d-4494-96a0-bf21bb1ae1e5" providerId="ADAL" clId="{7D0E196E-E9C7-4395-A550-340874CF907A}" dt="2022-09-23T23:56:47.305" v="15777" actId="26606"/>
          <ac:spMkLst>
            <pc:docMk/>
            <pc:sldMk cId="1872615071" sldId="305"/>
            <ac:spMk id="13" creationId="{7DE3414B-B032-4710-A468-D3285E38C5FF}"/>
          </ac:spMkLst>
        </pc:spChg>
        <pc:picChg chg="add mod">
          <ac:chgData name="Shelley  Turner" userId="2cbc34d6-b73d-4494-96a0-bf21bb1ae1e5" providerId="ADAL" clId="{7D0E196E-E9C7-4395-A550-340874CF907A}" dt="2022-09-23T23:57:00.054" v="15779" actId="14100"/>
          <ac:picMkLst>
            <pc:docMk/>
            <pc:sldMk cId="1872615071" sldId="305"/>
            <ac:picMk id="4" creationId="{6E1809B4-3CD4-439C-A751-923BA1128EE1}"/>
          </ac:picMkLst>
        </pc:picChg>
      </pc:sldChg>
      <pc:sldChg chg="addSp delSp modSp add modAnim">
        <pc:chgData name="Shelley  Turner" userId="2cbc34d6-b73d-4494-96a0-bf21bb1ae1e5" providerId="ADAL" clId="{7D0E196E-E9C7-4395-A550-340874CF907A}" dt="2022-09-24T08:33:59.058" v="22857"/>
        <pc:sldMkLst>
          <pc:docMk/>
          <pc:sldMk cId="255316696" sldId="306"/>
        </pc:sldMkLst>
        <pc:spChg chg="mod">
          <ac:chgData name="Shelley  Turner" userId="2cbc34d6-b73d-4494-96a0-bf21bb1ae1e5" providerId="ADAL" clId="{7D0E196E-E9C7-4395-A550-340874CF907A}" dt="2022-09-24T08:06:54.966" v="22734" actId="1076"/>
          <ac:spMkLst>
            <pc:docMk/>
            <pc:sldMk cId="255316696" sldId="306"/>
            <ac:spMk id="2" creationId="{5C323382-6CDB-4740-B0BB-5674975769C3}"/>
          </ac:spMkLst>
        </pc:spChg>
        <pc:spChg chg="del">
          <ac:chgData name="Shelley  Turner" userId="2cbc34d6-b73d-4494-96a0-bf21bb1ae1e5" providerId="ADAL" clId="{7D0E196E-E9C7-4395-A550-340874CF907A}" dt="2022-09-24T07:57:29.777" v="22708"/>
          <ac:spMkLst>
            <pc:docMk/>
            <pc:sldMk cId="255316696" sldId="306"/>
            <ac:spMk id="3" creationId="{DDBE1933-BC3D-413B-A043-B57369D7DF62}"/>
          </ac:spMkLst>
        </pc:spChg>
        <pc:picChg chg="add mod">
          <ac:chgData name="Shelley  Turner" userId="2cbc34d6-b73d-4494-96a0-bf21bb1ae1e5" providerId="ADAL" clId="{7D0E196E-E9C7-4395-A550-340874CF907A}" dt="2022-09-24T08:06:35.074" v="22733" actId="1076"/>
          <ac:picMkLst>
            <pc:docMk/>
            <pc:sldMk cId="255316696" sldId="306"/>
            <ac:picMk id="4" creationId="{89DEEA38-E363-41FB-B5EB-795096D8A93F}"/>
          </ac:picMkLst>
        </pc:picChg>
        <pc:picChg chg="add del mod modCrop">
          <ac:chgData name="Shelley  Turner" userId="2cbc34d6-b73d-4494-96a0-bf21bb1ae1e5" providerId="ADAL" clId="{7D0E196E-E9C7-4395-A550-340874CF907A}" dt="2022-09-24T08:03:40.863" v="22722" actId="478"/>
          <ac:picMkLst>
            <pc:docMk/>
            <pc:sldMk cId="255316696" sldId="306"/>
            <ac:picMk id="5" creationId="{ABA7AE9A-0759-41F0-8013-B79BA4CB3C6C}"/>
          </ac:picMkLst>
        </pc:picChg>
        <pc:picChg chg="add del mod modCrop">
          <ac:chgData name="Shelley  Turner" userId="2cbc34d6-b73d-4494-96a0-bf21bb1ae1e5" providerId="ADAL" clId="{7D0E196E-E9C7-4395-A550-340874CF907A}" dt="2022-09-24T08:06:10.904" v="22726" actId="478"/>
          <ac:picMkLst>
            <pc:docMk/>
            <pc:sldMk cId="255316696" sldId="306"/>
            <ac:picMk id="6" creationId="{559E95E9-53E7-491A-9652-D08103A659D8}"/>
          </ac:picMkLst>
        </pc:picChg>
        <pc:picChg chg="add mod">
          <ac:chgData name="Shelley  Turner" userId="2cbc34d6-b73d-4494-96a0-bf21bb1ae1e5" providerId="ADAL" clId="{7D0E196E-E9C7-4395-A550-340874CF907A}" dt="2022-09-24T08:06:32.216" v="22732" actId="1076"/>
          <ac:picMkLst>
            <pc:docMk/>
            <pc:sldMk cId="255316696" sldId="306"/>
            <ac:picMk id="7" creationId="{2052AB5B-7313-4A97-813A-893B357C625B}"/>
          </ac:picMkLst>
        </pc:picChg>
        <pc:picChg chg="add del">
          <ac:chgData name="Shelley  Turner" userId="2cbc34d6-b73d-4494-96a0-bf21bb1ae1e5" providerId="ADAL" clId="{7D0E196E-E9C7-4395-A550-340874CF907A}" dt="2022-09-24T08:00:59.023" v="22714" actId="478"/>
          <ac:picMkLst>
            <pc:docMk/>
            <pc:sldMk cId="255316696" sldId="306"/>
            <ac:picMk id="6146" creationId="{8661964D-104E-42FB-BCF6-E5E9C0EA845C}"/>
          </ac:picMkLst>
        </pc:picChg>
      </pc:sldChg>
      <pc:sldChg chg="addSp delSp modSp add mod ord setBg modAnim">
        <pc:chgData name="Shelley  Turner" userId="2cbc34d6-b73d-4494-96a0-bf21bb1ae1e5" providerId="ADAL" clId="{7D0E196E-E9C7-4395-A550-340874CF907A}" dt="2022-09-24T08:31:14.766" v="22849"/>
        <pc:sldMkLst>
          <pc:docMk/>
          <pc:sldMk cId="2927319215" sldId="307"/>
        </pc:sldMkLst>
        <pc:spChg chg="mod">
          <ac:chgData name="Shelley  Turner" userId="2cbc34d6-b73d-4494-96a0-bf21bb1ae1e5" providerId="ADAL" clId="{7D0E196E-E9C7-4395-A550-340874CF907A}" dt="2022-09-23T23:52:50.015" v="15742" actId="1076"/>
          <ac:spMkLst>
            <pc:docMk/>
            <pc:sldMk cId="2927319215" sldId="307"/>
            <ac:spMk id="2" creationId="{E528AA4E-45E5-43D5-83EB-7611E2BF6A35}"/>
          </ac:spMkLst>
        </pc:spChg>
        <pc:spChg chg="del">
          <ac:chgData name="Shelley  Turner" userId="2cbc34d6-b73d-4494-96a0-bf21bb1ae1e5" providerId="ADAL" clId="{7D0E196E-E9C7-4395-A550-340874CF907A}" dt="2022-09-23T23:41:58.973" v="15476"/>
          <ac:spMkLst>
            <pc:docMk/>
            <pc:sldMk cId="2927319215" sldId="307"/>
            <ac:spMk id="3" creationId="{333E75EF-C0E8-48D6-BBED-3EBE3C45BE21}"/>
          </ac:spMkLst>
        </pc:spChg>
        <pc:spChg chg="add mod ord">
          <ac:chgData name="Shelley  Turner" userId="2cbc34d6-b73d-4494-96a0-bf21bb1ae1e5" providerId="ADAL" clId="{7D0E196E-E9C7-4395-A550-340874CF907A}" dt="2022-09-23T23:54:53.981" v="15774" actId="20577"/>
          <ac:spMkLst>
            <pc:docMk/>
            <pc:sldMk cId="2927319215" sldId="307"/>
            <ac:spMk id="4" creationId="{CC8F4DB2-C61E-48DB-ABA4-80EA1A9CA841}"/>
          </ac:spMkLst>
        </pc:spChg>
        <pc:spChg chg="add del">
          <ac:chgData name="Shelley  Turner" userId="2cbc34d6-b73d-4494-96a0-bf21bb1ae1e5" providerId="ADAL" clId="{7D0E196E-E9C7-4395-A550-340874CF907A}" dt="2022-09-23T23:52:19.370" v="15733" actId="26606"/>
          <ac:spMkLst>
            <pc:docMk/>
            <pc:sldMk cId="2927319215" sldId="307"/>
            <ac:spMk id="10" creationId="{2B258D2B-6AC3-4B3A-A87C-FD7E6517826E}"/>
          </ac:spMkLst>
        </pc:spChg>
        <pc:spChg chg="add del">
          <ac:chgData name="Shelley  Turner" userId="2cbc34d6-b73d-4494-96a0-bf21bb1ae1e5" providerId="ADAL" clId="{7D0E196E-E9C7-4395-A550-340874CF907A}" dt="2022-09-23T23:52:19.370" v="15733" actId="26606"/>
          <ac:spMkLst>
            <pc:docMk/>
            <pc:sldMk cId="2927319215" sldId="307"/>
            <ac:spMk id="12" creationId="{8D55DD8B-9BF9-4B91-A22D-2D3F2AEFF189}"/>
          </ac:spMkLst>
        </pc:spChg>
        <pc:spChg chg="add">
          <ac:chgData name="Shelley  Turner" userId="2cbc34d6-b73d-4494-96a0-bf21bb1ae1e5" providerId="ADAL" clId="{7D0E196E-E9C7-4395-A550-340874CF907A}" dt="2022-09-23T23:52:19.393" v="15734" actId="26606"/>
          <ac:spMkLst>
            <pc:docMk/>
            <pc:sldMk cId="2927319215" sldId="307"/>
            <ac:spMk id="25" creationId="{1A44C337-3893-4B29-A265-B1329150B6AA}"/>
          </ac:spMkLst>
        </pc:spChg>
        <pc:spChg chg="add">
          <ac:chgData name="Shelley  Turner" userId="2cbc34d6-b73d-4494-96a0-bf21bb1ae1e5" providerId="ADAL" clId="{7D0E196E-E9C7-4395-A550-340874CF907A}" dt="2022-09-23T23:52:19.393" v="15734" actId="26606"/>
          <ac:spMkLst>
            <pc:docMk/>
            <pc:sldMk cId="2927319215" sldId="307"/>
            <ac:spMk id="40" creationId="{AA5CD610-ED7C-4CED-A9A1-174432C88AF8}"/>
          </ac:spMkLst>
        </pc:spChg>
        <pc:spChg chg="add">
          <ac:chgData name="Shelley  Turner" userId="2cbc34d6-b73d-4494-96a0-bf21bb1ae1e5" providerId="ADAL" clId="{7D0E196E-E9C7-4395-A550-340874CF907A}" dt="2022-09-23T23:52:19.393" v="15734" actId="26606"/>
          <ac:spMkLst>
            <pc:docMk/>
            <pc:sldMk cId="2927319215" sldId="307"/>
            <ac:spMk id="42" creationId="{0C4379BF-8C7A-480A-BC36-DA55D92A9356}"/>
          </ac:spMkLst>
        </pc:spChg>
        <pc:grpChg chg="add">
          <ac:chgData name="Shelley  Turner" userId="2cbc34d6-b73d-4494-96a0-bf21bb1ae1e5" providerId="ADAL" clId="{7D0E196E-E9C7-4395-A550-340874CF907A}" dt="2022-09-23T23:52:19.393" v="15734" actId="26606"/>
          <ac:grpSpMkLst>
            <pc:docMk/>
            <pc:sldMk cId="2927319215" sldId="307"/>
            <ac:grpSpMk id="26" creationId="{AF44CA9C-80E8-44E1-A79C-D6EBFC73BCA0}"/>
          </ac:grpSpMkLst>
        </pc:grpChg>
        <pc:grpChg chg="add">
          <ac:chgData name="Shelley  Turner" userId="2cbc34d6-b73d-4494-96a0-bf21bb1ae1e5" providerId="ADAL" clId="{7D0E196E-E9C7-4395-A550-340874CF907A}" dt="2022-09-23T23:52:19.393" v="15734" actId="26606"/>
          <ac:grpSpMkLst>
            <pc:docMk/>
            <pc:sldMk cId="2927319215" sldId="307"/>
            <ac:grpSpMk id="39" creationId="{81E0B358-1267-4844-8B3D-B7A279B4175A}"/>
          </ac:grpSpMkLst>
        </pc:grpChg>
        <pc:picChg chg="add mod ord">
          <ac:chgData name="Shelley  Turner" userId="2cbc34d6-b73d-4494-96a0-bf21bb1ae1e5" providerId="ADAL" clId="{7D0E196E-E9C7-4395-A550-340874CF907A}" dt="2022-09-23T23:54:29.139" v="15769" actId="14100"/>
          <ac:picMkLst>
            <pc:docMk/>
            <pc:sldMk cId="2927319215" sldId="307"/>
            <ac:picMk id="5" creationId="{C4A9182A-C253-49DB-850C-7BD666F916BC}"/>
          </ac:picMkLst>
        </pc:picChg>
      </pc:sldChg>
      <pc:sldChg chg="modSp add">
        <pc:chgData name="Shelley  Turner" userId="2cbc34d6-b73d-4494-96a0-bf21bb1ae1e5" providerId="ADAL" clId="{7D0E196E-E9C7-4395-A550-340874CF907A}" dt="2022-09-24T06:19:31.457" v="17894" actId="113"/>
        <pc:sldMkLst>
          <pc:docMk/>
          <pc:sldMk cId="2942518083" sldId="311"/>
        </pc:sldMkLst>
        <pc:spChg chg="mod">
          <ac:chgData name="Shelley  Turner" userId="2cbc34d6-b73d-4494-96a0-bf21bb1ae1e5" providerId="ADAL" clId="{7D0E196E-E9C7-4395-A550-340874CF907A}" dt="2022-09-24T06:18:12.229" v="17862" actId="122"/>
          <ac:spMkLst>
            <pc:docMk/>
            <pc:sldMk cId="2942518083" sldId="311"/>
            <ac:spMk id="2" creationId="{DAD41332-9DB3-4029-8E89-26DB4E1A5ABB}"/>
          </ac:spMkLst>
        </pc:spChg>
        <pc:spChg chg="mod">
          <ac:chgData name="Shelley  Turner" userId="2cbc34d6-b73d-4494-96a0-bf21bb1ae1e5" providerId="ADAL" clId="{7D0E196E-E9C7-4395-A550-340874CF907A}" dt="2022-09-24T06:19:27.931" v="17893" actId="113"/>
          <ac:spMkLst>
            <pc:docMk/>
            <pc:sldMk cId="2942518083" sldId="311"/>
            <ac:spMk id="3" creationId="{A66F39F9-0896-42C7-9BE4-44968A9BF9C5}"/>
          </ac:spMkLst>
        </pc:spChg>
        <pc:spChg chg="mod">
          <ac:chgData name="Shelley  Turner" userId="2cbc34d6-b73d-4494-96a0-bf21bb1ae1e5" providerId="ADAL" clId="{7D0E196E-E9C7-4395-A550-340874CF907A}" dt="2022-09-24T06:19:31.457" v="17894" actId="113"/>
          <ac:spMkLst>
            <pc:docMk/>
            <pc:sldMk cId="2942518083" sldId="311"/>
            <ac:spMk id="4" creationId="{98F6F16C-3E2D-4C5A-9D2E-BAB3C8B6DD29}"/>
          </ac:spMkLst>
        </pc:spChg>
      </pc:sldChg>
      <pc:sldChg chg="addSp modSp add modAnim modNotesTx">
        <pc:chgData name="Shelley  Turner" userId="2cbc34d6-b73d-4494-96a0-bf21bb1ae1e5" providerId="ADAL" clId="{7D0E196E-E9C7-4395-A550-340874CF907A}" dt="2022-09-24T08:33:19.191" v="22855"/>
        <pc:sldMkLst>
          <pc:docMk/>
          <pc:sldMk cId="574964361" sldId="312"/>
        </pc:sldMkLst>
        <pc:spChg chg="mod">
          <ac:chgData name="Shelley  Turner" userId="2cbc34d6-b73d-4494-96a0-bf21bb1ae1e5" providerId="ADAL" clId="{7D0E196E-E9C7-4395-A550-340874CF907A}" dt="2022-09-24T07:11:45.544" v="20046" actId="1076"/>
          <ac:spMkLst>
            <pc:docMk/>
            <pc:sldMk cId="574964361" sldId="312"/>
            <ac:spMk id="2" creationId="{CAB330E2-690E-4BED-9611-146022DF4806}"/>
          </ac:spMkLst>
        </pc:spChg>
        <pc:spChg chg="mod">
          <ac:chgData name="Shelley  Turner" userId="2cbc34d6-b73d-4494-96a0-bf21bb1ae1e5" providerId="ADAL" clId="{7D0E196E-E9C7-4395-A550-340874CF907A}" dt="2022-09-24T07:12:12.530" v="20182" actId="20577"/>
          <ac:spMkLst>
            <pc:docMk/>
            <pc:sldMk cId="574964361" sldId="312"/>
            <ac:spMk id="3" creationId="{E1FB7611-D0AB-43D2-9F91-0788AE5DAE97}"/>
          </ac:spMkLst>
        </pc:spChg>
        <pc:picChg chg="add mod">
          <ac:chgData name="Shelley  Turner" userId="2cbc34d6-b73d-4494-96a0-bf21bb1ae1e5" providerId="ADAL" clId="{7D0E196E-E9C7-4395-A550-340874CF907A}" dt="2022-09-24T07:11:49.047" v="20047" actId="1076"/>
          <ac:picMkLst>
            <pc:docMk/>
            <pc:sldMk cId="574964361" sldId="312"/>
            <ac:picMk id="5122" creationId="{4AE1C3AB-BE2E-485A-A9FE-4202C8F0F54A}"/>
          </ac:picMkLst>
        </pc:picChg>
      </pc:sldChg>
      <pc:sldChg chg="addSp modSp add mod ord setBg">
        <pc:chgData name="Shelley  Turner" userId="2cbc34d6-b73d-4494-96a0-bf21bb1ae1e5" providerId="ADAL" clId="{7D0E196E-E9C7-4395-A550-340874CF907A}" dt="2022-09-24T08:21:17.890" v="22767" actId="255"/>
        <pc:sldMkLst>
          <pc:docMk/>
          <pc:sldMk cId="2615000635" sldId="313"/>
        </pc:sldMkLst>
        <pc:spChg chg="mod">
          <ac:chgData name="Shelley  Turner" userId="2cbc34d6-b73d-4494-96a0-bf21bb1ae1e5" providerId="ADAL" clId="{7D0E196E-E9C7-4395-A550-340874CF907A}" dt="2022-09-24T08:21:10.411" v="22766" actId="26606"/>
          <ac:spMkLst>
            <pc:docMk/>
            <pc:sldMk cId="2615000635" sldId="313"/>
            <ac:spMk id="2" creationId="{C3005F45-8FBF-4859-BC19-BF7AFFFE5CE4}"/>
          </ac:spMkLst>
        </pc:spChg>
        <pc:spChg chg="mod">
          <ac:chgData name="Shelley  Turner" userId="2cbc34d6-b73d-4494-96a0-bf21bb1ae1e5" providerId="ADAL" clId="{7D0E196E-E9C7-4395-A550-340874CF907A}" dt="2022-09-24T08:21:17.890" v="22767" actId="255"/>
          <ac:spMkLst>
            <pc:docMk/>
            <pc:sldMk cId="2615000635" sldId="313"/>
            <ac:spMk id="3" creationId="{768F3A40-4274-43D7-8B4C-0F058847A5BD}"/>
          </ac:spMkLst>
        </pc:spChg>
        <pc:spChg chg="add">
          <ac:chgData name="Shelley  Turner" userId="2cbc34d6-b73d-4494-96a0-bf21bb1ae1e5" providerId="ADAL" clId="{7D0E196E-E9C7-4395-A550-340874CF907A}" dt="2022-09-24T08:21:10.411" v="22766" actId="26606"/>
          <ac:spMkLst>
            <pc:docMk/>
            <pc:sldMk cId="2615000635" sldId="313"/>
            <ac:spMk id="9" creationId="{23C7736A-5A08-4021-9AB6-390DFF506AA8}"/>
          </ac:spMkLst>
        </pc:spChg>
        <pc:spChg chg="add">
          <ac:chgData name="Shelley  Turner" userId="2cbc34d6-b73d-4494-96a0-bf21bb1ae1e5" providerId="ADAL" clId="{7D0E196E-E9C7-4395-A550-340874CF907A}" dt="2022-09-24T08:21:10.411" v="22766" actId="26606"/>
          <ac:spMkLst>
            <pc:docMk/>
            <pc:sldMk cId="2615000635" sldId="313"/>
            <ac:spMk id="11" creationId="{433DF4D3-8A35-461A-ABE0-F56B78A1371F}"/>
          </ac:spMkLst>
        </pc:spChg>
        <pc:picChg chg="add mod ord">
          <ac:chgData name="Shelley  Turner" userId="2cbc34d6-b73d-4494-96a0-bf21bb1ae1e5" providerId="ADAL" clId="{7D0E196E-E9C7-4395-A550-340874CF907A}" dt="2022-09-24T08:21:10.411" v="22766" actId="26606"/>
          <ac:picMkLst>
            <pc:docMk/>
            <pc:sldMk cId="2615000635" sldId="313"/>
            <ac:picMk id="4" creationId="{59AACEFC-0C4C-43AF-A863-8A08F93AD747}"/>
          </ac:picMkLst>
        </pc:picChg>
      </pc:sldChg>
      <pc:sldChg chg="modSp add ord">
        <pc:chgData name="Shelley  Turner" userId="2cbc34d6-b73d-4494-96a0-bf21bb1ae1e5" providerId="ADAL" clId="{7D0E196E-E9C7-4395-A550-340874CF907A}" dt="2022-09-24T07:47:51.971" v="22206" actId="27636"/>
        <pc:sldMkLst>
          <pc:docMk/>
          <pc:sldMk cId="4264954943" sldId="314"/>
        </pc:sldMkLst>
        <pc:spChg chg="mod">
          <ac:chgData name="Shelley  Turner" userId="2cbc34d6-b73d-4494-96a0-bf21bb1ae1e5" providerId="ADAL" clId="{7D0E196E-E9C7-4395-A550-340874CF907A}" dt="2022-09-24T07:43:24.528" v="22159" actId="122"/>
          <ac:spMkLst>
            <pc:docMk/>
            <pc:sldMk cId="4264954943" sldId="314"/>
            <ac:spMk id="2" creationId="{1A9ED657-E9C4-46C0-83CE-B2729FE1C20C}"/>
          </ac:spMkLst>
        </pc:spChg>
        <pc:spChg chg="mod">
          <ac:chgData name="Shelley  Turner" userId="2cbc34d6-b73d-4494-96a0-bf21bb1ae1e5" providerId="ADAL" clId="{7D0E196E-E9C7-4395-A550-340874CF907A}" dt="2022-09-24T07:47:51.971" v="22206" actId="27636"/>
          <ac:spMkLst>
            <pc:docMk/>
            <pc:sldMk cId="4264954943" sldId="314"/>
            <ac:spMk id="3" creationId="{DB6F6097-26D4-4055-9984-7451734D6E78}"/>
          </ac:spMkLst>
        </pc:spChg>
      </pc:sldChg>
      <pc:sldChg chg="modSp add ord">
        <pc:chgData name="Shelley  Turner" userId="2cbc34d6-b73d-4494-96a0-bf21bb1ae1e5" providerId="ADAL" clId="{7D0E196E-E9C7-4395-A550-340874CF907A}" dt="2022-09-26T00:23:04.476" v="22946" actId="122"/>
        <pc:sldMkLst>
          <pc:docMk/>
          <pc:sldMk cId="2014919126" sldId="315"/>
        </pc:sldMkLst>
        <pc:spChg chg="mod">
          <ac:chgData name="Shelley  Turner" userId="2cbc34d6-b73d-4494-96a0-bf21bb1ae1e5" providerId="ADAL" clId="{7D0E196E-E9C7-4395-A550-340874CF907A}" dt="2022-09-24T07:50:26.539" v="22229" actId="122"/>
          <ac:spMkLst>
            <pc:docMk/>
            <pc:sldMk cId="2014919126" sldId="315"/>
            <ac:spMk id="2" creationId="{747F3307-3A7E-4B1C-BCEF-82F6DD0FBF49}"/>
          </ac:spMkLst>
        </pc:spChg>
        <pc:spChg chg="mod">
          <ac:chgData name="Shelley  Turner" userId="2cbc34d6-b73d-4494-96a0-bf21bb1ae1e5" providerId="ADAL" clId="{7D0E196E-E9C7-4395-A550-340874CF907A}" dt="2022-09-26T00:23:04.476" v="22946" actId="122"/>
          <ac:spMkLst>
            <pc:docMk/>
            <pc:sldMk cId="2014919126" sldId="315"/>
            <ac:spMk id="3" creationId="{671294A5-2E3E-4549-B668-B92FA3DFC2B5}"/>
          </ac:spMkLst>
        </pc:spChg>
      </pc:sldChg>
      <pc:sldChg chg="addSp delSp modSp add modNotes">
        <pc:chgData name="Shelley  Turner" userId="2cbc34d6-b73d-4494-96a0-bf21bb1ae1e5" providerId="ADAL" clId="{7D0E196E-E9C7-4395-A550-340874CF907A}" dt="2022-09-26T00:22:09.356" v="22925"/>
        <pc:sldMkLst>
          <pc:docMk/>
          <pc:sldMk cId="4073757674" sldId="316"/>
        </pc:sldMkLst>
        <pc:picChg chg="add del mod">
          <ac:chgData name="Shelley  Turner" userId="2cbc34d6-b73d-4494-96a0-bf21bb1ae1e5" providerId="ADAL" clId="{7D0E196E-E9C7-4395-A550-340874CF907A}" dt="2022-09-26T00:22:09.317" v="22923"/>
          <ac:picMkLst>
            <pc:docMk/>
            <pc:sldMk cId="4073757674" sldId="316"/>
            <ac:picMk id="3" creationId="{2148B39D-E85B-4F88-B695-371F7A79516A}"/>
          </ac:picMkLst>
        </pc:picChg>
        <pc:picChg chg="add mod">
          <ac:chgData name="Shelley  Turner" userId="2cbc34d6-b73d-4494-96a0-bf21bb1ae1e5" providerId="ADAL" clId="{7D0E196E-E9C7-4395-A550-340874CF907A}" dt="2022-09-26T00:22:09.356" v="22925"/>
          <ac:picMkLst>
            <pc:docMk/>
            <pc:sldMk cId="4073757674" sldId="316"/>
            <ac:picMk id="4" creationId="{A69D5F7D-1DBA-4694-A56E-AAEDC79AD945}"/>
          </ac:picMkLst>
        </pc:picChg>
      </pc:sldChg>
      <pc:sldChg chg="addSp modSp add del modNotes">
        <pc:chgData name="Shelley  Turner" userId="2cbc34d6-b73d-4494-96a0-bf21bb1ae1e5" providerId="ADAL" clId="{7D0E196E-E9C7-4395-A550-340874CF907A}" dt="2022-09-26T00:21:53.831" v="22921" actId="2696"/>
        <pc:sldMkLst>
          <pc:docMk/>
          <pc:sldMk cId="1406955654" sldId="317"/>
        </pc:sldMkLst>
        <pc:picChg chg="add mod">
          <ac:chgData name="Shelley  Turner" userId="2cbc34d6-b73d-4494-96a0-bf21bb1ae1e5" providerId="ADAL" clId="{7D0E196E-E9C7-4395-A550-340874CF907A}" dt="2022-09-24T08:19:01.284" v="22755"/>
          <ac:picMkLst>
            <pc:docMk/>
            <pc:sldMk cId="1406955654" sldId="317"/>
            <ac:picMk id="3" creationId="{E871B856-1F8E-4833-882A-53485F942608}"/>
          </ac:picMkLst>
        </pc:picChg>
      </pc:sldChg>
      <pc:sldChg chg="addSp modSp add del modNotes">
        <pc:chgData name="Shelley  Turner" userId="2cbc34d6-b73d-4494-96a0-bf21bb1ae1e5" providerId="ADAL" clId="{7D0E196E-E9C7-4395-A550-340874CF907A}" dt="2022-09-26T00:21:51.737" v="22920" actId="2696"/>
        <pc:sldMkLst>
          <pc:docMk/>
          <pc:sldMk cId="1821490947" sldId="318"/>
        </pc:sldMkLst>
        <pc:picChg chg="add mod">
          <ac:chgData name="Shelley  Turner" userId="2cbc34d6-b73d-4494-96a0-bf21bb1ae1e5" providerId="ADAL" clId="{7D0E196E-E9C7-4395-A550-340874CF907A}" dt="2022-09-24T08:19:01.407" v="22760"/>
          <ac:picMkLst>
            <pc:docMk/>
            <pc:sldMk cId="1821490947" sldId="318"/>
            <ac:picMk id="3" creationId="{57A10B10-7DFE-429A-BEC0-192688425E21}"/>
          </ac:picMkLst>
        </pc:picChg>
      </pc:sldChg>
      <pc:sldChg chg="addSp modSp add ord modNotes">
        <pc:chgData name="Shelley  Turner" userId="2cbc34d6-b73d-4494-96a0-bf21bb1ae1e5" providerId="ADAL" clId="{7D0E196E-E9C7-4395-A550-340874CF907A}" dt="2022-09-26T00:16:43.293" v="22903"/>
        <pc:sldMkLst>
          <pc:docMk/>
          <pc:sldMk cId="2570735634" sldId="319"/>
        </pc:sldMkLst>
        <pc:picChg chg="add mod">
          <ac:chgData name="Shelley  Turner" userId="2cbc34d6-b73d-4494-96a0-bf21bb1ae1e5" providerId="ADAL" clId="{7D0E196E-E9C7-4395-A550-340874CF907A}" dt="2022-09-26T00:16:30.716" v="22900"/>
          <ac:picMkLst>
            <pc:docMk/>
            <pc:sldMk cId="2570735634" sldId="319"/>
            <ac:picMk id="3" creationId="{AC750AB3-1A59-4739-A329-B5216D41231B}"/>
          </ac:picMkLst>
        </pc:picChg>
      </pc:sldChg>
      <pc:sldChg chg="addSp modSp add del modNotes">
        <pc:chgData name="Shelley  Turner" userId="2cbc34d6-b73d-4494-96a0-bf21bb1ae1e5" providerId="ADAL" clId="{7D0E196E-E9C7-4395-A550-340874CF907A}" dt="2022-09-25T23:25:02.779" v="22879" actId="2696"/>
        <pc:sldMkLst>
          <pc:docMk/>
          <pc:sldMk cId="2782061195" sldId="319"/>
        </pc:sldMkLst>
        <pc:picChg chg="add mod">
          <ac:chgData name="Shelley  Turner" userId="2cbc34d6-b73d-4494-96a0-bf21bb1ae1e5" providerId="ADAL" clId="{7D0E196E-E9C7-4395-A550-340874CF907A}" dt="2022-09-25T23:24:29.548" v="22873"/>
          <ac:picMkLst>
            <pc:docMk/>
            <pc:sldMk cId="2782061195" sldId="319"/>
            <ac:picMk id="3" creationId="{1FA8E157-245D-4D8B-BE6B-49FCF3E0A05A}"/>
          </ac:picMkLst>
        </pc:picChg>
      </pc:sldChg>
      <pc:sldChg chg="addSp modSp add del modNotes">
        <pc:chgData name="Shelley  Turner" userId="2cbc34d6-b73d-4494-96a0-bf21bb1ae1e5" providerId="ADAL" clId="{7D0E196E-E9C7-4395-A550-340874CF907A}" dt="2022-09-26T00:14:44.679" v="22894" actId="2696"/>
        <pc:sldMkLst>
          <pc:docMk/>
          <pc:sldMk cId="4004138965" sldId="319"/>
        </pc:sldMkLst>
        <pc:picChg chg="add mod">
          <ac:chgData name="Shelley  Turner" userId="2cbc34d6-b73d-4494-96a0-bf21bb1ae1e5" providerId="ADAL" clId="{7D0E196E-E9C7-4395-A550-340874CF907A}" dt="2022-09-26T00:14:34.879" v="22891"/>
          <ac:picMkLst>
            <pc:docMk/>
            <pc:sldMk cId="4004138965" sldId="319"/>
            <ac:picMk id="3" creationId="{52108959-C479-4CDE-8D24-E23B3178B89A}"/>
          </ac:picMkLst>
        </pc:picChg>
      </pc:sldChg>
      <pc:sldChg chg="addSp modSp add modNotes">
        <pc:chgData name="Shelley  Turner" userId="2cbc34d6-b73d-4494-96a0-bf21bb1ae1e5" providerId="ADAL" clId="{7D0E196E-E9C7-4395-A550-340874CF907A}" dt="2022-09-26T00:17:42.355" v="22911" actId="20577"/>
        <pc:sldMkLst>
          <pc:docMk/>
          <pc:sldMk cId="3934648005" sldId="320"/>
        </pc:sldMkLst>
        <pc:picChg chg="add mod">
          <ac:chgData name="Shelley  Turner" userId="2cbc34d6-b73d-4494-96a0-bf21bb1ae1e5" providerId="ADAL" clId="{7D0E196E-E9C7-4395-A550-340874CF907A}" dt="2022-09-26T00:17:42.311" v="22909"/>
          <ac:picMkLst>
            <pc:docMk/>
            <pc:sldMk cId="3934648005" sldId="320"/>
            <ac:picMk id="3" creationId="{165313DD-F293-40A0-8D31-50E1017864BD}"/>
          </ac:picMkLst>
        </pc:picChg>
      </pc:sldChg>
      <pc:sldChg chg="addSp modSp add modNotes">
        <pc:chgData name="Shelley  Turner" userId="2cbc34d6-b73d-4494-96a0-bf21bb1ae1e5" providerId="ADAL" clId="{7D0E196E-E9C7-4395-A550-340874CF907A}" dt="2022-09-26T00:21:13.008" v="22919" actId="20577"/>
        <pc:sldMkLst>
          <pc:docMk/>
          <pc:sldMk cId="1120707424" sldId="321"/>
        </pc:sldMkLst>
        <pc:picChg chg="add mod">
          <ac:chgData name="Shelley  Turner" userId="2cbc34d6-b73d-4494-96a0-bf21bb1ae1e5" providerId="ADAL" clId="{7D0E196E-E9C7-4395-A550-340874CF907A}" dt="2022-09-26T00:21:12.962" v="22917"/>
          <ac:picMkLst>
            <pc:docMk/>
            <pc:sldMk cId="1120707424" sldId="321"/>
            <ac:picMk id="3" creationId="{1E83AE9C-1B0A-4D4C-892C-DF52FB55FC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3F72E-95CC-4B3B-8959-A82E741A4341}" type="datetimeFigureOut">
              <a:rPr lang="en-US" smtClean="0"/>
              <a:t>9/25/2022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1BF92-329E-453A-93B2-282C954AAA89}" type="slidenum">
              <a:rPr lang="en-US" smtClean="0"/>
              <a:t>‹#›</a:t>
            </a:fld>
            <a:endParaRPr lang="en-US" dirty="0"/>
          </a:p>
        </p:txBody>
      </p:sp>
    </p:spTree>
    <p:extLst>
      <p:ext uri="{BB962C8B-B14F-4D97-AF65-F5344CB8AC3E}">
        <p14:creationId xmlns:p14="http://schemas.microsoft.com/office/powerpoint/2010/main" val="1154870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years in the industry, and one word that describes your journey.</a:t>
            </a:r>
          </a:p>
        </p:txBody>
      </p:sp>
      <p:sp>
        <p:nvSpPr>
          <p:cNvPr id="4" name="Slide Number Placeholder 3"/>
          <p:cNvSpPr>
            <a:spLocks noGrp="1"/>
          </p:cNvSpPr>
          <p:nvPr>
            <p:ph type="sldNum" sz="quarter" idx="5"/>
          </p:nvPr>
        </p:nvSpPr>
        <p:spPr/>
        <p:txBody>
          <a:bodyPr/>
          <a:lstStyle/>
          <a:p>
            <a:fld id="{C9C86516-ABE9-4770-93F1-BA81098D9BB0}" type="slidenum">
              <a:rPr lang="en-US" smtClean="0"/>
              <a:t>2</a:t>
            </a:fld>
            <a:endParaRPr lang="en-US" dirty="0"/>
          </a:p>
        </p:txBody>
      </p:sp>
    </p:spTree>
    <p:extLst>
      <p:ext uri="{BB962C8B-B14F-4D97-AF65-F5344CB8AC3E}">
        <p14:creationId xmlns:p14="http://schemas.microsoft.com/office/powerpoint/2010/main" val="407109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the type of employee will define the items required in your employment packet</a:t>
            </a:r>
          </a:p>
        </p:txBody>
      </p:sp>
      <p:sp>
        <p:nvSpPr>
          <p:cNvPr id="4" name="Slide Number Placeholder 3"/>
          <p:cNvSpPr>
            <a:spLocks noGrp="1"/>
          </p:cNvSpPr>
          <p:nvPr>
            <p:ph type="sldNum" sz="quarter" idx="5"/>
          </p:nvPr>
        </p:nvSpPr>
        <p:spPr/>
        <p:txBody>
          <a:bodyPr/>
          <a:lstStyle/>
          <a:p>
            <a:fld id="{CEC1BF92-329E-453A-93B2-282C954AAA89}" type="slidenum">
              <a:rPr lang="en-US" smtClean="0"/>
              <a:t>21</a:t>
            </a:fld>
            <a:endParaRPr lang="en-US" dirty="0"/>
          </a:p>
        </p:txBody>
      </p:sp>
    </p:spTree>
    <p:extLst>
      <p:ext uri="{BB962C8B-B14F-4D97-AF65-F5344CB8AC3E}">
        <p14:creationId xmlns:p14="http://schemas.microsoft.com/office/powerpoint/2010/main" val="308710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overwhelming. </a:t>
            </a:r>
          </a:p>
        </p:txBody>
      </p:sp>
      <p:sp>
        <p:nvSpPr>
          <p:cNvPr id="4" name="Slide Number Placeholder 3"/>
          <p:cNvSpPr>
            <a:spLocks noGrp="1"/>
          </p:cNvSpPr>
          <p:nvPr>
            <p:ph type="sldNum" sz="quarter" idx="5"/>
          </p:nvPr>
        </p:nvSpPr>
        <p:spPr/>
        <p:txBody>
          <a:bodyPr/>
          <a:lstStyle/>
          <a:p>
            <a:fld id="{CEC1BF92-329E-453A-93B2-282C954AAA89}" type="slidenum">
              <a:rPr lang="en-US" smtClean="0"/>
              <a:t>22</a:t>
            </a:fld>
            <a:endParaRPr lang="en-US" dirty="0"/>
          </a:p>
        </p:txBody>
      </p:sp>
    </p:spTree>
    <p:extLst>
      <p:ext uri="{BB962C8B-B14F-4D97-AF65-F5344CB8AC3E}">
        <p14:creationId xmlns:p14="http://schemas.microsoft.com/office/powerpoint/2010/main" val="128749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Which is greater, the Montana Minimum Wage or the Federal Minimum Wage
https://www.polleverywhere.com/multiple_choice_polls/gbu9ydBz31dleYEOPDFVg?state=opened&amp;flow=Default&amp;onscreen=persist</a:t>
            </a:r>
          </a:p>
        </p:txBody>
      </p:sp>
      <p:sp>
        <p:nvSpPr>
          <p:cNvPr id="4" name="Slide Number Placeholder 3"/>
          <p:cNvSpPr>
            <a:spLocks noGrp="1"/>
          </p:cNvSpPr>
          <p:nvPr>
            <p:ph type="sldNum" sz="quarter" idx="5"/>
          </p:nvPr>
        </p:nvSpPr>
        <p:spPr/>
        <p:txBody>
          <a:bodyPr/>
          <a:lstStyle/>
          <a:p>
            <a:fld id="{CEC1BF92-329E-453A-93B2-282C954AAA89}" type="slidenum">
              <a:rPr lang="en-US" smtClean="0"/>
              <a:t>24</a:t>
            </a:fld>
            <a:endParaRPr lang="en-US" dirty="0"/>
          </a:p>
        </p:txBody>
      </p:sp>
      <p:sp>
        <p:nvSpPr>
          <p:cNvPr id="5" name="TextBox 4">
            <a:extLst>
              <a:ext uri="{FF2B5EF4-FFF2-40B4-BE49-F238E27FC236}">
                <a16:creationId xmlns:a16="http://schemas.microsoft.com/office/drawing/2014/main" id="{D3ADC0EF-A633-4707-9D28-04B45316336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89617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this ensures you are deduction leave correctly for each employee</a:t>
            </a:r>
          </a:p>
        </p:txBody>
      </p:sp>
      <p:sp>
        <p:nvSpPr>
          <p:cNvPr id="4" name="Slide Number Placeholder 3"/>
          <p:cNvSpPr>
            <a:spLocks noGrp="1"/>
          </p:cNvSpPr>
          <p:nvPr>
            <p:ph type="sldNum" sz="quarter" idx="5"/>
          </p:nvPr>
        </p:nvSpPr>
        <p:spPr/>
        <p:txBody>
          <a:bodyPr/>
          <a:lstStyle/>
          <a:p>
            <a:fld id="{CEC1BF92-329E-453A-93B2-282C954AAA89}" type="slidenum">
              <a:rPr lang="en-US" smtClean="0"/>
              <a:t>30</a:t>
            </a:fld>
            <a:endParaRPr lang="en-US" dirty="0"/>
          </a:p>
        </p:txBody>
      </p:sp>
    </p:spTree>
    <p:extLst>
      <p:ext uri="{BB962C8B-B14F-4D97-AF65-F5344CB8AC3E}">
        <p14:creationId xmlns:p14="http://schemas.microsoft.com/office/powerpoint/2010/main" val="215237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IRS site</a:t>
            </a:r>
          </a:p>
        </p:txBody>
      </p:sp>
      <p:sp>
        <p:nvSpPr>
          <p:cNvPr id="4" name="Slide Number Placeholder 3"/>
          <p:cNvSpPr>
            <a:spLocks noGrp="1"/>
          </p:cNvSpPr>
          <p:nvPr>
            <p:ph type="sldNum" sz="quarter" idx="5"/>
          </p:nvPr>
        </p:nvSpPr>
        <p:spPr/>
        <p:txBody>
          <a:bodyPr/>
          <a:lstStyle/>
          <a:p>
            <a:fld id="{CEC1BF92-329E-453A-93B2-282C954AAA89}" type="slidenum">
              <a:rPr lang="en-US" smtClean="0"/>
              <a:t>38</a:t>
            </a:fld>
            <a:endParaRPr lang="en-US" dirty="0"/>
          </a:p>
        </p:txBody>
      </p:sp>
    </p:spTree>
    <p:extLst>
      <p:ext uri="{BB962C8B-B14F-4D97-AF65-F5344CB8AC3E}">
        <p14:creationId xmlns:p14="http://schemas.microsoft.com/office/powerpoint/2010/main" val="1139855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Terminated employees will receive 100% of vacation leave in their final paycheck
https://www.polleverywhere.com/multiple_choice_polls/DKTNW6JRtm6QpxvnqzH6M?display_state=instructions&amp;activity_state=opened&amp;state=opened&amp;flow=Instructor&amp;onscreen=persist</a:t>
            </a:r>
          </a:p>
        </p:txBody>
      </p:sp>
      <p:sp>
        <p:nvSpPr>
          <p:cNvPr id="4" name="Slide Number Placeholder 3"/>
          <p:cNvSpPr>
            <a:spLocks noGrp="1"/>
          </p:cNvSpPr>
          <p:nvPr>
            <p:ph type="sldNum" sz="quarter" idx="5"/>
          </p:nvPr>
        </p:nvSpPr>
        <p:spPr/>
        <p:txBody>
          <a:bodyPr/>
          <a:lstStyle/>
          <a:p>
            <a:fld id="{CEC1BF92-329E-453A-93B2-282C954AAA89}" type="slidenum">
              <a:rPr lang="en-US" smtClean="0"/>
              <a:t>39</a:t>
            </a:fld>
            <a:endParaRPr lang="en-US" dirty="0"/>
          </a:p>
        </p:txBody>
      </p:sp>
      <p:sp>
        <p:nvSpPr>
          <p:cNvPr id="5" name="TextBox 4">
            <a:extLst>
              <a:ext uri="{FF2B5EF4-FFF2-40B4-BE49-F238E27FC236}">
                <a16:creationId xmlns:a16="http://schemas.microsoft.com/office/drawing/2014/main" id="{DD5DBB1C-89B1-4717-98D0-0158D17F38B2}"/>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59583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are a resource.  First Impression of your organization. </a:t>
            </a:r>
          </a:p>
        </p:txBody>
      </p:sp>
      <p:sp>
        <p:nvSpPr>
          <p:cNvPr id="4" name="Slide Number Placeholder 3"/>
          <p:cNvSpPr>
            <a:spLocks noGrp="1"/>
          </p:cNvSpPr>
          <p:nvPr>
            <p:ph type="sldNum" sz="quarter" idx="5"/>
          </p:nvPr>
        </p:nvSpPr>
        <p:spPr/>
        <p:txBody>
          <a:bodyPr/>
          <a:lstStyle/>
          <a:p>
            <a:fld id="{CEC1BF92-329E-453A-93B2-282C954AAA89}" type="slidenum">
              <a:rPr lang="en-US" smtClean="0"/>
              <a:t>3</a:t>
            </a:fld>
            <a:endParaRPr lang="en-US" dirty="0"/>
          </a:p>
        </p:txBody>
      </p:sp>
    </p:spTree>
    <p:extLst>
      <p:ext uri="{BB962C8B-B14F-4D97-AF65-F5344CB8AC3E}">
        <p14:creationId xmlns:p14="http://schemas.microsoft.com/office/powerpoint/2010/main" val="355751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Who has the authority to hire and/or terminate employment within the District?
https://www.polleverywhere.com/multiple_choice_polls/wo9wdW2p6LI6oLE2fEdXe?display_state=chart&amp;activity_state=closed&amp;state=closed&amp;flow=Instructor&amp;onscreen=persist</a:t>
            </a:r>
          </a:p>
        </p:txBody>
      </p:sp>
      <p:sp>
        <p:nvSpPr>
          <p:cNvPr id="4" name="Slide Number Placeholder 3"/>
          <p:cNvSpPr>
            <a:spLocks noGrp="1"/>
          </p:cNvSpPr>
          <p:nvPr>
            <p:ph type="sldNum" sz="quarter" idx="5"/>
          </p:nvPr>
        </p:nvSpPr>
        <p:spPr/>
        <p:txBody>
          <a:bodyPr/>
          <a:lstStyle/>
          <a:p>
            <a:fld id="{CEC1BF92-329E-453A-93B2-282C954AAA89}" type="slidenum">
              <a:rPr lang="en-US" smtClean="0"/>
              <a:t>5</a:t>
            </a:fld>
            <a:endParaRPr lang="en-US" dirty="0"/>
          </a:p>
        </p:txBody>
      </p:sp>
      <p:sp>
        <p:nvSpPr>
          <p:cNvPr id="5" name="TextBox 4">
            <a:extLst>
              <a:ext uri="{FF2B5EF4-FFF2-40B4-BE49-F238E27FC236}">
                <a16:creationId xmlns:a16="http://schemas.microsoft.com/office/drawing/2014/main" id="{DA48F0C1-D13D-4DA9-A8AD-450022160666}"/>
              </a:ext>
            </a:extLst>
          </p:cNvPr>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19482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Advertising is best practice.  If you are accused of discriminatory hiring practices, the burden of proof is on the employer to prove their actions were consistent and not discriminatory.  If you follow the same process for each hire, and document times when circumstances required a change in the process, it will help you in worst case scenario. Non discriminatory statement basics: race, religion, gender, age, national origin, disability, or martial status (usda statement: </a:t>
            </a:r>
            <a:r>
              <a:rPr lang="en-US" sz="1200" b="0" i="0" kern="1200" dirty="0">
                <a:solidFill>
                  <a:schemeClr val="tx1"/>
                </a:solidFill>
                <a:effectLst/>
                <a:latin typeface="+mn-lt"/>
                <a:ea typeface="+mn-ea"/>
                <a:cs typeface="+mn-cs"/>
              </a:rPr>
              <a:t>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a:t>
            </a:r>
            <a:endParaRPr lang="en-US" dirty="0"/>
          </a:p>
        </p:txBody>
      </p:sp>
      <p:sp>
        <p:nvSpPr>
          <p:cNvPr id="4" name="Slide Number Placeholder 3"/>
          <p:cNvSpPr>
            <a:spLocks noGrp="1"/>
          </p:cNvSpPr>
          <p:nvPr>
            <p:ph type="sldNum" sz="quarter" idx="5"/>
          </p:nvPr>
        </p:nvSpPr>
        <p:spPr/>
        <p:txBody>
          <a:bodyPr/>
          <a:lstStyle/>
          <a:p>
            <a:fld id="{CEC1BF92-329E-453A-93B2-282C954AAA89}" type="slidenum">
              <a:rPr lang="en-US" smtClean="0"/>
              <a:t>8</a:t>
            </a:fld>
            <a:endParaRPr lang="en-US" dirty="0"/>
          </a:p>
        </p:txBody>
      </p:sp>
    </p:spTree>
    <p:extLst>
      <p:ext uri="{BB962C8B-B14F-4D97-AF65-F5344CB8AC3E}">
        <p14:creationId xmlns:p14="http://schemas.microsoft.com/office/powerpoint/2010/main" val="2518300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with legal for standardized legal requirements of applications- veteran’s preference, personal information etc.  Public Document.  Call legal if a records request takes place. </a:t>
            </a:r>
            <a:r>
              <a:rPr lang="en-US" sz="1200" b="0" i="0" u="none" strike="noStrike" kern="1200" baseline="0" dirty="0">
                <a:solidFill>
                  <a:schemeClr val="tx1"/>
                </a:solidFill>
                <a:latin typeface="+mn-lt"/>
                <a:ea typeface="+mn-ea"/>
                <a:cs typeface="+mn-cs"/>
              </a:rPr>
              <a:t>Pre-employment Physical: It is permissible for a school district to require, as a condition of</a:t>
            </a:r>
          </a:p>
          <a:p>
            <a:r>
              <a:rPr lang="en-US" sz="1200" b="0" i="0" u="none" strike="noStrike" kern="1200" baseline="0" dirty="0">
                <a:solidFill>
                  <a:schemeClr val="tx1"/>
                </a:solidFill>
                <a:latin typeface="+mn-lt"/>
                <a:ea typeface="+mn-ea"/>
                <a:cs typeface="+mn-cs"/>
              </a:rPr>
              <a:t>employment, that the applicant chosen for a position undergo a physical examination, the</a:t>
            </a:r>
          </a:p>
          <a:p>
            <a:r>
              <a:rPr lang="en-US" sz="1200" b="0" i="0" u="none" strike="noStrike" kern="1200" baseline="0" dirty="0">
                <a:solidFill>
                  <a:schemeClr val="tx1"/>
                </a:solidFill>
                <a:latin typeface="+mn-lt"/>
                <a:ea typeface="+mn-ea"/>
                <a:cs typeface="+mn-cs"/>
              </a:rPr>
              <a:t>purpose of which is to determine whether the applicant can perform the essential functions</a:t>
            </a:r>
          </a:p>
          <a:p>
            <a:r>
              <a:rPr lang="en-US" sz="1200" b="0" i="0" u="none" strike="noStrike" kern="1200" baseline="0" dirty="0">
                <a:solidFill>
                  <a:schemeClr val="tx1"/>
                </a:solidFill>
                <a:latin typeface="+mn-lt"/>
                <a:ea typeface="+mn-ea"/>
                <a:cs typeface="+mn-cs"/>
              </a:rPr>
              <a:t>of the position. However, compliance with the ADA requires that only the applicant chosen</a:t>
            </a:r>
          </a:p>
          <a:p>
            <a:r>
              <a:rPr lang="en-US" sz="1200" b="0" i="0" u="none" strike="noStrike" kern="1200" baseline="0" dirty="0">
                <a:solidFill>
                  <a:schemeClr val="tx1"/>
                </a:solidFill>
                <a:latin typeface="+mn-lt"/>
                <a:ea typeface="+mn-ea"/>
                <a:cs typeface="+mn-cs"/>
              </a:rPr>
              <a:t>for the position may be subjected to a physical examination. Accordingly, the successful</a:t>
            </a:r>
          </a:p>
          <a:p>
            <a:r>
              <a:rPr lang="en-US" sz="1200" b="0" i="0" u="none" strike="noStrike" kern="1200" baseline="0" dirty="0">
                <a:solidFill>
                  <a:schemeClr val="tx1"/>
                </a:solidFill>
                <a:latin typeface="+mn-lt"/>
                <a:ea typeface="+mn-ea"/>
                <a:cs typeface="+mn-cs"/>
              </a:rPr>
              <a:t>applicant for the identified employment position would be offered the position contingent</a:t>
            </a:r>
          </a:p>
          <a:p>
            <a:r>
              <a:rPr lang="en-US" sz="1200" b="0" i="0" u="none" strike="noStrike" kern="1200" baseline="0" dirty="0">
                <a:solidFill>
                  <a:schemeClr val="tx1"/>
                </a:solidFill>
                <a:latin typeface="+mn-lt"/>
                <a:ea typeface="+mn-ea"/>
                <a:cs typeface="+mn-cs"/>
              </a:rPr>
              <a:t>upon successful completion of the pre-employment physical.</a:t>
            </a:r>
            <a:endParaRPr lang="en-US" dirty="0"/>
          </a:p>
        </p:txBody>
      </p:sp>
      <p:sp>
        <p:nvSpPr>
          <p:cNvPr id="4" name="Slide Number Placeholder 3"/>
          <p:cNvSpPr>
            <a:spLocks noGrp="1"/>
          </p:cNvSpPr>
          <p:nvPr>
            <p:ph type="sldNum" sz="quarter" idx="5"/>
          </p:nvPr>
        </p:nvSpPr>
        <p:spPr/>
        <p:txBody>
          <a:bodyPr/>
          <a:lstStyle/>
          <a:p>
            <a:fld id="{CEC1BF92-329E-453A-93B2-282C954AAA89}" type="slidenum">
              <a:rPr lang="en-US" smtClean="0"/>
              <a:t>9</a:t>
            </a:fld>
            <a:endParaRPr lang="en-US" dirty="0"/>
          </a:p>
        </p:txBody>
      </p:sp>
    </p:spTree>
    <p:extLst>
      <p:ext uri="{BB962C8B-B14F-4D97-AF65-F5344CB8AC3E}">
        <p14:creationId xmlns:p14="http://schemas.microsoft.com/office/powerpoint/2010/main" val="400208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Check policy/CBA on who is required for hiring committee.  Committee members need to know the time frame and committee to the process, understand the laws and the agree on questions and who is asking them, the order, etc. in advance.  Contract is a property right.   Appropriate questions/comments- I think my sister went to school with you- age, education.  After reading the job description- can you meet the essential duties of this position.  If physician provides reasonable accommodation suggestions, do it. </a:t>
            </a:r>
          </a:p>
        </p:txBody>
      </p:sp>
      <p:sp>
        <p:nvSpPr>
          <p:cNvPr id="4" name="Slide Number Placeholder 3"/>
          <p:cNvSpPr>
            <a:spLocks noGrp="1"/>
          </p:cNvSpPr>
          <p:nvPr>
            <p:ph type="sldNum" sz="quarter" idx="5"/>
          </p:nvPr>
        </p:nvSpPr>
        <p:spPr/>
        <p:txBody>
          <a:bodyPr/>
          <a:lstStyle/>
          <a:p>
            <a:fld id="{CEC1BF92-329E-453A-93B2-282C954AAA89}" type="slidenum">
              <a:rPr lang="en-US" smtClean="0"/>
              <a:t>10</a:t>
            </a:fld>
            <a:endParaRPr lang="en-US" dirty="0"/>
          </a:p>
        </p:txBody>
      </p:sp>
    </p:spTree>
    <p:extLst>
      <p:ext uri="{BB962C8B-B14F-4D97-AF65-F5344CB8AC3E}">
        <p14:creationId xmlns:p14="http://schemas.microsoft.com/office/powerpoint/2010/main" val="294146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Background checks are required for all school staff.
https://www.polleverywhere.com/multiple_choice_polls/fQhX93b2yrVt7w0F7mYRm?state=opened&amp;flow=Default&amp;onscreen=persist</a:t>
            </a:r>
          </a:p>
        </p:txBody>
      </p:sp>
      <p:sp>
        <p:nvSpPr>
          <p:cNvPr id="4" name="Slide Number Placeholder 3"/>
          <p:cNvSpPr>
            <a:spLocks noGrp="1"/>
          </p:cNvSpPr>
          <p:nvPr>
            <p:ph type="sldNum" sz="quarter" idx="5"/>
          </p:nvPr>
        </p:nvSpPr>
        <p:spPr/>
        <p:txBody>
          <a:bodyPr/>
          <a:lstStyle/>
          <a:p>
            <a:fld id="{CEC1BF92-329E-453A-93B2-282C954AAA89}" type="slidenum">
              <a:rPr lang="en-US" smtClean="0"/>
              <a:t>11</a:t>
            </a:fld>
            <a:endParaRPr lang="en-US" dirty="0"/>
          </a:p>
        </p:txBody>
      </p:sp>
      <p:sp>
        <p:nvSpPr>
          <p:cNvPr id="5" name="TextBox 4">
            <a:extLst>
              <a:ext uri="{FF2B5EF4-FFF2-40B4-BE49-F238E27FC236}">
                <a16:creationId xmlns:a16="http://schemas.microsoft.com/office/drawing/2014/main" id="{040DC73A-BDA5-4E02-BDB7-022E0EFFA49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7703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noted in the job description	</a:t>
            </a:r>
          </a:p>
        </p:txBody>
      </p:sp>
      <p:sp>
        <p:nvSpPr>
          <p:cNvPr id="4" name="Slide Number Placeholder 3"/>
          <p:cNvSpPr>
            <a:spLocks noGrp="1"/>
          </p:cNvSpPr>
          <p:nvPr>
            <p:ph type="sldNum" sz="quarter" idx="5"/>
          </p:nvPr>
        </p:nvSpPr>
        <p:spPr/>
        <p:txBody>
          <a:bodyPr/>
          <a:lstStyle/>
          <a:p>
            <a:fld id="{CEC1BF92-329E-453A-93B2-282C954AAA89}" type="slidenum">
              <a:rPr lang="en-US" smtClean="0"/>
              <a:t>16</a:t>
            </a:fld>
            <a:endParaRPr lang="en-US" dirty="0"/>
          </a:p>
        </p:txBody>
      </p:sp>
    </p:spTree>
    <p:extLst>
      <p:ext uri="{BB962C8B-B14F-4D97-AF65-F5344CB8AC3E}">
        <p14:creationId xmlns:p14="http://schemas.microsoft.com/office/powerpoint/2010/main" val="220063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A substitute teacher must be licensed and provided a contract if working in the same position for more than 35 consecutive days.
https://www.polleverywhere.com/multiple_choice_polls/L97iMlCtzw1ehDOUAD4Zk?state=opened&amp;flow=Default&amp;onscreen=persist</a:t>
            </a:r>
          </a:p>
        </p:txBody>
      </p:sp>
      <p:sp>
        <p:nvSpPr>
          <p:cNvPr id="4" name="Slide Number Placeholder 3"/>
          <p:cNvSpPr>
            <a:spLocks noGrp="1"/>
          </p:cNvSpPr>
          <p:nvPr>
            <p:ph type="sldNum" sz="quarter" idx="5"/>
          </p:nvPr>
        </p:nvSpPr>
        <p:spPr/>
        <p:txBody>
          <a:bodyPr/>
          <a:lstStyle/>
          <a:p>
            <a:fld id="{CEC1BF92-329E-453A-93B2-282C954AAA89}" type="slidenum">
              <a:rPr lang="en-US" smtClean="0"/>
              <a:t>18</a:t>
            </a:fld>
            <a:endParaRPr lang="en-US" dirty="0"/>
          </a:p>
        </p:txBody>
      </p:sp>
      <p:sp>
        <p:nvSpPr>
          <p:cNvPr id="5" name="TextBox 4">
            <a:extLst>
              <a:ext uri="{FF2B5EF4-FFF2-40B4-BE49-F238E27FC236}">
                <a16:creationId xmlns:a16="http://schemas.microsoft.com/office/drawing/2014/main" id="{99CEA3C7-15DD-46F8-BB76-6900AFAB4CCE}"/>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3601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9/25/2022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rules.mt.gov/gateway/ruleno.asp?RN=10%2E55%2E716"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mailto:dojcriss@mt.gov" TargetMode="External"/><Relationship Id="rId4" Type="http://schemas.openxmlformats.org/officeDocument/2006/relationships/hyperlink" Target="https://rules.mt.gov/gateway/ruleno.asp?RN=10%2E64%2E201"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leg.mt.gov/bills/mca/title_0020/chapter_0020/part_0030/section_0020/0020-0020-0030-0020.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eg.mt.gov/bills/mca/title_0200/chapter_0040/part_0040/section_0010/0200-0040-0040-0010.html" TargetMode="External"/><Relationship Id="rId2" Type="http://schemas.openxmlformats.org/officeDocument/2006/relationships/hyperlink" Target="https://leg.mt.gov/bills/mca/title_0200/chapter_0040/part_0020/section_0050/0200-0040-0020-0050.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ecfr.gov/current/title-29/subtitle-B/chapter-V/subchapter-A/part-541/subpart-D/section-541.30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hyperlink" Target="May%20or%20may%20not%20be%20certificated.%20%20(Montana%20law%20does%20not%20require%20certification%20for%20substitutes.)%20%20Rate%20of%20pay%20may%20be%20hourly%20or%20daily%20and%20different%20rates%20may%20apply%20for%20certified%20vs.%20non-certified%20subs.%20%20Licensed%20long%20term%20substitutes,%20who%20have%20substituted%20in%20the%20same%20position%20for%20more%20than%2035%20consecutive%20teaching%20days,%20shall%20be%20placed%20under%20contrac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Mroach@masbo.com" TargetMode="External"/><Relationship Id="rId3" Type="http://schemas.openxmlformats.org/officeDocument/2006/relationships/image" Target="../media/image2.jpg"/><Relationship Id="rId7" Type="http://schemas.openxmlformats.org/officeDocument/2006/relationships/hyperlink" Target="mailto:Shamel@masbo.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turner@masbo.com"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scis.gov/i-9" TargetMode="External"/><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mtrevenue.gov/publications/montana-employees-withholding-allowance-and-exemption-certificate-form-mw-4/" TargetMode="External"/><Relationship Id="rId5" Type="http://schemas.openxmlformats.org/officeDocument/2006/relationships/hyperlink" Target="https://www.irs.gov/pub/irs-pdf/fw4.pdf" TargetMode="External"/><Relationship Id="rId4" Type="http://schemas.openxmlformats.org/officeDocument/2006/relationships/hyperlink" Target="https://dphhs.mt.gov/assets/cssd/montananewhirereportingform.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asbo.com/i4a/pages/index.cfm?pageid=335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dol.gov/agencies/vets/programs/userra/USERRA-Pocket-Guide#ch2" TargetMode="External"/><Relationship Id="rId2" Type="http://schemas.openxmlformats.org/officeDocument/2006/relationships/hyperlink" Target="https://www.dol.gov/agencies/whd/fmla"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tap.dor.mt.gov/_/" TargetMode="External"/><Relationship Id="rId2" Type="http://schemas.openxmlformats.org/officeDocument/2006/relationships/hyperlink" Target="https://www.eftps.gov/eftps/index.jsp"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ire.irs.gov/" TargetMode="External"/><Relationship Id="rId2" Type="http://schemas.openxmlformats.org/officeDocument/2006/relationships/hyperlink" Target="https://www.ssa.gov/bso/bsowelcome.ht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irs.gov/affordable-care-act/employers/information-reporting-by-applicable-large-employer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sosmt.gov/Portals/142/Records/forms/Local_Schedule7.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ules.mt.gov/gateway/ruleno.asp?RN=10%2E55%2E701"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572C5-BBA8-459B-A275-9FA9D932AAE4}"/>
              </a:ext>
            </a:extLst>
          </p:cNvPr>
          <p:cNvSpPr>
            <a:spLocks noGrp="1"/>
          </p:cNvSpPr>
          <p:nvPr>
            <p:ph type="ctrTitle"/>
          </p:nvPr>
        </p:nvSpPr>
        <p:spPr>
          <a:xfrm>
            <a:off x="2589212" y="3267635"/>
            <a:ext cx="8915399" cy="2262781"/>
          </a:xfrm>
        </p:spPr>
        <p:txBody>
          <a:bodyPr/>
          <a:lstStyle/>
          <a:p>
            <a:pPr algn="ctr"/>
            <a:r>
              <a:rPr lang="en-US" dirty="0"/>
              <a:t>New SBO Employee Onboarding &amp; Payroll</a:t>
            </a:r>
          </a:p>
        </p:txBody>
      </p:sp>
      <p:sp>
        <p:nvSpPr>
          <p:cNvPr id="3" name="Subtitle 2">
            <a:extLst>
              <a:ext uri="{FF2B5EF4-FFF2-40B4-BE49-F238E27FC236}">
                <a16:creationId xmlns:a16="http://schemas.microsoft.com/office/drawing/2014/main" id="{131EA2BB-2BFC-4A86-86FF-428F6A350CE3}"/>
              </a:ext>
            </a:extLst>
          </p:cNvPr>
          <p:cNvSpPr>
            <a:spLocks noGrp="1"/>
          </p:cNvSpPr>
          <p:nvPr>
            <p:ph type="subTitle" idx="1"/>
          </p:nvPr>
        </p:nvSpPr>
        <p:spPr>
          <a:xfrm>
            <a:off x="2589211" y="5530416"/>
            <a:ext cx="8915399" cy="1126283"/>
          </a:xfrm>
        </p:spPr>
        <p:txBody>
          <a:bodyPr>
            <a:normAutofit/>
          </a:bodyPr>
          <a:lstStyle/>
          <a:p>
            <a:pPr algn="ctr"/>
            <a:r>
              <a:rPr lang="en-US" sz="2000" dirty="0"/>
              <a:t> September 2022</a:t>
            </a:r>
          </a:p>
        </p:txBody>
      </p:sp>
      <p:pic>
        <p:nvPicPr>
          <p:cNvPr id="5" name="Picture 4">
            <a:extLst>
              <a:ext uri="{FF2B5EF4-FFF2-40B4-BE49-F238E27FC236}">
                <a16:creationId xmlns:a16="http://schemas.microsoft.com/office/drawing/2014/main" id="{2CE88DE9-B8A4-4198-82C4-D89BA0B86EE8}"/>
              </a:ext>
            </a:extLst>
          </p:cNvPr>
          <p:cNvPicPr>
            <a:picLocks noChangeAspect="1"/>
          </p:cNvPicPr>
          <p:nvPr/>
        </p:nvPicPr>
        <p:blipFill>
          <a:blip r:embed="rId2"/>
          <a:stretch>
            <a:fillRect/>
          </a:stretch>
        </p:blipFill>
        <p:spPr>
          <a:xfrm>
            <a:off x="4584329" y="658087"/>
            <a:ext cx="4925161" cy="2956316"/>
          </a:xfrm>
          <a:prstGeom prst="rect">
            <a:avLst/>
          </a:prstGeom>
        </p:spPr>
      </p:pic>
    </p:spTree>
    <p:extLst>
      <p:ext uri="{BB962C8B-B14F-4D97-AF65-F5344CB8AC3E}">
        <p14:creationId xmlns:p14="http://schemas.microsoft.com/office/powerpoint/2010/main" val="306543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1768-3990-48C9-9581-B48361C6A7CF}"/>
              </a:ext>
            </a:extLst>
          </p:cNvPr>
          <p:cNvSpPr>
            <a:spLocks noGrp="1"/>
          </p:cNvSpPr>
          <p:nvPr>
            <p:ph type="title"/>
          </p:nvPr>
        </p:nvSpPr>
        <p:spPr>
          <a:xfrm>
            <a:off x="2589212" y="381222"/>
            <a:ext cx="8911687" cy="1280890"/>
          </a:xfrm>
        </p:spPr>
        <p:txBody>
          <a:bodyPr/>
          <a:lstStyle/>
          <a:p>
            <a:pPr algn="ctr"/>
            <a:r>
              <a:rPr lang="en-US" dirty="0"/>
              <a:t>Screening</a:t>
            </a:r>
          </a:p>
        </p:txBody>
      </p:sp>
      <p:sp>
        <p:nvSpPr>
          <p:cNvPr id="3" name="Content Placeholder 2">
            <a:extLst>
              <a:ext uri="{FF2B5EF4-FFF2-40B4-BE49-F238E27FC236}">
                <a16:creationId xmlns:a16="http://schemas.microsoft.com/office/drawing/2014/main" id="{823A1D68-604A-4218-9CBF-A2757AB0E172}"/>
              </a:ext>
            </a:extLst>
          </p:cNvPr>
          <p:cNvSpPr>
            <a:spLocks noGrp="1"/>
          </p:cNvSpPr>
          <p:nvPr>
            <p:ph idx="1"/>
          </p:nvPr>
        </p:nvSpPr>
        <p:spPr>
          <a:xfrm>
            <a:off x="2589212" y="1021668"/>
            <a:ext cx="9169401" cy="5543550"/>
          </a:xfrm>
        </p:spPr>
        <p:txBody>
          <a:bodyPr>
            <a:normAutofit fontScale="92500" lnSpcReduction="20000"/>
          </a:bodyPr>
          <a:lstStyle/>
          <a:p>
            <a:pPr>
              <a:lnSpc>
                <a:spcPct val="120000"/>
              </a:lnSpc>
            </a:pPr>
            <a:r>
              <a:rPr lang="en-US" sz="2400" dirty="0"/>
              <a:t>Hiring Committee</a:t>
            </a:r>
          </a:p>
          <a:p>
            <a:pPr>
              <a:lnSpc>
                <a:spcPct val="120000"/>
              </a:lnSpc>
            </a:pPr>
            <a:r>
              <a:rPr lang="en-US" sz="2400" dirty="0"/>
              <a:t>Open Meeting Laws</a:t>
            </a:r>
          </a:p>
          <a:p>
            <a:pPr lvl="1">
              <a:lnSpc>
                <a:spcPct val="120000"/>
              </a:lnSpc>
            </a:pPr>
            <a:r>
              <a:rPr lang="en-US" sz="2200" dirty="0"/>
              <a:t>Committee notes</a:t>
            </a:r>
          </a:p>
          <a:p>
            <a:pPr>
              <a:lnSpc>
                <a:spcPct val="120000"/>
              </a:lnSpc>
            </a:pPr>
            <a:r>
              <a:rPr lang="en-US" sz="2400" dirty="0"/>
              <a:t>Delegation of Duties</a:t>
            </a:r>
          </a:p>
          <a:p>
            <a:pPr lvl="1">
              <a:lnSpc>
                <a:spcPct val="120000"/>
              </a:lnSpc>
            </a:pPr>
            <a:r>
              <a:rPr lang="en-US" sz="2200" dirty="0"/>
              <a:t>Scheduling and Noticing</a:t>
            </a:r>
          </a:p>
          <a:p>
            <a:pPr lvl="1">
              <a:lnSpc>
                <a:spcPct val="120000"/>
              </a:lnSpc>
            </a:pPr>
            <a:r>
              <a:rPr lang="en-US" sz="2200" dirty="0"/>
              <a:t>Reference Checks</a:t>
            </a:r>
          </a:p>
          <a:p>
            <a:pPr lvl="1">
              <a:lnSpc>
                <a:spcPct val="120000"/>
              </a:lnSpc>
            </a:pPr>
            <a:r>
              <a:rPr lang="en-US" sz="2200" dirty="0"/>
              <a:t>Background Checks </a:t>
            </a:r>
          </a:p>
          <a:p>
            <a:pPr lvl="1">
              <a:lnSpc>
                <a:spcPct val="120000"/>
              </a:lnSpc>
            </a:pPr>
            <a:r>
              <a:rPr lang="en-US" sz="2200" dirty="0"/>
              <a:t>Other Screening- physicals, drug testing, etc.</a:t>
            </a:r>
          </a:p>
          <a:p>
            <a:pPr lvl="1">
              <a:lnSpc>
                <a:spcPct val="120000"/>
              </a:lnSpc>
            </a:pPr>
            <a:r>
              <a:rPr lang="en-US" sz="2200" dirty="0"/>
              <a:t>Removal of Equal Employment Opportunity Survey filed separately</a:t>
            </a:r>
          </a:p>
          <a:p>
            <a:pPr>
              <a:lnSpc>
                <a:spcPct val="120000"/>
              </a:lnSpc>
            </a:pPr>
            <a:r>
              <a:rPr lang="en-US" sz="2400" dirty="0"/>
              <a:t>Appropriate Interview Questions and Conduct</a:t>
            </a:r>
          </a:p>
          <a:p>
            <a:pPr>
              <a:lnSpc>
                <a:spcPct val="120000"/>
              </a:lnSpc>
            </a:pPr>
            <a:r>
              <a:rPr lang="en-US" sz="2400" dirty="0"/>
              <a:t>Notify all candidates of process- requirement of background checks </a:t>
            </a:r>
            <a:r>
              <a:rPr lang="en-US" sz="2400" b="1" u="sng" dirty="0"/>
              <a:t>and</a:t>
            </a:r>
            <a:r>
              <a:rPr lang="en-US" sz="2400" dirty="0"/>
              <a:t> Board approval prior to contract and official offer of employment. </a:t>
            </a:r>
          </a:p>
          <a:p>
            <a:endParaRPr lang="en-US" dirty="0"/>
          </a:p>
          <a:p>
            <a:pPr lvl="1"/>
            <a:endParaRPr lang="en-US" dirty="0"/>
          </a:p>
          <a:p>
            <a:pPr marL="0" indent="0">
              <a:buNone/>
            </a:pPr>
            <a:endParaRPr lang="en-US" dirty="0"/>
          </a:p>
        </p:txBody>
      </p:sp>
      <p:pic>
        <p:nvPicPr>
          <p:cNvPr id="1026" name="Picture 2" descr="Buy our aluminum &quot;Notice, Thank You for Noticing&quot; sign at Signs World Wide">
            <a:extLst>
              <a:ext uri="{FF2B5EF4-FFF2-40B4-BE49-F238E27FC236}">
                <a16:creationId xmlns:a16="http://schemas.microsoft.com/office/drawing/2014/main" id="{5DA6AB05-7662-4961-9EE3-22997D27F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236" y="1171576"/>
            <a:ext cx="3797400" cy="262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141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50AB3-1A59-4739-A329-B5216D41231B}"/>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570735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0CECD-FDD6-425A-9F7E-AE0F40FA9044}"/>
              </a:ext>
            </a:extLst>
          </p:cNvPr>
          <p:cNvPicPr>
            <a:picLocks noChangeAspect="1"/>
          </p:cNvPicPr>
          <p:nvPr/>
        </p:nvPicPr>
        <p:blipFill rotWithShape="1">
          <a:blip r:embed="rId2"/>
          <a:srcRect l="23134" r="17870"/>
          <a:stretch/>
        </p:blipFill>
        <p:spPr>
          <a:xfrm>
            <a:off x="4485557" y="10"/>
            <a:ext cx="7706443" cy="6857990"/>
          </a:xfrm>
          <a:prstGeom prst="rect">
            <a:avLst/>
          </a:prstGeom>
        </p:spPr>
      </p:pic>
      <p:sp useBgFill="1">
        <p:nvSpPr>
          <p:cNvPr id="17" name="Freeform: Shape 8">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D15C5AC4-E0A0-42B4-A366-00E2468DD7CD}"/>
              </a:ext>
            </a:extLst>
          </p:cNvPr>
          <p:cNvSpPr>
            <a:spLocks noGrp="1"/>
          </p:cNvSpPr>
          <p:nvPr>
            <p:ph type="title"/>
          </p:nvPr>
        </p:nvSpPr>
        <p:spPr>
          <a:xfrm>
            <a:off x="535525" y="624110"/>
            <a:ext cx="4623955" cy="1280890"/>
          </a:xfrm>
        </p:spPr>
        <p:txBody>
          <a:bodyPr>
            <a:normAutofit/>
          </a:bodyPr>
          <a:lstStyle/>
          <a:p>
            <a:r>
              <a:rPr lang="en-US" dirty="0"/>
              <a:t>Background Checks</a:t>
            </a:r>
          </a:p>
        </p:txBody>
      </p:sp>
      <p:sp>
        <p:nvSpPr>
          <p:cNvPr id="18" name="Rectangle 10">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5D42952-1F56-4B69-AAE6-5F6EE36D8937}"/>
              </a:ext>
            </a:extLst>
          </p:cNvPr>
          <p:cNvSpPr>
            <a:spLocks noGrp="1"/>
          </p:cNvSpPr>
          <p:nvPr>
            <p:ph idx="1"/>
          </p:nvPr>
        </p:nvSpPr>
        <p:spPr>
          <a:xfrm>
            <a:off x="535525" y="2119312"/>
            <a:ext cx="5297489" cy="4524375"/>
          </a:xfrm>
        </p:spPr>
        <p:txBody>
          <a:bodyPr>
            <a:normAutofit fontScale="92500"/>
          </a:bodyPr>
          <a:lstStyle/>
          <a:p>
            <a:r>
              <a:rPr lang="en-US" sz="2200" dirty="0"/>
              <a:t>Substitutes and Bus Drivers required by Montana administrative rule. </a:t>
            </a:r>
            <a:r>
              <a:rPr lang="en-US" sz="2200" dirty="0">
                <a:hlinkClick r:id="rId3"/>
              </a:rPr>
              <a:t>ARM 10-55-716</a:t>
            </a:r>
            <a:r>
              <a:rPr lang="en-US" sz="2200" dirty="0"/>
              <a:t> and </a:t>
            </a:r>
            <a:r>
              <a:rPr lang="en-US" sz="2200" dirty="0">
                <a:hlinkClick r:id="rId4"/>
              </a:rPr>
              <a:t>10-64-201</a:t>
            </a:r>
            <a:endParaRPr lang="en-US" sz="2200" dirty="0"/>
          </a:p>
          <a:p>
            <a:r>
              <a:rPr lang="en-US" sz="2200" dirty="0"/>
              <a:t>Best Practices to require a background check for all staff who have unsupervised access to students including volunteers. </a:t>
            </a:r>
          </a:p>
          <a:p>
            <a:r>
              <a:rPr lang="en-US" sz="2200" dirty="0"/>
              <a:t>Who can view a background check. </a:t>
            </a:r>
          </a:p>
          <a:p>
            <a:r>
              <a:rPr lang="en-US" sz="2200" dirty="0"/>
              <a:t>Training- Criminal Records Identification Service Section (CRISS)</a:t>
            </a:r>
          </a:p>
          <a:p>
            <a:pPr lvl="1"/>
            <a:r>
              <a:rPr lang="en-US" sz="2200" dirty="0"/>
              <a:t>E-mail: </a:t>
            </a:r>
            <a:r>
              <a:rPr lang="en-US" sz="2200" dirty="0">
                <a:hlinkClick r:id="rId5"/>
              </a:rPr>
              <a:t>dojcriss@mt.gov</a:t>
            </a:r>
            <a:br>
              <a:rPr lang="en-US" sz="2200" dirty="0"/>
            </a:br>
            <a:r>
              <a:rPr lang="en-US" sz="2200" dirty="0"/>
              <a:t>Phone: (406) 444-3625</a:t>
            </a:r>
          </a:p>
          <a:p>
            <a:endParaRPr lang="en-US" dirty="0"/>
          </a:p>
        </p:txBody>
      </p:sp>
    </p:spTree>
    <p:extLst>
      <p:ext uri="{BB962C8B-B14F-4D97-AF65-F5344CB8AC3E}">
        <p14:creationId xmlns:p14="http://schemas.microsoft.com/office/powerpoint/2010/main" val="1736477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856D-05F3-4CAE-9CC8-A855F235796B}"/>
              </a:ext>
            </a:extLst>
          </p:cNvPr>
          <p:cNvSpPr>
            <a:spLocks noGrp="1"/>
          </p:cNvSpPr>
          <p:nvPr>
            <p:ph type="title"/>
          </p:nvPr>
        </p:nvSpPr>
        <p:spPr/>
        <p:txBody>
          <a:bodyPr/>
          <a:lstStyle/>
          <a:p>
            <a:pPr algn="ctr"/>
            <a:r>
              <a:rPr lang="en-US" dirty="0"/>
              <a:t>Best Practices</a:t>
            </a:r>
          </a:p>
        </p:txBody>
      </p:sp>
      <p:sp>
        <p:nvSpPr>
          <p:cNvPr id="3" name="Content Placeholder 2">
            <a:extLst>
              <a:ext uri="{FF2B5EF4-FFF2-40B4-BE49-F238E27FC236}">
                <a16:creationId xmlns:a16="http://schemas.microsoft.com/office/drawing/2014/main" id="{06B98100-FD5F-4883-B3C3-2BD6EAADDE3E}"/>
              </a:ext>
            </a:extLst>
          </p:cNvPr>
          <p:cNvSpPr>
            <a:spLocks noGrp="1"/>
          </p:cNvSpPr>
          <p:nvPr>
            <p:ph idx="1"/>
          </p:nvPr>
        </p:nvSpPr>
        <p:spPr>
          <a:xfrm>
            <a:off x="2589212" y="1571625"/>
            <a:ext cx="8915400" cy="4929187"/>
          </a:xfrm>
        </p:spPr>
        <p:txBody>
          <a:bodyPr>
            <a:normAutofit/>
          </a:bodyPr>
          <a:lstStyle/>
          <a:p>
            <a:r>
              <a:rPr lang="en-US" sz="2400" dirty="0"/>
              <a:t>Prior to Board Approval</a:t>
            </a:r>
          </a:p>
          <a:p>
            <a:pPr lvl="1"/>
            <a:r>
              <a:rPr lang="en-US" sz="2000" dirty="0"/>
              <a:t>Background check completed (closed session?)</a:t>
            </a:r>
          </a:p>
          <a:p>
            <a:pPr lvl="1"/>
            <a:r>
              <a:rPr lang="en-US" sz="2000" dirty="0"/>
              <a:t>Pre-employment screens are complete (closed session?)</a:t>
            </a:r>
          </a:p>
          <a:p>
            <a:pPr lvl="1"/>
            <a:r>
              <a:rPr lang="en-US" sz="2000" dirty="0"/>
              <a:t>Hiring Committee and Superintendent are ready to make recommendation</a:t>
            </a:r>
          </a:p>
          <a:p>
            <a:pPr lvl="1"/>
            <a:r>
              <a:rPr lang="en-US" sz="2000" dirty="0"/>
              <a:t>The candidate is aware of the Board meeting and discussion </a:t>
            </a:r>
          </a:p>
          <a:p>
            <a:pPr lvl="1"/>
            <a:r>
              <a:rPr lang="en-US" sz="2000" dirty="0"/>
              <a:t>Is any Board member related to the candidate.</a:t>
            </a:r>
          </a:p>
          <a:p>
            <a:pPr lvl="2"/>
            <a:r>
              <a:rPr lang="en-US" sz="1800" dirty="0"/>
              <a:t>4</a:t>
            </a:r>
            <a:r>
              <a:rPr lang="en-US" sz="1800" baseline="30000" dirty="0"/>
              <a:t>th</a:t>
            </a:r>
            <a:r>
              <a:rPr lang="en-US" sz="1800" dirty="0"/>
              <a:t> degree of consanguinity or affinity of the 2</a:t>
            </a:r>
            <a:r>
              <a:rPr lang="en-US" sz="1800" baseline="30000" dirty="0"/>
              <a:t>nd</a:t>
            </a:r>
            <a:r>
              <a:rPr lang="en-US" sz="1800" dirty="0"/>
              <a:t> degree</a:t>
            </a:r>
          </a:p>
          <a:p>
            <a:pPr lvl="2"/>
            <a:r>
              <a:rPr lang="en-US" sz="1800" dirty="0">
                <a:hlinkClick r:id="rId2"/>
              </a:rPr>
              <a:t>MCA 2-2-302</a:t>
            </a:r>
            <a:endParaRPr lang="en-US" sz="1800" dirty="0"/>
          </a:p>
          <a:p>
            <a:pPr lvl="3"/>
            <a:r>
              <a:rPr lang="en-US" sz="1800" dirty="0"/>
              <a:t>Publish 15 days notice.</a:t>
            </a:r>
          </a:p>
          <a:p>
            <a:pPr lvl="3"/>
            <a:r>
              <a:rPr lang="en-US" sz="1800" dirty="0"/>
              <a:t>Relative abstains.</a:t>
            </a:r>
          </a:p>
          <a:p>
            <a:pPr lvl="3"/>
            <a:r>
              <a:rPr lang="en-US" sz="1800" dirty="0"/>
              <a:t>ALL remaining trustees must vote in favor of the hire.</a:t>
            </a:r>
          </a:p>
        </p:txBody>
      </p:sp>
    </p:spTree>
    <p:extLst>
      <p:ext uri="{BB962C8B-B14F-4D97-AF65-F5344CB8AC3E}">
        <p14:creationId xmlns:p14="http://schemas.microsoft.com/office/powerpoint/2010/main" val="2396168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4" name="Group 8">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6"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8" name="Group 22">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36">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1" name="Rectangle 40">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42">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44">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4" name="Content Placeholder 3">
            <a:extLst>
              <a:ext uri="{FF2B5EF4-FFF2-40B4-BE49-F238E27FC236}">
                <a16:creationId xmlns:a16="http://schemas.microsoft.com/office/drawing/2014/main" id="{D1D60177-B533-4E4A-9FF4-FB92D700F069}"/>
              </a:ext>
            </a:extLst>
          </p:cNvPr>
          <p:cNvPicPr>
            <a:picLocks noChangeAspect="1"/>
          </p:cNvPicPr>
          <p:nvPr/>
        </p:nvPicPr>
        <p:blipFill rotWithShape="1">
          <a:blip r:embed="rId2"/>
          <a:srcRect l="5087"/>
          <a:stretch/>
        </p:blipFill>
        <p:spPr>
          <a:xfrm>
            <a:off x="3573851" y="321734"/>
            <a:ext cx="8150246" cy="6182062"/>
          </a:xfrm>
          <a:prstGeom prst="rect">
            <a:avLst/>
          </a:prstGeom>
        </p:spPr>
      </p:pic>
    </p:spTree>
    <p:extLst>
      <p:ext uri="{BB962C8B-B14F-4D97-AF65-F5344CB8AC3E}">
        <p14:creationId xmlns:p14="http://schemas.microsoft.com/office/powerpoint/2010/main" val="738968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A05E-0D7A-4BE8-8265-D5CB77204253}"/>
              </a:ext>
            </a:extLst>
          </p:cNvPr>
          <p:cNvSpPr>
            <a:spLocks noGrp="1"/>
          </p:cNvSpPr>
          <p:nvPr>
            <p:ph type="title"/>
          </p:nvPr>
        </p:nvSpPr>
        <p:spPr>
          <a:xfrm>
            <a:off x="2592925" y="624110"/>
            <a:ext cx="8911687" cy="990378"/>
          </a:xfrm>
        </p:spPr>
        <p:txBody>
          <a:bodyPr/>
          <a:lstStyle/>
          <a:p>
            <a:pPr algn="ctr"/>
            <a:r>
              <a:rPr lang="en-US" dirty="0"/>
              <a:t>Contracts</a:t>
            </a:r>
          </a:p>
        </p:txBody>
      </p:sp>
      <p:sp>
        <p:nvSpPr>
          <p:cNvPr id="3" name="Content Placeholder 2">
            <a:extLst>
              <a:ext uri="{FF2B5EF4-FFF2-40B4-BE49-F238E27FC236}">
                <a16:creationId xmlns:a16="http://schemas.microsoft.com/office/drawing/2014/main" id="{D7F55F02-53E8-43FB-8677-493B38DB1322}"/>
              </a:ext>
            </a:extLst>
          </p:cNvPr>
          <p:cNvSpPr>
            <a:spLocks noGrp="1"/>
          </p:cNvSpPr>
          <p:nvPr>
            <p:ph idx="1"/>
          </p:nvPr>
        </p:nvSpPr>
        <p:spPr>
          <a:xfrm>
            <a:off x="2589212" y="1500189"/>
            <a:ext cx="8915400" cy="5000624"/>
          </a:xfrm>
        </p:spPr>
        <p:txBody>
          <a:bodyPr>
            <a:normAutofit fontScale="85000" lnSpcReduction="20000"/>
          </a:bodyPr>
          <a:lstStyle/>
          <a:p>
            <a:r>
              <a:rPr lang="en-US" sz="2600" dirty="0"/>
              <a:t>Clear beginning and ending dates</a:t>
            </a:r>
          </a:p>
          <a:p>
            <a:r>
              <a:rPr lang="en-US" sz="2600" dirty="0"/>
              <a:t>Signed &amp; dated by employee, Board Chair, and District Clerk</a:t>
            </a:r>
          </a:p>
          <a:p>
            <a:r>
              <a:rPr lang="en-US" sz="2600" dirty="0"/>
              <a:t>Rate of pay &amp; other compensation</a:t>
            </a:r>
          </a:p>
          <a:p>
            <a:r>
              <a:rPr lang="en-US" sz="2600" dirty="0"/>
              <a:t>Leave accrual rate</a:t>
            </a:r>
          </a:p>
          <a:p>
            <a:r>
              <a:rPr lang="en-US" sz="2600" dirty="0"/>
              <a:t>Principals &amp; Teachers- Automatically renewed if Board does not take action and notify that employee prior to June 1</a:t>
            </a:r>
            <a:r>
              <a:rPr lang="en-US" sz="2600" baseline="30000" dirty="0"/>
              <a:t>st</a:t>
            </a:r>
            <a:r>
              <a:rPr lang="en-US" sz="2600" dirty="0"/>
              <a:t>. </a:t>
            </a:r>
            <a:r>
              <a:rPr lang="en-US" sz="2600" dirty="0">
                <a:hlinkClick r:id="rId2"/>
              </a:rPr>
              <a:t>MCA 20-4-205</a:t>
            </a:r>
            <a:endParaRPr lang="en-US" sz="2600" dirty="0"/>
          </a:p>
          <a:p>
            <a:r>
              <a:rPr lang="en-US" sz="2600" dirty="0"/>
              <a:t>Superintendents- Contracts can be 3 years or less. Second and subsequent contracts are automatically renewed for one year if Board does not take action prior to February 1</a:t>
            </a:r>
            <a:r>
              <a:rPr lang="en-US" sz="2600" baseline="30000" dirty="0"/>
              <a:t>st. </a:t>
            </a:r>
            <a:r>
              <a:rPr lang="en-US" sz="2600" dirty="0">
                <a:hlinkClick r:id="rId3"/>
              </a:rPr>
              <a:t>MCA 20-4-401 </a:t>
            </a:r>
            <a:endParaRPr lang="en-US" sz="2600" dirty="0"/>
          </a:p>
          <a:p>
            <a:r>
              <a:rPr lang="en-US" sz="2600" dirty="0"/>
              <a:t>No contract required for Subs working less than 35 consecutive days</a:t>
            </a:r>
          </a:p>
          <a:p>
            <a:pPr lvl="1"/>
            <a:r>
              <a:rPr lang="en-US" sz="2600" dirty="0"/>
              <a:t>Board approved Substitute List</a:t>
            </a:r>
          </a:p>
          <a:p>
            <a:endParaRPr lang="en-US" dirty="0"/>
          </a:p>
        </p:txBody>
      </p:sp>
    </p:spTree>
    <p:extLst>
      <p:ext uri="{BB962C8B-B14F-4D97-AF65-F5344CB8AC3E}">
        <p14:creationId xmlns:p14="http://schemas.microsoft.com/office/powerpoint/2010/main" val="144000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DD58-68DE-4B47-BE91-B44235285530}"/>
              </a:ext>
            </a:extLst>
          </p:cNvPr>
          <p:cNvSpPr>
            <a:spLocks noGrp="1"/>
          </p:cNvSpPr>
          <p:nvPr>
            <p:ph type="title"/>
          </p:nvPr>
        </p:nvSpPr>
        <p:spPr>
          <a:xfrm>
            <a:off x="392650" y="594928"/>
            <a:ext cx="8911687" cy="1280890"/>
          </a:xfrm>
        </p:spPr>
        <p:txBody>
          <a:bodyPr/>
          <a:lstStyle/>
          <a:p>
            <a:pPr algn="ctr"/>
            <a:r>
              <a:rPr lang="en-US" dirty="0"/>
              <a:t>Exempt vs. Non-Exempt</a:t>
            </a:r>
          </a:p>
        </p:txBody>
      </p:sp>
      <p:sp>
        <p:nvSpPr>
          <p:cNvPr id="3" name="Content Placeholder 2">
            <a:extLst>
              <a:ext uri="{FF2B5EF4-FFF2-40B4-BE49-F238E27FC236}">
                <a16:creationId xmlns:a16="http://schemas.microsoft.com/office/drawing/2014/main" id="{2C1D2D11-106B-466D-9F7D-39BB8E126290}"/>
              </a:ext>
            </a:extLst>
          </p:cNvPr>
          <p:cNvSpPr>
            <a:spLocks noGrp="1"/>
          </p:cNvSpPr>
          <p:nvPr>
            <p:ph idx="1"/>
          </p:nvPr>
        </p:nvSpPr>
        <p:spPr>
          <a:xfrm>
            <a:off x="2589212" y="1657350"/>
            <a:ext cx="8915400" cy="5200651"/>
          </a:xfrm>
        </p:spPr>
        <p:txBody>
          <a:bodyPr>
            <a:normAutofit/>
          </a:bodyPr>
          <a:lstStyle/>
          <a:p>
            <a:pPr lvl="1"/>
            <a:r>
              <a:rPr lang="en-US" sz="2000" b="1" dirty="0"/>
              <a:t>Exempt Employee</a:t>
            </a:r>
          </a:p>
          <a:p>
            <a:pPr lvl="2"/>
            <a:r>
              <a:rPr lang="en-US" sz="2000" dirty="0"/>
              <a:t>Employee exempt from the overtime provisions of the Fair Labor Standards Act (FLSA). Salaried employee with a flat rate of pay, regardless of hours worked. 2022 salary threshold for exempt status is $35,578.  </a:t>
            </a:r>
          </a:p>
          <a:p>
            <a:pPr lvl="2"/>
            <a:r>
              <a:rPr lang="en-US" sz="2000" dirty="0">
                <a:hlinkClick r:id="rId3"/>
              </a:rPr>
              <a:t>29 CFR 541.303(b)</a:t>
            </a:r>
            <a:r>
              <a:rPr lang="en-US" sz="2000" dirty="0"/>
              <a:t> defines Teachers as exempt employees regardless of salary threshold. </a:t>
            </a:r>
          </a:p>
          <a:p>
            <a:pPr lvl="1"/>
            <a:r>
              <a:rPr lang="en-US" sz="2000" b="1" dirty="0"/>
              <a:t>Non Exempt</a:t>
            </a:r>
          </a:p>
          <a:p>
            <a:pPr lvl="2"/>
            <a:r>
              <a:rPr lang="en-US" sz="2000" dirty="0"/>
              <a:t>An individual who is not exempt from the overtime provisions of the FLSA and is therefore entitled to overtime pay for all hours worked beyond 40 in a workweek (as well as any state overtime provisions). Nonexempt employees may be paid on a salary, hourly or other basis. </a:t>
            </a:r>
          </a:p>
        </p:txBody>
      </p:sp>
      <p:pic>
        <p:nvPicPr>
          <p:cNvPr id="4" name="Picture 3">
            <a:extLst>
              <a:ext uri="{FF2B5EF4-FFF2-40B4-BE49-F238E27FC236}">
                <a16:creationId xmlns:a16="http://schemas.microsoft.com/office/drawing/2014/main" id="{0C4855A6-A25F-48C4-95DD-2A0F4C1579AD}"/>
              </a:ext>
            </a:extLst>
          </p:cNvPr>
          <p:cNvPicPr>
            <a:picLocks noChangeAspect="1"/>
          </p:cNvPicPr>
          <p:nvPr/>
        </p:nvPicPr>
        <p:blipFill rotWithShape="1">
          <a:blip r:embed="rId4"/>
          <a:srcRect t="18151" b="18207"/>
          <a:stretch/>
        </p:blipFill>
        <p:spPr>
          <a:xfrm>
            <a:off x="8072437" y="367541"/>
            <a:ext cx="3553081" cy="1508277"/>
          </a:xfrm>
          <a:prstGeom prst="rect">
            <a:avLst/>
          </a:prstGeom>
        </p:spPr>
      </p:pic>
    </p:spTree>
    <p:extLst>
      <p:ext uri="{BB962C8B-B14F-4D97-AF65-F5344CB8AC3E}">
        <p14:creationId xmlns:p14="http://schemas.microsoft.com/office/powerpoint/2010/main" val="1890822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493A-16CB-4600-980F-89EE29205E52}"/>
              </a:ext>
            </a:extLst>
          </p:cNvPr>
          <p:cNvSpPr>
            <a:spLocks noGrp="1"/>
          </p:cNvSpPr>
          <p:nvPr>
            <p:ph type="title"/>
          </p:nvPr>
        </p:nvSpPr>
        <p:spPr>
          <a:xfrm>
            <a:off x="2589212" y="457200"/>
            <a:ext cx="8911687" cy="1280890"/>
          </a:xfrm>
        </p:spPr>
        <p:txBody>
          <a:bodyPr/>
          <a:lstStyle/>
          <a:p>
            <a:pPr algn="ctr"/>
            <a:r>
              <a:rPr lang="en-US" dirty="0"/>
              <a:t>Types of Employees </a:t>
            </a:r>
          </a:p>
        </p:txBody>
      </p:sp>
      <p:sp>
        <p:nvSpPr>
          <p:cNvPr id="3" name="Content Placeholder 2">
            <a:extLst>
              <a:ext uri="{FF2B5EF4-FFF2-40B4-BE49-F238E27FC236}">
                <a16:creationId xmlns:a16="http://schemas.microsoft.com/office/drawing/2014/main" id="{4B4E2168-9BD1-42F4-B0B7-CA220512643E}"/>
              </a:ext>
            </a:extLst>
          </p:cNvPr>
          <p:cNvSpPr>
            <a:spLocks noGrp="1"/>
          </p:cNvSpPr>
          <p:nvPr>
            <p:ph idx="1"/>
          </p:nvPr>
        </p:nvSpPr>
        <p:spPr>
          <a:xfrm>
            <a:off x="2589212" y="1271589"/>
            <a:ext cx="9126538" cy="5129212"/>
          </a:xfrm>
        </p:spPr>
        <p:txBody>
          <a:bodyPr>
            <a:normAutofit fontScale="92500" lnSpcReduction="10000"/>
          </a:bodyPr>
          <a:lstStyle/>
          <a:p>
            <a:r>
              <a:rPr lang="en-US" sz="2000" b="1" dirty="0"/>
              <a:t>Administrative </a:t>
            </a:r>
          </a:p>
          <a:p>
            <a:pPr lvl="1"/>
            <a:r>
              <a:rPr lang="en-US" sz="1800" dirty="0"/>
              <a:t>Serve in a supervisory capacity and make decisions which affect the management of the District.  These are contracted employees, who may have different benefits from other employees.  Their work year extends past the regular school year.  It is important to use State Wage and Hour law to appropriately categorize these employees for your District.  Generally, administrative employees are exempt from overtime.  In larger districts, there may be certain supervisory personnel (i.e. maintenance, food service, curriculum supervisors or technology coordinators) who meet criteria for exemption from overtime</a:t>
            </a:r>
          </a:p>
          <a:p>
            <a:r>
              <a:rPr lang="en-US" sz="2000" b="1" dirty="0"/>
              <a:t>Certified</a:t>
            </a:r>
          </a:p>
          <a:p>
            <a:pPr lvl="1"/>
            <a:r>
              <a:rPr lang="en-US" sz="1800" dirty="0"/>
              <a:t>Teachers, librarians, counselors, specialists, and nurses. Also typically exempt. Typically covered by a collective bargaining agreement.</a:t>
            </a:r>
          </a:p>
          <a:p>
            <a:r>
              <a:rPr lang="en-US" sz="2000" b="1" dirty="0"/>
              <a:t>Classified</a:t>
            </a:r>
          </a:p>
          <a:p>
            <a:pPr lvl="1"/>
            <a:r>
              <a:rPr lang="en-US" sz="1800" dirty="0"/>
              <a:t>Paraprofessionals, bus drivers, food services, custodians, support office personnel.  Typically non exempt. May also be covered by a collective bargaining agreement </a:t>
            </a:r>
          </a:p>
        </p:txBody>
      </p:sp>
    </p:spTree>
    <p:extLst>
      <p:ext uri="{BB962C8B-B14F-4D97-AF65-F5344CB8AC3E}">
        <p14:creationId xmlns:p14="http://schemas.microsoft.com/office/powerpoint/2010/main" val="243310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313DD-F293-40A0-8D31-50E1017864BD}"/>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93464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493A-16CB-4600-980F-89EE29205E52}"/>
              </a:ext>
            </a:extLst>
          </p:cNvPr>
          <p:cNvSpPr>
            <a:spLocks noGrp="1"/>
          </p:cNvSpPr>
          <p:nvPr>
            <p:ph type="title"/>
          </p:nvPr>
        </p:nvSpPr>
        <p:spPr/>
        <p:txBody>
          <a:bodyPr/>
          <a:lstStyle/>
          <a:p>
            <a:pPr algn="ctr"/>
            <a:r>
              <a:rPr lang="en-US" dirty="0"/>
              <a:t>Types of Employees (continued) </a:t>
            </a:r>
          </a:p>
        </p:txBody>
      </p:sp>
      <p:sp>
        <p:nvSpPr>
          <p:cNvPr id="3" name="Content Placeholder 2">
            <a:extLst>
              <a:ext uri="{FF2B5EF4-FFF2-40B4-BE49-F238E27FC236}">
                <a16:creationId xmlns:a16="http://schemas.microsoft.com/office/drawing/2014/main" id="{4B4E2168-9BD1-42F4-B0B7-CA220512643E}"/>
              </a:ext>
            </a:extLst>
          </p:cNvPr>
          <p:cNvSpPr>
            <a:spLocks noGrp="1"/>
          </p:cNvSpPr>
          <p:nvPr>
            <p:ph idx="1"/>
          </p:nvPr>
        </p:nvSpPr>
        <p:spPr>
          <a:xfrm>
            <a:off x="2589212" y="1414463"/>
            <a:ext cx="9069388" cy="5243512"/>
          </a:xfrm>
        </p:spPr>
        <p:txBody>
          <a:bodyPr>
            <a:normAutofit fontScale="92500" lnSpcReduction="20000"/>
          </a:bodyPr>
          <a:lstStyle/>
          <a:p>
            <a:r>
              <a:rPr lang="en-US" sz="2200" b="1" dirty="0"/>
              <a:t>Substitutes</a:t>
            </a:r>
          </a:p>
          <a:p>
            <a:pPr lvl="1"/>
            <a:r>
              <a:rPr lang="en-US" sz="1900" dirty="0"/>
              <a:t>May or may not be certificated.  (Montana law does not require certification for substitutes.)  Rate of pay may be hourly or daily and different rates may apply for certified vs. non-certified subs.  Licensed long term substitutes, who have substituted in the same position for more than 35 consecutive teaching days, shall be placed under contract. </a:t>
            </a:r>
            <a:r>
              <a:rPr lang="en-US" sz="1900" dirty="0">
                <a:hlinkClick r:id="rId2"/>
              </a:rPr>
              <a:t>ARM 10.55.716</a:t>
            </a:r>
            <a:endParaRPr lang="en-US" sz="1900" dirty="0"/>
          </a:p>
          <a:p>
            <a:r>
              <a:rPr lang="en-US" sz="2200" b="1" dirty="0"/>
              <a:t>Temporary Employees and Extra Duty</a:t>
            </a:r>
          </a:p>
          <a:p>
            <a:pPr lvl="1"/>
            <a:r>
              <a:rPr lang="en-US" sz="1900" dirty="0"/>
              <a:t>Positions that are required as needed. Check school policy for specific requirements including benefit status. Typically non exempt. </a:t>
            </a:r>
          </a:p>
          <a:p>
            <a:r>
              <a:rPr lang="en-US" sz="2200" b="1" dirty="0"/>
              <a:t>Student Employees</a:t>
            </a:r>
          </a:p>
          <a:p>
            <a:pPr lvl="1"/>
            <a:r>
              <a:rPr lang="en-US" sz="1900" dirty="0"/>
              <a:t>A student who is employed by a school and is regularly enrolled and regularly attending classes is excepted from FICA (Social Security and Medicare) taxes. See IRC Section 3121(b)(10) (Student FICA Exception). Exclusion is only valid during school attendance (not during summer break unless enrolled in summer break). Full-time students working at and attending the same public school are also excluded from Montana Public Employees Retirement System (MPERA). Students are exempt from unemployment if they are regularly enrolled and regularly attending classes, but not exempt during the summer.   </a:t>
            </a:r>
          </a:p>
        </p:txBody>
      </p:sp>
    </p:spTree>
    <p:extLst>
      <p:ext uri="{BB962C8B-B14F-4D97-AF65-F5344CB8AC3E}">
        <p14:creationId xmlns:p14="http://schemas.microsoft.com/office/powerpoint/2010/main" val="150656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958A-F7C2-4FEC-BA6B-FF0014C83D2D}"/>
              </a:ext>
            </a:extLst>
          </p:cNvPr>
          <p:cNvSpPr>
            <a:spLocks noGrp="1"/>
          </p:cNvSpPr>
          <p:nvPr>
            <p:ph type="title"/>
          </p:nvPr>
        </p:nvSpPr>
        <p:spPr/>
        <p:txBody>
          <a:bodyPr/>
          <a:lstStyle/>
          <a:p>
            <a:pPr algn="ctr"/>
            <a:r>
              <a:rPr lang="en-US" dirty="0"/>
              <a:t>The Montana Association of School Business Officials Team</a:t>
            </a:r>
          </a:p>
        </p:txBody>
      </p:sp>
      <p:pic>
        <p:nvPicPr>
          <p:cNvPr id="5" name="Content Placeholder 4">
            <a:extLst>
              <a:ext uri="{FF2B5EF4-FFF2-40B4-BE49-F238E27FC236}">
                <a16:creationId xmlns:a16="http://schemas.microsoft.com/office/drawing/2014/main" id="{77C4E96F-29E7-4431-A0A9-9E1EDF0C1964}"/>
              </a:ext>
            </a:extLst>
          </p:cNvPr>
          <p:cNvPicPr>
            <a:picLocks noGrp="1" noChangeAspect="1"/>
          </p:cNvPicPr>
          <p:nvPr>
            <p:ph idx="1"/>
          </p:nvPr>
        </p:nvPicPr>
        <p:blipFill>
          <a:blip r:embed="rId3"/>
          <a:stretch>
            <a:fillRect/>
          </a:stretch>
        </p:blipFill>
        <p:spPr>
          <a:xfrm>
            <a:off x="2592925" y="2313881"/>
            <a:ext cx="1438275" cy="1905000"/>
          </a:xfrm>
        </p:spPr>
      </p:pic>
      <p:pic>
        <p:nvPicPr>
          <p:cNvPr id="1026" name="Picture 2" descr="https://www.masbo.com/i4a/ams/amsdirectory/custom_file_download.cfm/A8E3980EEF768EC29F926F75BEABD447.jpg?file:mimeType=image/jpeg;size=5936;name=A8E3980EEF768EC29F926F75BEABD447.jpg">
            <a:extLst>
              <a:ext uri="{FF2B5EF4-FFF2-40B4-BE49-F238E27FC236}">
                <a16:creationId xmlns:a16="http://schemas.microsoft.com/office/drawing/2014/main" id="{A4ED9072-2FB2-49E6-8C04-9D11CA210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294" y="2297758"/>
            <a:ext cx="1438274" cy="19211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masbo.com/i4a/ams/amsdirectory/custom_file_download.cfm/CB55D199D3D09613978536029E5E6B45.jpg?file:mimeType=image/jpeg;size=5610489;name=CB55D199D3D09613978536029E5E6B45.jpg">
            <a:extLst>
              <a:ext uri="{FF2B5EF4-FFF2-40B4-BE49-F238E27FC236}">
                <a16:creationId xmlns:a16="http://schemas.microsoft.com/office/drawing/2014/main" id="{F865B8A1-0BD2-4220-92D2-48FC7EEC6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476" y="2208360"/>
            <a:ext cx="1438274" cy="2157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F750BE-4A40-48C5-94EF-E7319B585483}"/>
              </a:ext>
            </a:extLst>
          </p:cNvPr>
          <p:cNvSpPr txBox="1"/>
          <p:nvPr/>
        </p:nvSpPr>
        <p:spPr>
          <a:xfrm>
            <a:off x="1883824" y="4491336"/>
            <a:ext cx="2856476" cy="1323439"/>
          </a:xfrm>
          <a:prstGeom prst="rect">
            <a:avLst/>
          </a:prstGeom>
          <a:noFill/>
        </p:spPr>
        <p:txBody>
          <a:bodyPr wrap="square" rtlCol="0">
            <a:spAutoFit/>
          </a:bodyPr>
          <a:lstStyle/>
          <a:p>
            <a:pPr algn="ctr"/>
            <a:r>
              <a:rPr lang="en-US" sz="2000" dirty="0"/>
              <a:t>Shelley Turner</a:t>
            </a:r>
          </a:p>
          <a:p>
            <a:pPr algn="ctr"/>
            <a:r>
              <a:rPr lang="en-US" sz="2000" dirty="0"/>
              <a:t>Executive Director</a:t>
            </a:r>
          </a:p>
          <a:p>
            <a:pPr algn="ctr"/>
            <a:r>
              <a:rPr lang="en-US" sz="2000" dirty="0">
                <a:hlinkClick r:id="rId6"/>
              </a:rPr>
              <a:t>Sturner@masbo.com</a:t>
            </a:r>
            <a:endParaRPr lang="en-US" sz="2000" dirty="0"/>
          </a:p>
          <a:p>
            <a:pPr algn="ctr"/>
            <a:r>
              <a:rPr lang="en-US" sz="2000" dirty="0"/>
              <a:t>(406) 461-3659</a:t>
            </a:r>
          </a:p>
        </p:txBody>
      </p:sp>
      <p:sp>
        <p:nvSpPr>
          <p:cNvPr id="11" name="TextBox 10">
            <a:extLst>
              <a:ext uri="{FF2B5EF4-FFF2-40B4-BE49-F238E27FC236}">
                <a16:creationId xmlns:a16="http://schemas.microsoft.com/office/drawing/2014/main" id="{9C438D49-2940-4EBB-8643-6EB8EEBF1001}"/>
              </a:ext>
            </a:extLst>
          </p:cNvPr>
          <p:cNvSpPr txBox="1"/>
          <p:nvPr/>
        </p:nvSpPr>
        <p:spPr>
          <a:xfrm>
            <a:off x="5137947" y="4491336"/>
            <a:ext cx="3039331" cy="1631216"/>
          </a:xfrm>
          <a:prstGeom prst="rect">
            <a:avLst/>
          </a:prstGeom>
          <a:noFill/>
        </p:spPr>
        <p:txBody>
          <a:bodyPr wrap="square" rtlCol="0">
            <a:spAutoFit/>
          </a:bodyPr>
          <a:lstStyle/>
          <a:p>
            <a:pPr algn="ctr"/>
            <a:r>
              <a:rPr lang="en-US" sz="2000" dirty="0"/>
              <a:t>Steve Hamel</a:t>
            </a:r>
          </a:p>
          <a:p>
            <a:pPr algn="ctr"/>
            <a:r>
              <a:rPr lang="en-US" sz="2000" dirty="0"/>
              <a:t>Interim Services &amp; Training</a:t>
            </a:r>
          </a:p>
          <a:p>
            <a:pPr algn="ctr"/>
            <a:r>
              <a:rPr lang="en-US" sz="2000" dirty="0">
                <a:hlinkClick r:id="rId7"/>
              </a:rPr>
              <a:t>Shamel@masbo.com</a:t>
            </a:r>
            <a:endParaRPr lang="en-US" sz="2000" dirty="0"/>
          </a:p>
          <a:p>
            <a:pPr algn="ctr"/>
            <a:r>
              <a:rPr lang="en-US" sz="2000" dirty="0"/>
              <a:t>(406) 431-0124</a:t>
            </a:r>
          </a:p>
        </p:txBody>
      </p:sp>
      <p:sp>
        <p:nvSpPr>
          <p:cNvPr id="12" name="TextBox 11">
            <a:extLst>
              <a:ext uri="{FF2B5EF4-FFF2-40B4-BE49-F238E27FC236}">
                <a16:creationId xmlns:a16="http://schemas.microsoft.com/office/drawing/2014/main" id="{50DC9998-1758-493B-9AAE-473B8B29A16B}"/>
              </a:ext>
            </a:extLst>
          </p:cNvPr>
          <p:cNvSpPr txBox="1"/>
          <p:nvPr/>
        </p:nvSpPr>
        <p:spPr>
          <a:xfrm>
            <a:off x="8653410" y="4491336"/>
            <a:ext cx="2892042" cy="1631216"/>
          </a:xfrm>
          <a:prstGeom prst="rect">
            <a:avLst/>
          </a:prstGeom>
          <a:noFill/>
        </p:spPr>
        <p:txBody>
          <a:bodyPr wrap="square" rtlCol="0">
            <a:spAutoFit/>
          </a:bodyPr>
          <a:lstStyle/>
          <a:p>
            <a:pPr algn="ctr"/>
            <a:r>
              <a:rPr lang="en-US" sz="2000" dirty="0"/>
              <a:t>Marie Roach</a:t>
            </a:r>
          </a:p>
          <a:p>
            <a:pPr algn="ctr"/>
            <a:r>
              <a:rPr lang="en-US" sz="2000" dirty="0"/>
              <a:t>Association Coordinator</a:t>
            </a:r>
          </a:p>
          <a:p>
            <a:pPr algn="ctr"/>
            <a:r>
              <a:rPr lang="en-US" sz="2000" dirty="0">
                <a:hlinkClick r:id="rId8"/>
              </a:rPr>
              <a:t>Mroach@masbo.com</a:t>
            </a:r>
            <a:endParaRPr lang="en-US" sz="2000" dirty="0"/>
          </a:p>
          <a:p>
            <a:pPr algn="ctr"/>
            <a:r>
              <a:rPr lang="en-US" sz="2000" dirty="0"/>
              <a:t>(406) 461-8804</a:t>
            </a:r>
          </a:p>
        </p:txBody>
      </p:sp>
    </p:spTree>
    <p:extLst>
      <p:ext uri="{BB962C8B-B14F-4D97-AF65-F5344CB8AC3E}">
        <p14:creationId xmlns:p14="http://schemas.microsoft.com/office/powerpoint/2010/main" val="20106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5251-A443-46DF-B3DD-2C3A39A8C699}"/>
              </a:ext>
            </a:extLst>
          </p:cNvPr>
          <p:cNvSpPr>
            <a:spLocks noGrp="1"/>
          </p:cNvSpPr>
          <p:nvPr>
            <p:ph type="title"/>
          </p:nvPr>
        </p:nvSpPr>
        <p:spPr/>
        <p:txBody>
          <a:bodyPr/>
          <a:lstStyle/>
          <a:p>
            <a:pPr algn="ctr"/>
            <a:r>
              <a:rPr lang="en-US" dirty="0"/>
              <a:t>Types of Employees (continued)</a:t>
            </a:r>
          </a:p>
        </p:txBody>
      </p:sp>
      <p:sp>
        <p:nvSpPr>
          <p:cNvPr id="3" name="Content Placeholder 2">
            <a:extLst>
              <a:ext uri="{FF2B5EF4-FFF2-40B4-BE49-F238E27FC236}">
                <a16:creationId xmlns:a16="http://schemas.microsoft.com/office/drawing/2014/main" id="{A390425B-A554-4490-9CB4-0868F9C28684}"/>
              </a:ext>
            </a:extLst>
          </p:cNvPr>
          <p:cNvSpPr>
            <a:spLocks noGrp="1"/>
          </p:cNvSpPr>
          <p:nvPr>
            <p:ph idx="1"/>
          </p:nvPr>
        </p:nvSpPr>
        <p:spPr>
          <a:xfrm>
            <a:off x="2589212" y="1557338"/>
            <a:ext cx="8915400" cy="4676552"/>
          </a:xfrm>
        </p:spPr>
        <p:txBody>
          <a:bodyPr>
            <a:normAutofit fontScale="92500" lnSpcReduction="20000"/>
          </a:bodyPr>
          <a:lstStyle/>
          <a:p>
            <a:r>
              <a:rPr lang="en-US" sz="2400" b="1" dirty="0"/>
              <a:t>Foreign Employees</a:t>
            </a:r>
          </a:p>
          <a:p>
            <a:pPr lvl="1"/>
            <a:r>
              <a:rPr lang="en-US" sz="2000" dirty="0"/>
              <a:t>For the purposes of payroll tax reporting, these teachers are “nonresident aliens”, under a J-1 visitor’s visa.</a:t>
            </a:r>
          </a:p>
          <a:p>
            <a:pPr lvl="1"/>
            <a:r>
              <a:rPr lang="en-US" sz="2000" dirty="0"/>
              <a:t>For the first two years of their employment, they are subject to </a:t>
            </a:r>
            <a:r>
              <a:rPr lang="en-US" sz="2000" u="sng" dirty="0"/>
              <a:t>state taxes only.</a:t>
            </a:r>
            <a:r>
              <a:rPr lang="en-US" sz="2000" dirty="0"/>
              <a:t>  The third year, foreign teachers will be subject to FICA, Federal and State taxes. </a:t>
            </a:r>
          </a:p>
          <a:p>
            <a:pPr lvl="1"/>
            <a:r>
              <a:rPr lang="en-US" sz="2000" dirty="0"/>
              <a:t>Foreign teachers are required to enroll in TRS.  Foreign employees will be able to withdraw their TRS contributions and may receive a tax exemption on them, when their employment ends.  </a:t>
            </a:r>
          </a:p>
          <a:p>
            <a:pPr lvl="1"/>
            <a:r>
              <a:rPr lang="en-US" sz="2000" dirty="0"/>
              <a:t>Foreign teachers are subject to workers compensation, but non unemployment.</a:t>
            </a:r>
          </a:p>
          <a:p>
            <a:pPr lvl="1"/>
            <a:r>
              <a:rPr lang="en-US" sz="2000" dirty="0"/>
              <a:t>Per U.S. Department of State requirements, you must have insurance coverage that meets specific guidelines.  Many school’s/school districts’ insurance policies do not meet the Department of State requirements.  A supplemental insurance plan is available that will meet the Department of State requirements.  </a:t>
            </a:r>
          </a:p>
          <a:p>
            <a:endParaRPr lang="en-US" dirty="0"/>
          </a:p>
        </p:txBody>
      </p:sp>
    </p:spTree>
    <p:extLst>
      <p:ext uri="{BB962C8B-B14F-4D97-AF65-F5344CB8AC3E}">
        <p14:creationId xmlns:p14="http://schemas.microsoft.com/office/powerpoint/2010/main" val="120931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C983-2469-4676-863B-23F6B5041169}"/>
              </a:ext>
            </a:extLst>
          </p:cNvPr>
          <p:cNvSpPr>
            <a:spLocks noGrp="1"/>
          </p:cNvSpPr>
          <p:nvPr>
            <p:ph type="title"/>
          </p:nvPr>
        </p:nvSpPr>
        <p:spPr>
          <a:xfrm>
            <a:off x="178070" y="624110"/>
            <a:ext cx="8911687" cy="1280890"/>
          </a:xfrm>
        </p:spPr>
        <p:txBody>
          <a:bodyPr/>
          <a:lstStyle/>
          <a:p>
            <a:pPr algn="ctr"/>
            <a:r>
              <a:rPr lang="en-US" dirty="0"/>
              <a:t>Employment Packets</a:t>
            </a:r>
          </a:p>
        </p:txBody>
      </p:sp>
      <p:sp>
        <p:nvSpPr>
          <p:cNvPr id="3" name="Content Placeholder 2">
            <a:extLst>
              <a:ext uri="{FF2B5EF4-FFF2-40B4-BE49-F238E27FC236}">
                <a16:creationId xmlns:a16="http://schemas.microsoft.com/office/drawing/2014/main" id="{32EEC92D-54CC-46D4-BD6E-650F0AB57749}"/>
              </a:ext>
            </a:extLst>
          </p:cNvPr>
          <p:cNvSpPr>
            <a:spLocks noGrp="1"/>
          </p:cNvSpPr>
          <p:nvPr>
            <p:ph idx="1"/>
          </p:nvPr>
        </p:nvSpPr>
        <p:spPr>
          <a:xfrm>
            <a:off x="2589212" y="1471613"/>
            <a:ext cx="8915400" cy="4886325"/>
          </a:xfrm>
        </p:spPr>
        <p:txBody>
          <a:bodyPr>
            <a:noAutofit/>
          </a:bodyPr>
          <a:lstStyle/>
          <a:p>
            <a:r>
              <a:rPr lang="en-US" sz="2000" dirty="0">
                <a:hlinkClick r:id="rId3"/>
              </a:rPr>
              <a:t>Form I-9</a:t>
            </a:r>
            <a:endParaRPr lang="en-US" sz="2000" dirty="0"/>
          </a:p>
          <a:p>
            <a:r>
              <a:rPr lang="en-US" sz="2000" dirty="0">
                <a:hlinkClick r:id="rId4"/>
              </a:rPr>
              <a:t>Montana New Hire </a:t>
            </a:r>
            <a:endParaRPr lang="en-US" sz="2000" dirty="0"/>
          </a:p>
          <a:p>
            <a:r>
              <a:rPr lang="en-US" sz="2000" dirty="0">
                <a:hlinkClick r:id="rId5"/>
              </a:rPr>
              <a:t>W4 </a:t>
            </a:r>
            <a:endParaRPr lang="en-US" sz="2000" dirty="0"/>
          </a:p>
          <a:p>
            <a:r>
              <a:rPr lang="en-US" sz="2000" dirty="0">
                <a:hlinkClick r:id="rId6"/>
              </a:rPr>
              <a:t>Montana W4</a:t>
            </a:r>
            <a:endParaRPr lang="en-US" sz="2000" dirty="0"/>
          </a:p>
          <a:p>
            <a:r>
              <a:rPr lang="en-US" sz="2000" dirty="0"/>
              <a:t>Direct Deposit forms</a:t>
            </a:r>
          </a:p>
          <a:p>
            <a:r>
              <a:rPr lang="en-US" sz="2000" dirty="0"/>
              <a:t>TRS or PERS forms </a:t>
            </a:r>
          </a:p>
          <a:p>
            <a:r>
              <a:rPr lang="en-US" sz="2000" dirty="0"/>
              <a:t>Health Insurance, Flex, HSA</a:t>
            </a:r>
          </a:p>
          <a:p>
            <a:r>
              <a:rPr lang="en-US" sz="2000" dirty="0"/>
              <a:t>Benefit Enrollment information- 403B, supplemental insurance, EAP programs, wellness programs, etc. </a:t>
            </a:r>
          </a:p>
          <a:p>
            <a:r>
              <a:rPr lang="en-US" sz="2000" dirty="0"/>
              <a:t>Deduction acknowledgment- union dues, benefit expenses, etc.</a:t>
            </a:r>
          </a:p>
          <a:p>
            <a:r>
              <a:rPr lang="en-US" sz="2000" dirty="0"/>
              <a:t>Payroll Schedule/Time card submission requirements</a:t>
            </a:r>
          </a:p>
          <a:p>
            <a:r>
              <a:rPr lang="en-US" sz="2000" dirty="0"/>
              <a:t>Beneficiaries</a:t>
            </a:r>
          </a:p>
        </p:txBody>
      </p:sp>
      <p:pic>
        <p:nvPicPr>
          <p:cNvPr id="2050" name="Picture 2" descr="What is Onboarding? | Matchr">
            <a:extLst>
              <a:ext uri="{FF2B5EF4-FFF2-40B4-BE49-F238E27FC236}">
                <a16:creationId xmlns:a16="http://schemas.microsoft.com/office/drawing/2014/main" id="{D5449E22-8A27-488D-B9CA-B6DD209888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7313" y="624110"/>
            <a:ext cx="3790949" cy="2527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983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008ED74B-06F2-4BD5-838F-1AAD0033E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E8D384E3-6BD0-4D10-8ABC-3DF83F0713DD}"/>
              </a:ext>
            </a:extLst>
          </p:cNvPr>
          <p:cNvPicPr>
            <a:picLocks noChangeAspect="1"/>
          </p:cNvPicPr>
          <p:nvPr/>
        </p:nvPicPr>
        <p:blipFill rotWithShape="1">
          <a:blip r:embed="rId3">
            <a:duotone>
              <a:schemeClr val="bg2">
                <a:shade val="45000"/>
                <a:satMod val="135000"/>
              </a:schemeClr>
              <a:prstClr val="white"/>
            </a:duotone>
            <a:alphaModFix amt="40000"/>
            <a:extLst/>
          </a:blip>
          <a:srcRect b="1316"/>
          <a:stretch/>
        </p:blipFill>
        <p:spPr>
          <a:xfrm>
            <a:off x="20" y="10"/>
            <a:ext cx="12191980" cy="6857990"/>
          </a:xfrm>
          <a:prstGeom prst="rect">
            <a:avLst/>
          </a:prstGeom>
        </p:spPr>
      </p:pic>
      <p:grpSp>
        <p:nvGrpSpPr>
          <p:cNvPr id="38" name="Group 10">
            <a:extLst>
              <a:ext uri="{FF2B5EF4-FFF2-40B4-BE49-F238E27FC236}">
                <a16:creationId xmlns:a16="http://schemas.microsoft.com/office/drawing/2014/main" id="{E9F586E1-75B5-49B8-9A21-DD14CA0F6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8ECF1231-6B06-42A7-9653-F6A738AAC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DD0D424C-4930-4745-B075-4AF5691E3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8CD110D4-7970-4333-ACA2-F5A0DFCE9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94C2DE85-6DF9-48B6-AC63-963A5224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2B527314-243D-423D-9285-A30290D18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857798C9-0A62-400E-B105-429ABFC4D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40E214F1-D642-41FF-8FBB-F1484108E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24EBEFE9-8F4F-41C2-9022-FF9730C4E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389BEA2F-6457-431A-941E-840A670CA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D32D9258-EB54-414B-A2D5-45833956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495967EF-C4BF-4A5F-90E5-A603A6654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253675EB-03CE-4B59-BEBD-4D0D9871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id="{07FDC983-2469-4676-863B-23F6B5041169}"/>
              </a:ext>
            </a:extLst>
          </p:cNvPr>
          <p:cNvSpPr>
            <a:spLocks noGrp="1"/>
          </p:cNvSpPr>
          <p:nvPr>
            <p:ph type="title"/>
          </p:nvPr>
        </p:nvSpPr>
        <p:spPr>
          <a:xfrm>
            <a:off x="2592925" y="624110"/>
            <a:ext cx="8911687" cy="1280890"/>
          </a:xfrm>
        </p:spPr>
        <p:txBody>
          <a:bodyPr>
            <a:normAutofit/>
          </a:bodyPr>
          <a:lstStyle/>
          <a:p>
            <a:r>
              <a:rPr lang="en-US" dirty="0"/>
              <a:t>Employment Packets</a:t>
            </a:r>
          </a:p>
        </p:txBody>
      </p:sp>
      <p:grpSp>
        <p:nvGrpSpPr>
          <p:cNvPr id="25" name="Group 24">
            <a:extLst>
              <a:ext uri="{FF2B5EF4-FFF2-40B4-BE49-F238E27FC236}">
                <a16:creationId xmlns:a16="http://schemas.microsoft.com/office/drawing/2014/main" id="{F9CAF6A1-77C7-4ABC-9E4A-E74A8DB16D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6B3F65AF-943F-4D0E-B890-AA058F48B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660B5807-5995-44AD-9E16-10337DC83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E80AC2A9-A86D-45A4-B218-B52F22B3E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2DB7D344-D8A0-46BE-8BD4-70DEC451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90B7E18B-6B64-4711-94DE-715DE0CB7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7CCF1B9C-A47F-4AC1-8164-F13CD4288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A7694E0F-733F-4E78-A250-B7840DA0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7DE4B38A-BCE4-48FC-9109-41F73413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36605C57-20A9-46A2-A6DB-2EA83ADC9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23EFA4B2-9313-4409-9BAE-FC04D2AF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C8A794CC-8846-4A65-8227-1001468DB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46215-2C6C-4EFD-9689-6EBF98CA9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CC9387DA-2D8E-4E5D-BD65-274370B65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18BFC65B-9706-4EE1-8B75-FEEC1C53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32EEC92D-54CC-46D4-BD6E-650F0AB57749}"/>
              </a:ext>
            </a:extLst>
          </p:cNvPr>
          <p:cNvSpPr>
            <a:spLocks noGrp="1"/>
          </p:cNvSpPr>
          <p:nvPr>
            <p:ph idx="1"/>
          </p:nvPr>
        </p:nvSpPr>
        <p:spPr>
          <a:xfrm>
            <a:off x="2589212" y="1743075"/>
            <a:ext cx="8915400" cy="4828527"/>
          </a:xfrm>
        </p:spPr>
        <p:txBody>
          <a:bodyPr>
            <a:normAutofit lnSpcReduction="10000"/>
          </a:bodyPr>
          <a:lstStyle/>
          <a:p>
            <a:r>
              <a:rPr lang="en-US" sz="2400" dirty="0"/>
              <a:t>Acknowledgment of Employee Handbook and Policies</a:t>
            </a:r>
          </a:p>
          <a:p>
            <a:r>
              <a:rPr lang="en-US" sz="2400" dirty="0"/>
              <a:t>Acknowledgment of Collective Bargaining Agreement (if applicable)</a:t>
            </a:r>
          </a:p>
          <a:p>
            <a:r>
              <a:rPr lang="en-US" sz="2400" dirty="0"/>
              <a:t>Acceptable Technology Use and Facility Use notification or forms</a:t>
            </a:r>
          </a:p>
          <a:p>
            <a:r>
              <a:rPr lang="en-US" sz="2400" dirty="0"/>
              <a:t>Job description and copy of contract if available</a:t>
            </a:r>
          </a:p>
          <a:p>
            <a:r>
              <a:rPr lang="en-US" sz="2400" dirty="0"/>
              <a:t>School Calendar</a:t>
            </a:r>
          </a:p>
          <a:p>
            <a:r>
              <a:rPr lang="en-US" sz="2400" dirty="0"/>
              <a:t>Safety Notifications</a:t>
            </a:r>
          </a:p>
          <a:p>
            <a:pPr marL="457200" lvl="1" indent="0">
              <a:buNone/>
            </a:pPr>
            <a:endParaRPr lang="en-US" dirty="0"/>
          </a:p>
          <a:p>
            <a:pPr marL="457200" lvl="1" indent="0">
              <a:buNone/>
            </a:pPr>
            <a:r>
              <a:rPr lang="en-US" sz="2200" dirty="0"/>
              <a:t>Be sure to coordinate with the Superintendent, Principal, Plant Manager, IT staff, and others that ensure the onboarding of new staff is successful. </a:t>
            </a:r>
          </a:p>
        </p:txBody>
      </p:sp>
    </p:spTree>
    <p:extLst>
      <p:ext uri="{BB962C8B-B14F-4D97-AF65-F5344CB8AC3E}">
        <p14:creationId xmlns:p14="http://schemas.microsoft.com/office/powerpoint/2010/main" val="209343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Content Placeholder 3">
            <a:extLst>
              <a:ext uri="{FF2B5EF4-FFF2-40B4-BE49-F238E27FC236}">
                <a16:creationId xmlns:a16="http://schemas.microsoft.com/office/drawing/2014/main" id="{3E8EF1A9-BC28-416F-AFF8-4D18AB430D4B}"/>
              </a:ext>
            </a:extLst>
          </p:cNvPr>
          <p:cNvPicPr>
            <a:picLocks noChangeAspect="1"/>
          </p:cNvPicPr>
          <p:nvPr/>
        </p:nvPicPr>
        <p:blipFill rotWithShape="1">
          <a:blip r:embed="rId2"/>
          <a:srcRect l="13806" r="24067"/>
          <a:stretch/>
        </p:blipFill>
        <p:spPr>
          <a:xfrm>
            <a:off x="1" y="10"/>
            <a:ext cx="7574440" cy="6857990"/>
          </a:xfrm>
          <a:prstGeom prst="rect">
            <a:avLst/>
          </a:prstGeom>
        </p:spPr>
      </p:pic>
      <p:sp>
        <p:nvSpPr>
          <p:cNvPr id="1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Content Placeholder 7">
            <a:extLst>
              <a:ext uri="{FF2B5EF4-FFF2-40B4-BE49-F238E27FC236}">
                <a16:creationId xmlns:a16="http://schemas.microsoft.com/office/drawing/2014/main" id="{6175A467-607C-48D4-0A4B-962D5A5EFF63}"/>
              </a:ext>
            </a:extLst>
          </p:cNvPr>
          <p:cNvSpPr>
            <a:spLocks noGrp="1"/>
          </p:cNvSpPr>
          <p:nvPr>
            <p:ph idx="1"/>
          </p:nvPr>
        </p:nvSpPr>
        <p:spPr>
          <a:xfrm>
            <a:off x="7860770" y="2017667"/>
            <a:ext cx="3750205" cy="4597445"/>
          </a:xfrm>
        </p:spPr>
        <p:txBody>
          <a:bodyPr>
            <a:normAutofit lnSpcReduction="10000"/>
          </a:bodyPr>
          <a:lstStyle/>
          <a:p>
            <a:r>
              <a:rPr lang="en-US" sz="2400" dirty="0">
                <a:solidFill>
                  <a:schemeClr val="tx1">
                    <a:lumMod val="95000"/>
                    <a:lumOff val="5000"/>
                  </a:schemeClr>
                </a:solidFill>
              </a:rPr>
              <a:t>Know your school payroll policy</a:t>
            </a:r>
          </a:p>
          <a:p>
            <a:r>
              <a:rPr lang="en-US" sz="2400" dirty="0">
                <a:solidFill>
                  <a:schemeClr val="tx1">
                    <a:lumMod val="95000"/>
                    <a:lumOff val="5000"/>
                  </a:schemeClr>
                </a:solidFill>
              </a:rPr>
              <a:t>Collective Bargaining requirements</a:t>
            </a:r>
          </a:p>
          <a:p>
            <a:r>
              <a:rPr lang="en-US" sz="2400" dirty="0">
                <a:solidFill>
                  <a:schemeClr val="tx1">
                    <a:lumMod val="95000"/>
                    <a:lumOff val="5000"/>
                  </a:schemeClr>
                </a:solidFill>
              </a:rPr>
              <a:t>Know your login information</a:t>
            </a:r>
          </a:p>
          <a:p>
            <a:r>
              <a:rPr lang="en-US" sz="2400" dirty="0">
                <a:solidFill>
                  <a:schemeClr val="tx1">
                    <a:lumMod val="95000"/>
                    <a:lumOff val="5000"/>
                  </a:schemeClr>
                </a:solidFill>
              </a:rPr>
              <a:t>Talk to your benefit administrator</a:t>
            </a:r>
          </a:p>
          <a:p>
            <a:r>
              <a:rPr lang="en-US" sz="2400" dirty="0">
                <a:solidFill>
                  <a:schemeClr val="tx1">
                    <a:lumMod val="95000"/>
                    <a:lumOff val="5000"/>
                  </a:schemeClr>
                </a:solidFill>
              </a:rPr>
              <a:t>Professional development with your software provider</a:t>
            </a:r>
          </a:p>
        </p:txBody>
      </p:sp>
      <p:sp>
        <p:nvSpPr>
          <p:cNvPr id="6" name="Title 5">
            <a:extLst>
              <a:ext uri="{FF2B5EF4-FFF2-40B4-BE49-F238E27FC236}">
                <a16:creationId xmlns:a16="http://schemas.microsoft.com/office/drawing/2014/main" id="{7FCBCEA4-EBAA-4401-A895-0922963DA585}"/>
              </a:ext>
            </a:extLst>
          </p:cNvPr>
          <p:cNvSpPr>
            <a:spLocks noGrp="1"/>
          </p:cNvSpPr>
          <p:nvPr>
            <p:ph type="title"/>
          </p:nvPr>
        </p:nvSpPr>
        <p:spPr>
          <a:xfrm>
            <a:off x="2081485" y="736778"/>
            <a:ext cx="8911687" cy="1280890"/>
          </a:xfrm>
        </p:spPr>
        <p:txBody>
          <a:bodyPr/>
          <a:lstStyle/>
          <a:p>
            <a:r>
              <a:rPr lang="en-US" dirty="0">
                <a:solidFill>
                  <a:schemeClr val="bg1"/>
                </a:solidFill>
              </a:rPr>
              <a:t>Now that your staff is hired…</a:t>
            </a:r>
          </a:p>
        </p:txBody>
      </p:sp>
    </p:spTree>
    <p:extLst>
      <p:ext uri="{BB962C8B-B14F-4D97-AF65-F5344CB8AC3E}">
        <p14:creationId xmlns:p14="http://schemas.microsoft.com/office/powerpoint/2010/main" val="274876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83AE9C-1B0A-4D4C-892C-DF52FB55FCB9}"/>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12070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CE1628-E4FC-43EA-BBB9-5169D126679C}"/>
              </a:ext>
            </a:extLst>
          </p:cNvPr>
          <p:cNvSpPr>
            <a:spLocks noGrp="1"/>
          </p:cNvSpPr>
          <p:nvPr>
            <p:ph type="title"/>
          </p:nvPr>
        </p:nvSpPr>
        <p:spPr>
          <a:xfrm>
            <a:off x="649224" y="645106"/>
            <a:ext cx="3650279" cy="1259894"/>
          </a:xfrm>
        </p:spPr>
        <p:txBody>
          <a:bodyPr>
            <a:normAutofit/>
          </a:bodyPr>
          <a:lstStyle/>
          <a:p>
            <a:r>
              <a:rPr lang="en-US" dirty="0"/>
              <a:t>Set up and Processing</a:t>
            </a:r>
          </a:p>
        </p:txBody>
      </p:sp>
      <p:sp>
        <p:nvSpPr>
          <p:cNvPr id="11" name="Rectangle 10">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E69E208-9DD9-426F-9347-A1D13AA8CA6D}"/>
              </a:ext>
            </a:extLst>
          </p:cNvPr>
          <p:cNvSpPr>
            <a:spLocks noGrp="1"/>
          </p:cNvSpPr>
          <p:nvPr>
            <p:ph idx="1"/>
          </p:nvPr>
        </p:nvSpPr>
        <p:spPr>
          <a:xfrm>
            <a:off x="649224" y="2133600"/>
            <a:ext cx="4794313" cy="4195763"/>
          </a:xfrm>
        </p:spPr>
        <p:txBody>
          <a:bodyPr>
            <a:normAutofit/>
          </a:bodyPr>
          <a:lstStyle/>
          <a:p>
            <a:pPr>
              <a:lnSpc>
                <a:spcPct val="90000"/>
              </a:lnSpc>
            </a:pPr>
            <a:r>
              <a:rPr lang="en-US" sz="2000" dirty="0"/>
              <a:t>Review staff contracts</a:t>
            </a:r>
          </a:p>
          <a:p>
            <a:pPr>
              <a:lnSpc>
                <a:spcPct val="90000"/>
              </a:lnSpc>
            </a:pPr>
            <a:r>
              <a:rPr lang="en-US" sz="2000" dirty="0"/>
              <a:t>Review an internal documents including payroll manuals etc. </a:t>
            </a:r>
          </a:p>
          <a:p>
            <a:pPr>
              <a:lnSpc>
                <a:spcPct val="90000"/>
              </a:lnSpc>
            </a:pPr>
            <a:r>
              <a:rPr lang="en-US" sz="2000" dirty="0"/>
              <a:t>MASBO </a:t>
            </a:r>
            <a:r>
              <a:rPr lang="en-US" sz="2000" dirty="0">
                <a:hlinkClick r:id="rId2"/>
              </a:rPr>
              <a:t>payroll manual</a:t>
            </a:r>
            <a:endParaRPr lang="en-US" sz="2000" dirty="0"/>
          </a:p>
          <a:p>
            <a:pPr>
              <a:lnSpc>
                <a:spcPct val="90000"/>
              </a:lnSpc>
            </a:pPr>
            <a:r>
              <a:rPr lang="en-US" sz="2000" dirty="0"/>
              <a:t>Connect with your county treasurer regarding deadlines</a:t>
            </a:r>
          </a:p>
          <a:p>
            <a:pPr>
              <a:lnSpc>
                <a:spcPct val="90000"/>
              </a:lnSpc>
            </a:pPr>
            <a:r>
              <a:rPr lang="en-US" sz="2000" dirty="0"/>
              <a:t>Calendar enough time to complete all tasks </a:t>
            </a:r>
          </a:p>
          <a:p>
            <a:pPr>
              <a:lnSpc>
                <a:spcPct val="90000"/>
              </a:lnSpc>
            </a:pPr>
            <a:r>
              <a:rPr lang="en-US" sz="2000" dirty="0"/>
              <a:t>Create a monthly checklist and a quarterly checklist</a:t>
            </a:r>
          </a:p>
          <a:p>
            <a:pPr>
              <a:lnSpc>
                <a:spcPct val="90000"/>
              </a:lnSpc>
            </a:pPr>
            <a:r>
              <a:rPr lang="en-US" sz="2000" dirty="0"/>
              <a:t>Keep notations that you can review regularly </a:t>
            </a:r>
          </a:p>
        </p:txBody>
      </p:sp>
      <p:pic>
        <p:nvPicPr>
          <p:cNvPr id="4" name="Picture 3">
            <a:extLst>
              <a:ext uri="{FF2B5EF4-FFF2-40B4-BE49-F238E27FC236}">
                <a16:creationId xmlns:a16="http://schemas.microsoft.com/office/drawing/2014/main" id="{D53E7718-1CB9-4051-A6B7-99F77532B7DB}"/>
              </a:ext>
            </a:extLst>
          </p:cNvPr>
          <p:cNvPicPr>
            <a:picLocks noChangeAspect="1"/>
          </p:cNvPicPr>
          <p:nvPr/>
        </p:nvPicPr>
        <p:blipFill>
          <a:blip r:embed="rId3"/>
          <a:stretch>
            <a:fillRect/>
          </a:stretch>
        </p:blipFill>
        <p:spPr>
          <a:xfrm>
            <a:off x="5575707" y="1695822"/>
            <a:ext cx="5967069" cy="3759253"/>
          </a:xfrm>
          <a:prstGeom prst="rect">
            <a:avLst/>
          </a:prstGeom>
        </p:spPr>
      </p:pic>
      <p:sp>
        <p:nvSpPr>
          <p:cNvPr id="13"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8728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D31C-8664-40A3-B2AE-40517D4BBD35}"/>
              </a:ext>
            </a:extLst>
          </p:cNvPr>
          <p:cNvSpPr>
            <a:spLocks noGrp="1"/>
          </p:cNvSpPr>
          <p:nvPr>
            <p:ph type="title"/>
          </p:nvPr>
        </p:nvSpPr>
        <p:spPr/>
        <p:txBody>
          <a:bodyPr/>
          <a:lstStyle/>
          <a:p>
            <a:pPr algn="ctr"/>
            <a:r>
              <a:rPr lang="en-US" dirty="0"/>
              <a:t>Import Your Data Into Your Software</a:t>
            </a:r>
          </a:p>
        </p:txBody>
      </p:sp>
      <p:sp>
        <p:nvSpPr>
          <p:cNvPr id="3" name="Content Placeholder 2">
            <a:extLst>
              <a:ext uri="{FF2B5EF4-FFF2-40B4-BE49-F238E27FC236}">
                <a16:creationId xmlns:a16="http://schemas.microsoft.com/office/drawing/2014/main" id="{268F6C68-E3E8-4EC4-904E-C947FE284B39}"/>
              </a:ext>
            </a:extLst>
          </p:cNvPr>
          <p:cNvSpPr>
            <a:spLocks noGrp="1"/>
          </p:cNvSpPr>
          <p:nvPr>
            <p:ph idx="1"/>
          </p:nvPr>
        </p:nvSpPr>
        <p:spPr>
          <a:xfrm>
            <a:off x="2589212" y="1385889"/>
            <a:ext cx="8915400" cy="5200650"/>
          </a:xfrm>
        </p:spPr>
        <p:txBody>
          <a:bodyPr>
            <a:normAutofit fontScale="92500" lnSpcReduction="20000"/>
          </a:bodyPr>
          <a:lstStyle/>
          <a:p>
            <a:r>
              <a:rPr lang="en-US" sz="2200" dirty="0"/>
              <a:t>Wages, Salaries, Stipends, Special Pay (election judges, etc.)</a:t>
            </a:r>
          </a:p>
          <a:p>
            <a:r>
              <a:rPr lang="en-US" sz="2200" dirty="0"/>
              <a:t>Pay types and time types and coding</a:t>
            </a:r>
          </a:p>
          <a:p>
            <a:r>
              <a:rPr lang="en-US" sz="2200" dirty="0"/>
              <a:t>Hours</a:t>
            </a:r>
          </a:p>
          <a:p>
            <a:pPr lvl="1"/>
            <a:r>
              <a:rPr lang="en-US" sz="2200" dirty="0"/>
              <a:t>Know when the work week starts and ends in cases of overtime </a:t>
            </a:r>
          </a:p>
          <a:p>
            <a:r>
              <a:rPr lang="en-US" sz="2200" dirty="0"/>
              <a:t>Leave</a:t>
            </a:r>
          </a:p>
          <a:p>
            <a:pPr lvl="1"/>
            <a:r>
              <a:rPr lang="en-US" sz="2200" dirty="0"/>
              <a:t>Sick leave, personal, vacation, etc.</a:t>
            </a:r>
          </a:p>
          <a:p>
            <a:r>
              <a:rPr lang="en-US" sz="2200" dirty="0"/>
              <a:t>Deductions</a:t>
            </a:r>
          </a:p>
          <a:p>
            <a:pPr lvl="1"/>
            <a:r>
              <a:rPr lang="en-US" sz="2200" dirty="0"/>
              <a:t>Taxes</a:t>
            </a:r>
          </a:p>
          <a:p>
            <a:pPr lvl="1"/>
            <a:r>
              <a:rPr lang="en-US" sz="2200" dirty="0"/>
              <a:t>Health insurance</a:t>
            </a:r>
          </a:p>
          <a:p>
            <a:pPr lvl="1"/>
            <a:r>
              <a:rPr lang="en-US" sz="2200" dirty="0"/>
              <a:t>Flex/HAS</a:t>
            </a:r>
          </a:p>
          <a:p>
            <a:pPr lvl="1"/>
            <a:r>
              <a:rPr lang="en-US" sz="2200" dirty="0"/>
              <a:t>TRS/PERS and supplemental retirements</a:t>
            </a:r>
          </a:p>
          <a:p>
            <a:pPr lvl="1"/>
            <a:r>
              <a:rPr lang="en-US" sz="2200" dirty="0"/>
              <a:t>Union dues</a:t>
            </a:r>
          </a:p>
          <a:p>
            <a:pPr lvl="1"/>
            <a:r>
              <a:rPr lang="en-US" sz="2200" dirty="0"/>
              <a:t>Garnishments</a:t>
            </a:r>
          </a:p>
          <a:p>
            <a:pPr marL="457200" lvl="1" indent="0" algn="ctr">
              <a:buNone/>
            </a:pPr>
            <a:r>
              <a:rPr lang="en-US" sz="2200" b="1" dirty="0"/>
              <a:t>REVIEW ALL ENTRIES BEFORE YOUR PROCESS</a:t>
            </a:r>
          </a:p>
          <a:p>
            <a:endParaRPr lang="en-US" dirty="0"/>
          </a:p>
        </p:txBody>
      </p:sp>
    </p:spTree>
    <p:extLst>
      <p:ext uri="{BB962C8B-B14F-4D97-AF65-F5344CB8AC3E}">
        <p14:creationId xmlns:p14="http://schemas.microsoft.com/office/powerpoint/2010/main" val="77119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178C-C165-40C3-A2D7-E5F7CCF95BA1}"/>
              </a:ext>
            </a:extLst>
          </p:cNvPr>
          <p:cNvSpPr>
            <a:spLocks noGrp="1"/>
          </p:cNvSpPr>
          <p:nvPr>
            <p:ph type="title"/>
          </p:nvPr>
        </p:nvSpPr>
        <p:spPr>
          <a:xfrm>
            <a:off x="3793075" y="809735"/>
            <a:ext cx="8911687" cy="1280890"/>
          </a:xfrm>
        </p:spPr>
        <p:txBody>
          <a:bodyPr/>
          <a:lstStyle/>
          <a:p>
            <a:pPr algn="ctr"/>
            <a:r>
              <a:rPr lang="en-US" dirty="0"/>
              <a:t>Stipends</a:t>
            </a:r>
          </a:p>
        </p:txBody>
      </p:sp>
      <p:sp>
        <p:nvSpPr>
          <p:cNvPr id="3" name="Content Placeholder 2">
            <a:extLst>
              <a:ext uri="{FF2B5EF4-FFF2-40B4-BE49-F238E27FC236}">
                <a16:creationId xmlns:a16="http://schemas.microsoft.com/office/drawing/2014/main" id="{4F63D97B-E222-4202-B31A-D0167260BC60}"/>
              </a:ext>
            </a:extLst>
          </p:cNvPr>
          <p:cNvSpPr>
            <a:spLocks noGrp="1"/>
          </p:cNvSpPr>
          <p:nvPr>
            <p:ph idx="1"/>
          </p:nvPr>
        </p:nvSpPr>
        <p:spPr>
          <a:xfrm>
            <a:off x="2589212" y="2684206"/>
            <a:ext cx="8915400" cy="3817528"/>
          </a:xfrm>
        </p:spPr>
        <p:txBody>
          <a:bodyPr>
            <a:normAutofit/>
          </a:bodyPr>
          <a:lstStyle/>
          <a:p>
            <a:r>
              <a:rPr lang="en-US" sz="2400" dirty="0"/>
              <a:t>Stipends such as travel stipends are taxable wages for purposes of FICA, federal taxes and state taxes.</a:t>
            </a:r>
          </a:p>
          <a:p>
            <a:r>
              <a:rPr lang="en-US" sz="2400" dirty="0"/>
              <a:t>Classified staff:</a:t>
            </a:r>
          </a:p>
          <a:p>
            <a:pPr lvl="1"/>
            <a:r>
              <a:rPr lang="en-US" sz="2200" dirty="0"/>
              <a:t>paid at least minimum wage for the hours worked for the stipend</a:t>
            </a:r>
          </a:p>
          <a:p>
            <a:pPr lvl="1"/>
            <a:r>
              <a:rPr lang="en-US" sz="2200" dirty="0"/>
              <a:t>paid overtime if the hours worked for the regular job and the stipend exceed 40 in one work week</a:t>
            </a:r>
          </a:p>
          <a:p>
            <a:pPr lvl="1"/>
            <a:r>
              <a:rPr lang="en-US" sz="2200" dirty="0"/>
              <a:t>If overtime is earned, an hourly rate must be determined for the stipend and overtime pay calculation</a:t>
            </a:r>
          </a:p>
        </p:txBody>
      </p:sp>
      <p:pic>
        <p:nvPicPr>
          <p:cNvPr id="4" name="Picture 3">
            <a:extLst>
              <a:ext uri="{FF2B5EF4-FFF2-40B4-BE49-F238E27FC236}">
                <a16:creationId xmlns:a16="http://schemas.microsoft.com/office/drawing/2014/main" id="{9554EDE6-B546-49D2-9197-04C9408D1083}"/>
              </a:ext>
            </a:extLst>
          </p:cNvPr>
          <p:cNvPicPr>
            <a:picLocks noChangeAspect="1"/>
          </p:cNvPicPr>
          <p:nvPr/>
        </p:nvPicPr>
        <p:blipFill>
          <a:blip r:embed="rId2"/>
          <a:stretch>
            <a:fillRect/>
          </a:stretch>
        </p:blipFill>
        <p:spPr>
          <a:xfrm>
            <a:off x="2589212" y="356266"/>
            <a:ext cx="3193256" cy="2128837"/>
          </a:xfrm>
          <a:prstGeom prst="rect">
            <a:avLst/>
          </a:prstGeom>
        </p:spPr>
      </p:pic>
    </p:spTree>
    <p:extLst>
      <p:ext uri="{BB962C8B-B14F-4D97-AF65-F5344CB8AC3E}">
        <p14:creationId xmlns:p14="http://schemas.microsoft.com/office/powerpoint/2010/main" val="2760358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D040D7-611B-435C-A2EA-A6DEFF8C6C33}"/>
              </a:ext>
            </a:extLst>
          </p:cNvPr>
          <p:cNvSpPr>
            <a:spLocks noGrp="1"/>
          </p:cNvSpPr>
          <p:nvPr>
            <p:ph type="title"/>
          </p:nvPr>
        </p:nvSpPr>
        <p:spPr>
          <a:xfrm>
            <a:off x="649224" y="436460"/>
            <a:ext cx="3650279" cy="1259894"/>
          </a:xfrm>
        </p:spPr>
        <p:txBody>
          <a:bodyPr>
            <a:normAutofit/>
          </a:bodyPr>
          <a:lstStyle/>
          <a:p>
            <a:r>
              <a:rPr lang="en-US" dirty="0"/>
              <a:t>Multiple Positions</a:t>
            </a:r>
          </a:p>
        </p:txBody>
      </p:sp>
      <p:sp>
        <p:nvSpPr>
          <p:cNvPr id="14" name="Rectangle 1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7824D87-EBD4-47DE-957E-5B47284C8432}"/>
              </a:ext>
            </a:extLst>
          </p:cNvPr>
          <p:cNvSpPr>
            <a:spLocks noGrp="1"/>
          </p:cNvSpPr>
          <p:nvPr>
            <p:ph idx="1"/>
          </p:nvPr>
        </p:nvSpPr>
        <p:spPr>
          <a:xfrm>
            <a:off x="573323" y="1696354"/>
            <a:ext cx="3726180" cy="4725186"/>
          </a:xfrm>
        </p:spPr>
        <p:txBody>
          <a:bodyPr>
            <a:normAutofit/>
          </a:bodyPr>
          <a:lstStyle/>
          <a:p>
            <a:r>
              <a:rPr lang="en-US" sz="2000" dirty="0"/>
              <a:t>When a person holds multiple positions, please consider the following:</a:t>
            </a:r>
          </a:p>
          <a:p>
            <a:pPr lvl="1"/>
            <a:r>
              <a:rPr lang="en-US" sz="2000" dirty="0"/>
              <a:t>Are positions TRS or PERS or both</a:t>
            </a:r>
          </a:p>
          <a:p>
            <a:pPr lvl="1"/>
            <a:r>
              <a:rPr lang="en-US" sz="2000" dirty="0"/>
              <a:t>Different pay rates</a:t>
            </a:r>
          </a:p>
          <a:p>
            <a:pPr lvl="1"/>
            <a:r>
              <a:rPr lang="en-US" sz="2000" dirty="0"/>
              <a:t>Coding </a:t>
            </a:r>
          </a:p>
          <a:p>
            <a:pPr lvl="1"/>
            <a:r>
              <a:rPr lang="en-US" sz="2000" dirty="0"/>
              <a:t>Different Worker Compensation levels</a:t>
            </a:r>
          </a:p>
          <a:p>
            <a:pPr lvl="1"/>
            <a:r>
              <a:rPr lang="en-US" sz="2000" dirty="0"/>
              <a:t>Overtime calculations</a:t>
            </a:r>
          </a:p>
          <a:p>
            <a:pPr lvl="2"/>
            <a:endParaRPr lang="en-US" dirty="0"/>
          </a:p>
        </p:txBody>
      </p:sp>
      <p:pic>
        <p:nvPicPr>
          <p:cNvPr id="7" name="Picture 6">
            <a:extLst>
              <a:ext uri="{FF2B5EF4-FFF2-40B4-BE49-F238E27FC236}">
                <a16:creationId xmlns:a16="http://schemas.microsoft.com/office/drawing/2014/main" id="{CC01B6F2-F73E-44F1-B128-98E04F7010ED}"/>
              </a:ext>
            </a:extLst>
          </p:cNvPr>
          <p:cNvPicPr>
            <a:picLocks noChangeAspect="1"/>
          </p:cNvPicPr>
          <p:nvPr/>
        </p:nvPicPr>
        <p:blipFill>
          <a:blip r:embed="rId2"/>
          <a:stretch>
            <a:fillRect/>
          </a:stretch>
        </p:blipFill>
        <p:spPr>
          <a:xfrm>
            <a:off x="4619543" y="945710"/>
            <a:ext cx="6953577" cy="4641512"/>
          </a:xfrm>
          <a:prstGeom prst="rect">
            <a:avLst/>
          </a:prstGeom>
        </p:spPr>
      </p:pic>
      <p:sp>
        <p:nvSpPr>
          <p:cNvPr id="1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976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5" name="Rectangle 9">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39" name="Group 11">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3"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7"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E528AA4E-45E5-43D5-83EB-7611E2BF6A35}"/>
              </a:ext>
            </a:extLst>
          </p:cNvPr>
          <p:cNvSpPr>
            <a:spLocks noGrp="1"/>
          </p:cNvSpPr>
          <p:nvPr>
            <p:ph type="title"/>
          </p:nvPr>
        </p:nvSpPr>
        <p:spPr>
          <a:xfrm>
            <a:off x="6387259" y="228600"/>
            <a:ext cx="5021516" cy="1280890"/>
          </a:xfrm>
        </p:spPr>
        <p:txBody>
          <a:bodyPr>
            <a:normAutofit/>
          </a:bodyPr>
          <a:lstStyle/>
          <a:p>
            <a:r>
              <a:rPr lang="en-US" dirty="0"/>
              <a:t>Overtime Example with Different Pay</a:t>
            </a:r>
          </a:p>
        </p:txBody>
      </p:sp>
      <p:sp>
        <p:nvSpPr>
          <p:cNvPr id="40" name="Rectangle 39">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a:extLst>
              <a:ext uri="{FF2B5EF4-FFF2-40B4-BE49-F238E27FC236}">
                <a16:creationId xmlns:a16="http://schemas.microsoft.com/office/drawing/2014/main" id="{C4A9182A-C253-49DB-850C-7BD666F916BC}"/>
              </a:ext>
            </a:extLst>
          </p:cNvPr>
          <p:cNvPicPr>
            <a:picLocks noChangeAspect="1"/>
          </p:cNvPicPr>
          <p:nvPr/>
        </p:nvPicPr>
        <p:blipFill rotWithShape="1">
          <a:blip r:embed="rId2"/>
          <a:srcRect l="5661" r="50406" b="-1"/>
          <a:stretch/>
        </p:blipFill>
        <p:spPr>
          <a:xfrm>
            <a:off x="-1555" y="1731"/>
            <a:ext cx="4671091" cy="6858000"/>
          </a:xfrm>
          <a:prstGeom prst="rect">
            <a:avLst/>
          </a:prstGeom>
        </p:spPr>
      </p:pic>
      <p:sp>
        <p:nvSpPr>
          <p:cNvPr id="4" name="Content Placeholder 3">
            <a:extLst>
              <a:ext uri="{FF2B5EF4-FFF2-40B4-BE49-F238E27FC236}">
                <a16:creationId xmlns:a16="http://schemas.microsoft.com/office/drawing/2014/main" id="{CC8F4DB2-C61E-48DB-ABA4-80EA1A9CA841}"/>
              </a:ext>
            </a:extLst>
          </p:cNvPr>
          <p:cNvSpPr>
            <a:spLocks noGrp="1"/>
          </p:cNvSpPr>
          <p:nvPr>
            <p:ph idx="1"/>
          </p:nvPr>
        </p:nvSpPr>
        <p:spPr>
          <a:xfrm>
            <a:off x="5815545" y="1509491"/>
            <a:ext cx="6200243" cy="5191348"/>
          </a:xfrm>
          <a:prstGeom prst="rect">
            <a:avLst/>
          </a:prstGeom>
        </p:spPr>
        <p:txBody>
          <a:bodyPr>
            <a:normAutofit/>
          </a:bodyPr>
          <a:lstStyle/>
          <a:p>
            <a:pPr marL="914400" lvl="2" indent="0" algn="ctr">
              <a:lnSpc>
                <a:spcPct val="90000"/>
              </a:lnSpc>
              <a:buNone/>
            </a:pPr>
            <a:r>
              <a:rPr lang="en-US" sz="1600" b="1" i="1" dirty="0"/>
              <a:t>One week an employee works 36 hours entering data into the computer data base for which $7.60 per hour is paid. The employee then spends 6 hours preparing payroll for which $8 per hour is paid. This same worker performs janitorial services in the evenings for the employer and is paid $6 per hour for those 4 hours worked per week. </a:t>
            </a:r>
            <a:r>
              <a:rPr lang="en-US" sz="1600" dirty="0"/>
              <a:t> </a:t>
            </a:r>
          </a:p>
          <a:p>
            <a:pPr>
              <a:lnSpc>
                <a:spcPct val="90000"/>
              </a:lnSpc>
            </a:pPr>
            <a:r>
              <a:rPr lang="en-US" sz="1600" dirty="0"/>
              <a:t>           </a:t>
            </a:r>
            <a:r>
              <a:rPr lang="en-US" dirty="0"/>
              <a:t>36 hours x $7.60 per hour = 	$273.60</a:t>
            </a:r>
          </a:p>
          <a:p>
            <a:pPr marL="0" indent="0">
              <a:lnSpc>
                <a:spcPct val="90000"/>
              </a:lnSpc>
              <a:buNone/>
            </a:pPr>
            <a:r>
              <a:rPr lang="en-US" dirty="0"/>
              <a:t>	         6 hours x $8.00 per hour = 	$ 48.00</a:t>
            </a:r>
          </a:p>
          <a:p>
            <a:pPr marL="0" indent="0">
              <a:lnSpc>
                <a:spcPct val="90000"/>
              </a:lnSpc>
              <a:buNone/>
            </a:pPr>
            <a:r>
              <a:rPr lang="en-US" dirty="0"/>
              <a:t>		  4 hours x $6.00 per hour =	$ 24.00</a:t>
            </a:r>
          </a:p>
          <a:p>
            <a:pPr marL="0" indent="0">
              <a:lnSpc>
                <a:spcPct val="90000"/>
              </a:lnSpc>
              <a:buNone/>
            </a:pPr>
            <a:r>
              <a:rPr lang="en-US" dirty="0"/>
              <a:t>		  46 hrs worked = $345.60 regular earnings     </a:t>
            </a:r>
          </a:p>
          <a:p>
            <a:pPr>
              <a:lnSpc>
                <a:spcPct val="90000"/>
              </a:lnSpc>
            </a:pPr>
            <a:r>
              <a:rPr lang="en-US" dirty="0"/>
              <a:t>             $345.60 ÷ 46 hrs = regular rate = $7.51 per hr</a:t>
            </a:r>
          </a:p>
          <a:p>
            <a:pPr>
              <a:lnSpc>
                <a:spcPct val="90000"/>
              </a:lnSpc>
            </a:pPr>
            <a:r>
              <a:rPr lang="en-US" dirty="0"/>
              <a:t>             $7.51 ÷ 2 = ½ time rate = $3.76 per hour</a:t>
            </a:r>
          </a:p>
          <a:p>
            <a:pPr>
              <a:lnSpc>
                <a:spcPct val="90000"/>
              </a:lnSpc>
            </a:pPr>
            <a:r>
              <a:rPr lang="en-US" dirty="0"/>
              <a:t>             $3.76 x 6 overtime hrs = $22.56 ot earnings</a:t>
            </a:r>
          </a:p>
          <a:p>
            <a:pPr>
              <a:lnSpc>
                <a:spcPct val="90000"/>
              </a:lnSpc>
            </a:pPr>
            <a:r>
              <a:rPr lang="en-US" dirty="0"/>
              <a:t>            		</a:t>
            </a:r>
            <a:r>
              <a:rPr lang="en-US" b="1" dirty="0"/>
              <a:t>$345.60  + $22.56 = $368.16 total due   </a:t>
            </a:r>
          </a:p>
        </p:txBody>
      </p:sp>
    </p:spTree>
    <p:extLst>
      <p:ext uri="{BB962C8B-B14F-4D97-AF65-F5344CB8AC3E}">
        <p14:creationId xmlns:p14="http://schemas.microsoft.com/office/powerpoint/2010/main" val="292731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BACE-F9A0-4819-9DAD-4E7BEAC91CE3}"/>
              </a:ext>
            </a:extLst>
          </p:cNvPr>
          <p:cNvSpPr>
            <a:spLocks noGrp="1"/>
          </p:cNvSpPr>
          <p:nvPr>
            <p:ph type="title"/>
          </p:nvPr>
        </p:nvSpPr>
        <p:spPr/>
        <p:txBody>
          <a:bodyPr/>
          <a:lstStyle/>
          <a:p>
            <a:pPr algn="ctr"/>
            <a:r>
              <a:rPr lang="en-US" dirty="0"/>
              <a:t>Onboarding Staff and Payroll Basics</a:t>
            </a:r>
          </a:p>
        </p:txBody>
      </p:sp>
      <p:sp>
        <p:nvSpPr>
          <p:cNvPr id="3" name="Content Placeholder 2">
            <a:extLst>
              <a:ext uri="{FF2B5EF4-FFF2-40B4-BE49-F238E27FC236}">
                <a16:creationId xmlns:a16="http://schemas.microsoft.com/office/drawing/2014/main" id="{6B684692-39E7-4BA4-A223-BB8C9F775C2C}"/>
              </a:ext>
            </a:extLst>
          </p:cNvPr>
          <p:cNvSpPr>
            <a:spLocks noGrp="1"/>
          </p:cNvSpPr>
          <p:nvPr>
            <p:ph idx="1"/>
          </p:nvPr>
        </p:nvSpPr>
        <p:spPr>
          <a:xfrm>
            <a:off x="2589212" y="1613647"/>
            <a:ext cx="4524282" cy="3926541"/>
          </a:xfrm>
        </p:spPr>
        <p:txBody>
          <a:bodyPr>
            <a:normAutofit/>
          </a:bodyPr>
          <a:lstStyle/>
          <a:p>
            <a:r>
              <a:rPr lang="en-US" sz="2400" dirty="0"/>
              <a:t>Onboarding</a:t>
            </a:r>
          </a:p>
          <a:p>
            <a:pPr lvl="1"/>
            <a:r>
              <a:rPr lang="en-US" sz="2000" dirty="0"/>
              <a:t>Administrative Roles</a:t>
            </a:r>
          </a:p>
          <a:p>
            <a:pPr lvl="1"/>
            <a:r>
              <a:rPr lang="en-US" sz="2000" dirty="0"/>
              <a:t>Job Descriptions</a:t>
            </a:r>
          </a:p>
          <a:p>
            <a:pPr lvl="1"/>
            <a:r>
              <a:rPr lang="en-US" sz="2000" dirty="0"/>
              <a:t>Recruitment</a:t>
            </a:r>
          </a:p>
          <a:p>
            <a:pPr lvl="1"/>
            <a:r>
              <a:rPr lang="en-US" sz="2000" dirty="0"/>
              <a:t>Applications</a:t>
            </a:r>
          </a:p>
          <a:p>
            <a:pPr lvl="1"/>
            <a:r>
              <a:rPr lang="en-US" sz="2000" dirty="0"/>
              <a:t>Screening</a:t>
            </a:r>
          </a:p>
          <a:p>
            <a:pPr lvl="1"/>
            <a:r>
              <a:rPr lang="en-US" sz="2000" dirty="0"/>
              <a:t>Contracts</a:t>
            </a:r>
          </a:p>
          <a:p>
            <a:pPr lvl="1"/>
            <a:r>
              <a:rPr lang="en-US" sz="2000" dirty="0"/>
              <a:t>Types of Employees</a:t>
            </a:r>
          </a:p>
          <a:p>
            <a:pPr lvl="1"/>
            <a:r>
              <a:rPr lang="en-US" sz="2000" dirty="0"/>
              <a:t>Employment Packets</a:t>
            </a:r>
            <a:endParaRPr lang="en-US" dirty="0"/>
          </a:p>
          <a:p>
            <a:pPr lvl="1"/>
            <a:endParaRPr lang="en-US" dirty="0"/>
          </a:p>
        </p:txBody>
      </p:sp>
      <p:sp>
        <p:nvSpPr>
          <p:cNvPr id="4" name="Content Placeholder 2">
            <a:extLst>
              <a:ext uri="{FF2B5EF4-FFF2-40B4-BE49-F238E27FC236}">
                <a16:creationId xmlns:a16="http://schemas.microsoft.com/office/drawing/2014/main" id="{9215DC44-D8A3-4301-8EF3-FC22ECD12A1D}"/>
              </a:ext>
            </a:extLst>
          </p:cNvPr>
          <p:cNvSpPr txBox="1">
            <a:spLocks/>
          </p:cNvSpPr>
          <p:nvPr/>
        </p:nvSpPr>
        <p:spPr>
          <a:xfrm>
            <a:off x="7113494" y="1613647"/>
            <a:ext cx="4524282" cy="40744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Payroll</a:t>
            </a:r>
            <a:endParaRPr lang="en-US" sz="2000" dirty="0"/>
          </a:p>
          <a:p>
            <a:pPr lvl="1"/>
            <a:r>
              <a:rPr lang="en-US" sz="2000" dirty="0"/>
              <a:t>Payroll Setup &amp; Processing</a:t>
            </a:r>
          </a:p>
          <a:p>
            <a:pPr lvl="1"/>
            <a:r>
              <a:rPr lang="en-US" sz="2000" dirty="0"/>
              <a:t>Leave Types</a:t>
            </a:r>
          </a:p>
          <a:p>
            <a:pPr lvl="1"/>
            <a:r>
              <a:rPr lang="en-US" sz="2000" dirty="0"/>
              <a:t>Payroll Reporting- Monthly, Quarterly, &amp; Yearly</a:t>
            </a:r>
          </a:p>
          <a:p>
            <a:pPr lvl="1"/>
            <a:r>
              <a:rPr lang="en-US" sz="2000" dirty="0"/>
              <a:t>Final Payroll</a:t>
            </a:r>
          </a:p>
          <a:p>
            <a:pPr lvl="1"/>
            <a:r>
              <a:rPr lang="en-US" sz="2000" dirty="0"/>
              <a:t>Record Maintenance</a:t>
            </a:r>
          </a:p>
          <a:p>
            <a:pPr lvl="1"/>
            <a:r>
              <a:rPr lang="en-US" sz="2000" dirty="0"/>
              <a:t>Record Retention </a:t>
            </a:r>
          </a:p>
          <a:p>
            <a:pPr lvl="1"/>
            <a:r>
              <a:rPr lang="en-US" sz="2000" dirty="0"/>
              <a:t>Audits</a:t>
            </a:r>
          </a:p>
          <a:p>
            <a:pPr marL="457200" lvl="1" indent="0">
              <a:buNone/>
            </a:pPr>
            <a:endParaRPr lang="en-US" sz="2000" dirty="0"/>
          </a:p>
          <a:p>
            <a:pPr lvl="1"/>
            <a:endParaRPr lang="en-US" sz="2000" dirty="0"/>
          </a:p>
          <a:p>
            <a:pPr lvl="1"/>
            <a:endParaRPr lang="en-US" sz="2000" dirty="0"/>
          </a:p>
          <a:p>
            <a:pPr lvl="1"/>
            <a:endParaRPr lang="en-US" sz="2000" dirty="0"/>
          </a:p>
          <a:p>
            <a:pPr lvl="1"/>
            <a:endParaRPr lang="en-US" dirty="0"/>
          </a:p>
          <a:p>
            <a:pPr lvl="1"/>
            <a:endParaRPr lang="en-US" dirty="0"/>
          </a:p>
        </p:txBody>
      </p:sp>
      <p:sp>
        <p:nvSpPr>
          <p:cNvPr id="5" name="TextBox 4">
            <a:extLst>
              <a:ext uri="{FF2B5EF4-FFF2-40B4-BE49-F238E27FC236}">
                <a16:creationId xmlns:a16="http://schemas.microsoft.com/office/drawing/2014/main" id="{51BDB712-AC60-4354-89A6-CDD4B0C70A75}"/>
              </a:ext>
            </a:extLst>
          </p:cNvPr>
          <p:cNvSpPr txBox="1"/>
          <p:nvPr/>
        </p:nvSpPr>
        <p:spPr>
          <a:xfrm>
            <a:off x="2254717" y="5688107"/>
            <a:ext cx="8911687" cy="646331"/>
          </a:xfrm>
          <a:prstGeom prst="rect">
            <a:avLst/>
          </a:prstGeom>
          <a:noFill/>
        </p:spPr>
        <p:txBody>
          <a:bodyPr wrap="square" rtlCol="0">
            <a:spAutoFit/>
          </a:bodyPr>
          <a:lstStyle/>
          <a:p>
            <a:pPr algn="ctr"/>
            <a:r>
              <a:rPr lang="en-US" b="1" dirty="0">
                <a:solidFill>
                  <a:schemeClr val="tx1">
                    <a:lumMod val="75000"/>
                    <a:lumOff val="25000"/>
                  </a:schemeClr>
                </a:solidFill>
              </a:rPr>
              <a:t>Remember that you won’t remember it all!</a:t>
            </a:r>
          </a:p>
          <a:p>
            <a:pPr algn="ctr"/>
            <a:r>
              <a:rPr lang="en-US" b="1" dirty="0">
                <a:solidFill>
                  <a:schemeClr val="tx1">
                    <a:lumMod val="75000"/>
                    <a:lumOff val="25000"/>
                  </a:schemeClr>
                </a:solidFill>
              </a:rPr>
              <a:t>You can find resources at the MASBO website. </a:t>
            </a:r>
          </a:p>
        </p:txBody>
      </p:sp>
    </p:spTree>
    <p:extLst>
      <p:ext uri="{BB962C8B-B14F-4D97-AF65-F5344CB8AC3E}">
        <p14:creationId xmlns:p14="http://schemas.microsoft.com/office/powerpoint/2010/main" val="2344667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1690-1DF0-49B1-9BC6-491A30F5D2A7}"/>
              </a:ext>
            </a:extLst>
          </p:cNvPr>
          <p:cNvSpPr>
            <a:spLocks noGrp="1"/>
          </p:cNvSpPr>
          <p:nvPr>
            <p:ph type="title"/>
          </p:nvPr>
        </p:nvSpPr>
        <p:spPr>
          <a:xfrm>
            <a:off x="2489738" y="419322"/>
            <a:ext cx="8911687" cy="909416"/>
          </a:xfrm>
        </p:spPr>
        <p:txBody>
          <a:bodyPr anchor="ctr"/>
          <a:lstStyle/>
          <a:p>
            <a:pPr algn="ctr"/>
            <a:r>
              <a:rPr lang="en-US" dirty="0"/>
              <a:t>Regular Leave Types</a:t>
            </a:r>
          </a:p>
        </p:txBody>
      </p:sp>
      <p:graphicFrame>
        <p:nvGraphicFramePr>
          <p:cNvPr id="4" name="Content Placeholder 3">
            <a:extLst>
              <a:ext uri="{FF2B5EF4-FFF2-40B4-BE49-F238E27FC236}">
                <a16:creationId xmlns:a16="http://schemas.microsoft.com/office/drawing/2014/main" id="{1A1129BD-C736-4102-BD7F-D1BECEA5DF72}"/>
              </a:ext>
            </a:extLst>
          </p:cNvPr>
          <p:cNvGraphicFramePr>
            <a:graphicFrameLocks noGrp="1"/>
          </p:cNvGraphicFramePr>
          <p:nvPr>
            <p:ph idx="1"/>
            <p:extLst>
              <p:ext uri="{D42A27DB-BD31-4B8C-83A1-F6EECF244321}">
                <p14:modId xmlns:p14="http://schemas.microsoft.com/office/powerpoint/2010/main" val="3792527869"/>
              </p:ext>
            </p:extLst>
          </p:nvPr>
        </p:nvGraphicFramePr>
        <p:xfrm>
          <a:off x="2357438" y="1328738"/>
          <a:ext cx="9043987" cy="5257801"/>
        </p:xfrm>
        <a:graphic>
          <a:graphicData uri="http://schemas.openxmlformats.org/drawingml/2006/table">
            <a:tbl>
              <a:tblPr firstRow="1" firstCol="1" lastRow="1" lastCol="1" bandRow="1" bandCol="1">
                <a:tableStyleId>{F5AB1C69-6EDB-4FF4-983F-18BD219EF322}</a:tableStyleId>
              </a:tblPr>
              <a:tblGrid>
                <a:gridCol w="2984442">
                  <a:extLst>
                    <a:ext uri="{9D8B030D-6E8A-4147-A177-3AD203B41FA5}">
                      <a16:colId xmlns:a16="http://schemas.microsoft.com/office/drawing/2014/main" val="3214879792"/>
                    </a:ext>
                  </a:extLst>
                </a:gridCol>
                <a:gridCol w="6059545">
                  <a:extLst>
                    <a:ext uri="{9D8B030D-6E8A-4147-A177-3AD203B41FA5}">
                      <a16:colId xmlns:a16="http://schemas.microsoft.com/office/drawing/2014/main" val="2708025209"/>
                    </a:ext>
                  </a:extLst>
                </a:gridCol>
              </a:tblGrid>
              <a:tr h="1169215">
                <a:tc>
                  <a:txBody>
                    <a:bodyPr/>
                    <a:lstStyle/>
                    <a:p>
                      <a:pPr marL="0" marR="0" algn="l">
                        <a:spcBef>
                          <a:spcPts val="0"/>
                        </a:spcBef>
                        <a:spcAft>
                          <a:spcPts val="0"/>
                        </a:spcAft>
                      </a:pPr>
                      <a:r>
                        <a:rPr lang="en-US" sz="2000" dirty="0">
                          <a:effectLst/>
                        </a:rPr>
                        <a:t>Superintendent</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2000" dirty="0">
                          <a:effectLst/>
                        </a:rPr>
                        <a:t>At a minimum, per state law 2-18-601, 2-18-612 MCA. Individual contract may provide additional benefits.</a:t>
                      </a:r>
                    </a:p>
                  </a:txBody>
                  <a:tcPr marL="68580" marR="68580" marT="0" marB="0" anchor="ctr"/>
                </a:tc>
                <a:extLst>
                  <a:ext uri="{0D108BD9-81ED-4DB2-BD59-A6C34878D82A}">
                    <a16:rowId xmlns:a16="http://schemas.microsoft.com/office/drawing/2014/main" val="1626798034"/>
                  </a:ext>
                </a:extLst>
              </a:tr>
              <a:tr h="1169215">
                <a:tc>
                  <a:txBody>
                    <a:bodyPr/>
                    <a:lstStyle/>
                    <a:p>
                      <a:pPr marL="0" marR="0" algn="l">
                        <a:spcBef>
                          <a:spcPts val="0"/>
                        </a:spcBef>
                        <a:spcAft>
                          <a:spcPts val="0"/>
                        </a:spcAft>
                      </a:pPr>
                      <a:r>
                        <a:rPr lang="en-US" sz="2000" dirty="0">
                          <a:effectLst/>
                        </a:rPr>
                        <a:t>Administrative (certified)</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2000" dirty="0">
                          <a:effectLst/>
                        </a:rPr>
                        <a:t>Per individual contracts.  Often receives the same benefits as teachers, plus an administrative package.</a:t>
                      </a:r>
                    </a:p>
                  </a:txBody>
                  <a:tcPr marL="68580" marR="68580" marT="0" marB="0" anchor="ctr"/>
                </a:tc>
                <a:extLst>
                  <a:ext uri="{0D108BD9-81ED-4DB2-BD59-A6C34878D82A}">
                    <a16:rowId xmlns:a16="http://schemas.microsoft.com/office/drawing/2014/main" val="2505467092"/>
                  </a:ext>
                </a:extLst>
              </a:tr>
              <a:tr h="1169215">
                <a:tc>
                  <a:txBody>
                    <a:bodyPr/>
                    <a:lstStyle/>
                    <a:p>
                      <a:pPr marL="0" marR="0" algn="l">
                        <a:spcBef>
                          <a:spcPts val="0"/>
                        </a:spcBef>
                        <a:spcAft>
                          <a:spcPts val="0"/>
                        </a:spcAft>
                      </a:pPr>
                      <a:r>
                        <a:rPr lang="en-US" sz="2000" dirty="0">
                          <a:effectLst/>
                        </a:rPr>
                        <a:t>Administrative (other)</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2000" dirty="0">
                          <a:effectLst/>
                        </a:rPr>
                        <a:t>At a minimum, per state law 2-18-601, 2-18-612 MCA. Individual contracts may provide additional benefits.</a:t>
                      </a:r>
                    </a:p>
                  </a:txBody>
                  <a:tcPr marL="68580" marR="68580" marT="0" marB="0" anchor="ctr"/>
                </a:tc>
                <a:extLst>
                  <a:ext uri="{0D108BD9-81ED-4DB2-BD59-A6C34878D82A}">
                    <a16:rowId xmlns:a16="http://schemas.microsoft.com/office/drawing/2014/main" val="1188586680"/>
                  </a:ext>
                </a:extLst>
              </a:tr>
              <a:tr h="700062">
                <a:tc>
                  <a:txBody>
                    <a:bodyPr/>
                    <a:lstStyle/>
                    <a:p>
                      <a:pPr marL="0" marR="0" algn="l">
                        <a:spcBef>
                          <a:spcPts val="0"/>
                        </a:spcBef>
                        <a:spcAft>
                          <a:spcPts val="0"/>
                        </a:spcAft>
                      </a:pPr>
                      <a:r>
                        <a:rPr lang="en-US" sz="2000" dirty="0">
                          <a:effectLst/>
                        </a:rPr>
                        <a:t>Certified employees</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2000" dirty="0">
                          <a:effectLst/>
                        </a:rPr>
                        <a:t>Per master agreement or individual contracts.</a:t>
                      </a:r>
                    </a:p>
                  </a:txBody>
                  <a:tcPr marL="68580" marR="68580" marT="0" marB="0" anchor="ctr"/>
                </a:tc>
                <a:extLst>
                  <a:ext uri="{0D108BD9-81ED-4DB2-BD59-A6C34878D82A}">
                    <a16:rowId xmlns:a16="http://schemas.microsoft.com/office/drawing/2014/main" val="1347881346"/>
                  </a:ext>
                </a:extLst>
              </a:tr>
              <a:tr h="1050094">
                <a:tc>
                  <a:txBody>
                    <a:bodyPr/>
                    <a:lstStyle/>
                    <a:p>
                      <a:pPr marL="0" marR="0" algn="l">
                        <a:spcBef>
                          <a:spcPts val="0"/>
                        </a:spcBef>
                        <a:spcAft>
                          <a:spcPts val="0"/>
                        </a:spcAft>
                      </a:pPr>
                      <a:r>
                        <a:rPr lang="en-US" sz="2000" dirty="0">
                          <a:effectLst/>
                        </a:rPr>
                        <a:t>Classified employees</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2000" dirty="0">
                          <a:effectLst/>
                        </a:rPr>
                        <a:t>At a minimum, per state law 2-18-601, 2-18-612 MCA and per master agreement, if applicable.</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46856492"/>
                  </a:ext>
                </a:extLst>
              </a:tr>
            </a:tbl>
          </a:graphicData>
        </a:graphic>
      </p:graphicFrame>
    </p:spTree>
    <p:extLst>
      <p:ext uri="{BB962C8B-B14F-4D97-AF65-F5344CB8AC3E}">
        <p14:creationId xmlns:p14="http://schemas.microsoft.com/office/powerpoint/2010/main" val="887282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E56134-2BA0-417E-B20C-D942FE606962}"/>
              </a:ext>
            </a:extLst>
          </p:cNvPr>
          <p:cNvSpPr>
            <a:spLocks noGrp="1"/>
          </p:cNvSpPr>
          <p:nvPr>
            <p:ph type="title"/>
          </p:nvPr>
        </p:nvSpPr>
        <p:spPr>
          <a:xfrm>
            <a:off x="649224" y="543254"/>
            <a:ext cx="4665726" cy="1259894"/>
          </a:xfrm>
        </p:spPr>
        <p:txBody>
          <a:bodyPr>
            <a:normAutofit/>
          </a:bodyPr>
          <a:lstStyle/>
          <a:p>
            <a:pPr algn="ctr"/>
            <a:r>
              <a:rPr lang="en-US" dirty="0"/>
              <a:t>Additional Leave Types</a:t>
            </a:r>
          </a:p>
        </p:txBody>
      </p:sp>
      <p:sp>
        <p:nvSpPr>
          <p:cNvPr id="11" name="Rectangle 10">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BC05C16-3E12-4D06-B273-3A45A48AE23D}"/>
              </a:ext>
            </a:extLst>
          </p:cNvPr>
          <p:cNvSpPr>
            <a:spLocks noGrp="1"/>
          </p:cNvSpPr>
          <p:nvPr>
            <p:ph idx="1"/>
          </p:nvPr>
        </p:nvSpPr>
        <p:spPr>
          <a:xfrm>
            <a:off x="649223" y="1928814"/>
            <a:ext cx="4973760" cy="4385932"/>
          </a:xfrm>
        </p:spPr>
        <p:txBody>
          <a:bodyPr>
            <a:normAutofit fontScale="92500" lnSpcReduction="10000"/>
          </a:bodyPr>
          <a:lstStyle/>
          <a:p>
            <a:endParaRPr lang="en-US" altLang="en-US" sz="2000" dirty="0"/>
          </a:p>
          <a:p>
            <a:r>
              <a:rPr lang="en-US" altLang="en-US" sz="2000" dirty="0"/>
              <a:t>	</a:t>
            </a:r>
            <a:r>
              <a:rPr lang="en-US" altLang="en-US" sz="2200" dirty="0"/>
              <a:t>	Bereavement</a:t>
            </a:r>
          </a:p>
          <a:p>
            <a:r>
              <a:rPr lang="en-US" altLang="en-US" sz="2200" dirty="0"/>
              <a:t>		Extended Leave of Absence</a:t>
            </a:r>
          </a:p>
          <a:p>
            <a:r>
              <a:rPr lang="en-US" altLang="en-US" sz="2200" dirty="0"/>
              <a:t>		</a:t>
            </a:r>
            <a:r>
              <a:rPr lang="en-US" altLang="en-US" sz="2200" dirty="0">
                <a:hlinkClick r:id="rId2"/>
              </a:rPr>
              <a:t>FMLA (Family Medical Leave)</a:t>
            </a:r>
            <a:endParaRPr lang="en-US" altLang="en-US" sz="2200" dirty="0"/>
          </a:p>
          <a:p>
            <a:r>
              <a:rPr lang="en-US" altLang="en-US" sz="2200" dirty="0"/>
              <a:t>		Jury Duty</a:t>
            </a:r>
          </a:p>
          <a:p>
            <a:r>
              <a:rPr lang="en-US" altLang="en-US" sz="2200" dirty="0"/>
              <a:t>		Leave Without Pay</a:t>
            </a:r>
          </a:p>
          <a:p>
            <a:r>
              <a:rPr lang="en-US" altLang="en-US" sz="2200" dirty="0"/>
              <a:t>		Maternity/Paternity</a:t>
            </a:r>
          </a:p>
          <a:p>
            <a:r>
              <a:rPr lang="en-US" altLang="en-US" sz="2200" dirty="0"/>
              <a:t>		</a:t>
            </a:r>
            <a:r>
              <a:rPr lang="en-US" altLang="en-US" sz="2200" dirty="0">
                <a:hlinkClick r:id="rId3"/>
              </a:rPr>
              <a:t>Military	</a:t>
            </a:r>
            <a:r>
              <a:rPr lang="en-US" altLang="en-US" sz="2200" dirty="0"/>
              <a:t>	</a:t>
            </a:r>
          </a:p>
          <a:p>
            <a:endParaRPr lang="en-US" sz="2200" dirty="0"/>
          </a:p>
          <a:p>
            <a:r>
              <a:rPr lang="en-US" sz="2200" dirty="0"/>
              <a:t>Check your policies for more information</a:t>
            </a:r>
          </a:p>
        </p:txBody>
      </p:sp>
      <p:pic>
        <p:nvPicPr>
          <p:cNvPr id="4" name="Picture 3">
            <a:extLst>
              <a:ext uri="{FF2B5EF4-FFF2-40B4-BE49-F238E27FC236}">
                <a16:creationId xmlns:a16="http://schemas.microsoft.com/office/drawing/2014/main" id="{6E1809B4-3CD4-439C-A751-923BA1128EE1}"/>
              </a:ext>
            </a:extLst>
          </p:cNvPr>
          <p:cNvPicPr>
            <a:picLocks noChangeAspect="1"/>
          </p:cNvPicPr>
          <p:nvPr/>
        </p:nvPicPr>
        <p:blipFill>
          <a:blip r:embed="rId4"/>
          <a:stretch>
            <a:fillRect/>
          </a:stretch>
        </p:blipFill>
        <p:spPr>
          <a:xfrm>
            <a:off x="5622983" y="1310774"/>
            <a:ext cx="5950137" cy="3346952"/>
          </a:xfrm>
          <a:prstGeom prst="rect">
            <a:avLst/>
          </a:prstGeom>
        </p:spPr>
      </p:pic>
      <p:sp>
        <p:nvSpPr>
          <p:cNvPr id="13"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2615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51E3-0320-4FA8-9EB7-C5C5D486D0B1}"/>
              </a:ext>
            </a:extLst>
          </p:cNvPr>
          <p:cNvSpPr>
            <a:spLocks noGrp="1"/>
          </p:cNvSpPr>
          <p:nvPr>
            <p:ph type="title"/>
          </p:nvPr>
        </p:nvSpPr>
        <p:spPr>
          <a:xfrm>
            <a:off x="1687669" y="624110"/>
            <a:ext cx="5027456" cy="1280890"/>
          </a:xfrm>
        </p:spPr>
        <p:txBody>
          <a:bodyPr>
            <a:normAutofit/>
          </a:bodyPr>
          <a:lstStyle/>
          <a:p>
            <a:pPr algn="ctr">
              <a:lnSpc>
                <a:spcPct val="90000"/>
              </a:lnSpc>
            </a:pPr>
            <a:r>
              <a:rPr lang="en-US" sz="2700" dirty="0"/>
              <a:t>Print Checks &amp;/or Submit Electronic Transfers</a:t>
            </a:r>
          </a:p>
        </p:txBody>
      </p:sp>
      <p:sp>
        <p:nvSpPr>
          <p:cNvPr id="3" name="Content Placeholder 2">
            <a:extLst>
              <a:ext uri="{FF2B5EF4-FFF2-40B4-BE49-F238E27FC236}">
                <a16:creationId xmlns:a16="http://schemas.microsoft.com/office/drawing/2014/main" id="{77CD8D8D-39AF-47E3-BCF6-7469861B2F0A}"/>
              </a:ext>
            </a:extLst>
          </p:cNvPr>
          <p:cNvSpPr>
            <a:spLocks noGrp="1"/>
          </p:cNvSpPr>
          <p:nvPr>
            <p:ph idx="1"/>
          </p:nvPr>
        </p:nvSpPr>
        <p:spPr>
          <a:xfrm>
            <a:off x="1971675" y="2133600"/>
            <a:ext cx="4844467" cy="4438650"/>
          </a:xfrm>
        </p:spPr>
        <p:txBody>
          <a:bodyPr>
            <a:normAutofit fontScale="92500"/>
          </a:bodyPr>
          <a:lstStyle/>
          <a:p>
            <a:r>
              <a:rPr lang="en-US" sz="2400" dirty="0">
                <a:solidFill>
                  <a:schemeClr val="tx1"/>
                </a:solidFill>
              </a:rPr>
              <a:t>Know your bank and Treasurer’s Office deadlines</a:t>
            </a:r>
          </a:p>
          <a:p>
            <a:r>
              <a:rPr lang="en-US" sz="2400" dirty="0">
                <a:solidFill>
                  <a:schemeClr val="tx1"/>
                </a:solidFill>
              </a:rPr>
              <a:t>Consider Pre-Notes prior to electronic transfers</a:t>
            </a:r>
          </a:p>
          <a:p>
            <a:r>
              <a:rPr lang="en-US" sz="2400" dirty="0">
                <a:solidFill>
                  <a:schemeClr val="tx1"/>
                </a:solidFill>
              </a:rPr>
              <a:t>Track any checks that misprinted for audit records</a:t>
            </a:r>
          </a:p>
          <a:p>
            <a:r>
              <a:rPr lang="en-US" sz="2400" dirty="0">
                <a:solidFill>
                  <a:schemeClr val="tx1"/>
                </a:solidFill>
              </a:rPr>
              <a:t>Use your reports to ensure you are balanced prior to sending reports</a:t>
            </a:r>
          </a:p>
          <a:p>
            <a:r>
              <a:rPr lang="en-US" sz="2400" dirty="0">
                <a:solidFill>
                  <a:schemeClr val="tx1"/>
                </a:solidFill>
              </a:rPr>
              <a:t>Note any issues that need to be addressed in future months</a:t>
            </a:r>
          </a:p>
          <a:p>
            <a:endParaRPr lang="en-US" sz="1600" dirty="0">
              <a:solidFill>
                <a:schemeClr val="tx1"/>
              </a:solidFill>
            </a:endParaRPr>
          </a:p>
        </p:txBody>
      </p:sp>
      <p:pic>
        <p:nvPicPr>
          <p:cNvPr id="4" name="Picture 3">
            <a:extLst>
              <a:ext uri="{FF2B5EF4-FFF2-40B4-BE49-F238E27FC236}">
                <a16:creationId xmlns:a16="http://schemas.microsoft.com/office/drawing/2014/main" id="{E5D5F945-F553-46C2-9C31-38E1C28BB626}"/>
              </a:ext>
            </a:extLst>
          </p:cNvPr>
          <p:cNvPicPr>
            <a:picLocks noChangeAspect="1"/>
          </p:cNvPicPr>
          <p:nvPr/>
        </p:nvPicPr>
        <p:blipFill rotWithShape="1">
          <a:blip r:embed="rId2"/>
          <a:srcRect l="16533" r="19423" b="-2"/>
          <a:stretch/>
        </p:blipFill>
        <p:spPr>
          <a:xfrm>
            <a:off x="7059812" y="228610"/>
            <a:ext cx="5132188" cy="6343640"/>
          </a:xfrm>
          <a:prstGeom prst="rect">
            <a:avLst/>
          </a:prstGeom>
        </p:spPr>
      </p:pic>
    </p:spTree>
    <p:extLst>
      <p:ext uri="{BB962C8B-B14F-4D97-AF65-F5344CB8AC3E}">
        <p14:creationId xmlns:p14="http://schemas.microsoft.com/office/powerpoint/2010/main" val="2217262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5512C-0F05-4750-9B96-333414A6DB93}"/>
              </a:ext>
            </a:extLst>
          </p:cNvPr>
          <p:cNvSpPr>
            <a:spLocks noGrp="1"/>
          </p:cNvSpPr>
          <p:nvPr>
            <p:ph type="title"/>
          </p:nvPr>
        </p:nvSpPr>
        <p:spPr>
          <a:xfrm>
            <a:off x="4514850" y="504826"/>
            <a:ext cx="6989762" cy="1400174"/>
          </a:xfrm>
        </p:spPr>
        <p:txBody>
          <a:bodyPr>
            <a:normAutofit fontScale="90000"/>
          </a:bodyPr>
          <a:lstStyle/>
          <a:p>
            <a:pPr algn="ctr"/>
            <a:r>
              <a:rPr lang="en-US" dirty="0"/>
              <a:t>And now the real fun begins….. Submitting Payroll Reports &amp; Payments</a:t>
            </a:r>
          </a:p>
        </p:txBody>
      </p:sp>
      <p:sp>
        <p:nvSpPr>
          <p:cNvPr id="3" name="Content Placeholder 2">
            <a:extLst>
              <a:ext uri="{FF2B5EF4-FFF2-40B4-BE49-F238E27FC236}">
                <a16:creationId xmlns:a16="http://schemas.microsoft.com/office/drawing/2014/main" id="{DEBB9FA2-D19F-4C0B-A058-70DF80050520}"/>
              </a:ext>
            </a:extLst>
          </p:cNvPr>
          <p:cNvSpPr>
            <a:spLocks noGrp="1"/>
          </p:cNvSpPr>
          <p:nvPr>
            <p:ph idx="1"/>
          </p:nvPr>
        </p:nvSpPr>
        <p:spPr>
          <a:xfrm>
            <a:off x="2592925" y="2357437"/>
            <a:ext cx="8915400" cy="4267200"/>
          </a:xfrm>
        </p:spPr>
        <p:txBody>
          <a:bodyPr>
            <a:normAutofit/>
          </a:bodyPr>
          <a:lstStyle/>
          <a:p>
            <a:pPr algn="ctr"/>
            <a:r>
              <a:rPr lang="en-US" sz="2400" dirty="0"/>
              <a:t>Monthly </a:t>
            </a:r>
          </a:p>
          <a:p>
            <a:pPr algn="ctr"/>
            <a:r>
              <a:rPr lang="en-US" sz="2400" dirty="0"/>
              <a:t>Quarterly</a:t>
            </a:r>
          </a:p>
          <a:p>
            <a:pPr algn="ctr"/>
            <a:r>
              <a:rPr lang="en-US" sz="2400" dirty="0"/>
              <a:t>Annually</a:t>
            </a:r>
          </a:p>
          <a:p>
            <a:endParaRPr lang="en-US" dirty="0"/>
          </a:p>
          <a:p>
            <a:r>
              <a:rPr lang="en-US" sz="2000" dirty="0"/>
              <a:t>Financial Year Quarter					Calendar Year Quarter</a:t>
            </a:r>
          </a:p>
          <a:p>
            <a:pPr lvl="1"/>
            <a:r>
              <a:rPr lang="en-US" sz="2000" dirty="0"/>
              <a:t>Q1 	June, July, August					Q1		Jan, Feb, March</a:t>
            </a:r>
          </a:p>
          <a:p>
            <a:pPr lvl="1"/>
            <a:r>
              <a:rPr lang="en-US" sz="2000" dirty="0"/>
              <a:t>Q2	Sept, Oct, November				Q2		April, May, June</a:t>
            </a:r>
          </a:p>
          <a:p>
            <a:pPr lvl="1"/>
            <a:r>
              <a:rPr lang="en-US" sz="2000" dirty="0"/>
              <a:t>Q3 	Dec, Jan, March					Q3		July, Aug, Sept</a:t>
            </a:r>
          </a:p>
          <a:p>
            <a:pPr lvl="1"/>
            <a:r>
              <a:rPr lang="en-US" sz="2000" dirty="0"/>
              <a:t>Q4	April, May June					Q4		Oct, Nov, Dec</a:t>
            </a:r>
          </a:p>
          <a:p>
            <a:endParaRPr lang="en-US" dirty="0"/>
          </a:p>
        </p:txBody>
      </p:sp>
      <p:pic>
        <p:nvPicPr>
          <p:cNvPr id="4098" name="Picture 2" descr="https://www.memecreator.org/static/images/memes/5476398.jpg">
            <a:extLst>
              <a:ext uri="{FF2B5EF4-FFF2-40B4-BE49-F238E27FC236}">
                <a16:creationId xmlns:a16="http://schemas.microsoft.com/office/drawing/2014/main" id="{B8D4F909-7EC0-4AD6-B642-A3FA1CCC8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162" y="762000"/>
            <a:ext cx="2495549" cy="249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37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442A-828C-4CDA-A616-10C057B9DC64}"/>
              </a:ext>
            </a:extLst>
          </p:cNvPr>
          <p:cNvSpPr>
            <a:spLocks noGrp="1"/>
          </p:cNvSpPr>
          <p:nvPr>
            <p:ph type="title"/>
          </p:nvPr>
        </p:nvSpPr>
        <p:spPr>
          <a:xfrm>
            <a:off x="2592925" y="624110"/>
            <a:ext cx="8911687" cy="1280890"/>
          </a:xfrm>
        </p:spPr>
        <p:txBody>
          <a:bodyPr/>
          <a:lstStyle/>
          <a:p>
            <a:pPr algn="ctr"/>
            <a:r>
              <a:rPr lang="en-US" dirty="0"/>
              <a:t>Monthly Contributions</a:t>
            </a:r>
          </a:p>
        </p:txBody>
      </p:sp>
      <p:sp>
        <p:nvSpPr>
          <p:cNvPr id="3" name="Content Placeholder 2">
            <a:extLst>
              <a:ext uri="{FF2B5EF4-FFF2-40B4-BE49-F238E27FC236}">
                <a16:creationId xmlns:a16="http://schemas.microsoft.com/office/drawing/2014/main" id="{77B3BEDB-1018-4126-86FD-FDDE94A59D9C}"/>
              </a:ext>
            </a:extLst>
          </p:cNvPr>
          <p:cNvSpPr>
            <a:spLocks noGrp="1"/>
          </p:cNvSpPr>
          <p:nvPr>
            <p:ph idx="1"/>
          </p:nvPr>
        </p:nvSpPr>
        <p:spPr>
          <a:xfrm>
            <a:off x="2592924" y="1743075"/>
            <a:ext cx="8911687" cy="4805140"/>
          </a:xfrm>
        </p:spPr>
        <p:txBody>
          <a:bodyPr>
            <a:normAutofit fontScale="92500" lnSpcReduction="20000"/>
          </a:bodyPr>
          <a:lstStyle/>
          <a:p>
            <a:r>
              <a:rPr lang="en-US" sz="2400" dirty="0"/>
              <a:t>Fed Tax- Electronic Federal Tax Payment System </a:t>
            </a:r>
            <a:r>
              <a:rPr lang="en-US" sz="2400" dirty="0">
                <a:hlinkClick r:id="rId2"/>
              </a:rPr>
              <a:t>(EFTPS)</a:t>
            </a:r>
            <a:endParaRPr lang="en-US" sz="2400" dirty="0"/>
          </a:p>
          <a:p>
            <a:pPr lvl="1"/>
            <a:r>
              <a:rPr lang="en-US" sz="2400" dirty="0"/>
              <a:t>Know your tax deposit schedule</a:t>
            </a:r>
          </a:p>
          <a:p>
            <a:pPr lvl="1"/>
            <a:r>
              <a:rPr lang="en-US" sz="2400" dirty="0"/>
              <a:t>Deposits include Federal withholdings, Social Security, and Medicare</a:t>
            </a:r>
          </a:p>
          <a:p>
            <a:r>
              <a:rPr lang="en-US" sz="2400" dirty="0"/>
              <a:t>State Tax</a:t>
            </a:r>
          </a:p>
          <a:p>
            <a:pPr lvl="1"/>
            <a:r>
              <a:rPr lang="en-US" sz="2400" dirty="0">
                <a:hlinkClick r:id="rId3"/>
              </a:rPr>
              <a:t>TAP</a:t>
            </a:r>
            <a:r>
              <a:rPr lang="en-US" sz="2400" dirty="0"/>
              <a:t> or a paper check</a:t>
            </a:r>
          </a:p>
          <a:p>
            <a:r>
              <a:rPr lang="en-US" sz="2400" dirty="0"/>
              <a:t>Health Insurance, Dental, Vision, Life</a:t>
            </a:r>
          </a:p>
          <a:p>
            <a:r>
              <a:rPr lang="en-US" sz="2400" dirty="0"/>
              <a:t>Union Dues</a:t>
            </a:r>
          </a:p>
          <a:p>
            <a:r>
              <a:rPr lang="en-US" sz="2400" dirty="0"/>
              <a:t>TRS/PERS </a:t>
            </a:r>
          </a:p>
          <a:p>
            <a:r>
              <a:rPr lang="en-US" sz="2400" dirty="0"/>
              <a:t>Supplemental Retirement</a:t>
            </a:r>
          </a:p>
          <a:p>
            <a:r>
              <a:rPr lang="en-US" sz="2400" dirty="0"/>
              <a:t>Other- Auto insurance, deductions to multiple bank accounts, garnishments, child support, tax withholdings, etc.</a:t>
            </a:r>
          </a:p>
          <a:p>
            <a:endParaRPr lang="en-US" dirty="0"/>
          </a:p>
        </p:txBody>
      </p:sp>
    </p:spTree>
    <p:extLst>
      <p:ext uri="{BB962C8B-B14F-4D97-AF65-F5344CB8AC3E}">
        <p14:creationId xmlns:p14="http://schemas.microsoft.com/office/powerpoint/2010/main" val="1500170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1332-9DB3-4029-8E89-26DB4E1A5ABB}"/>
              </a:ext>
            </a:extLst>
          </p:cNvPr>
          <p:cNvSpPr>
            <a:spLocks noGrp="1"/>
          </p:cNvSpPr>
          <p:nvPr>
            <p:ph type="title"/>
          </p:nvPr>
        </p:nvSpPr>
        <p:spPr/>
        <p:txBody>
          <a:bodyPr/>
          <a:lstStyle/>
          <a:p>
            <a:pPr algn="ctr"/>
            <a:r>
              <a:rPr lang="en-US" dirty="0"/>
              <a:t>Monthly Contributions (continued)</a:t>
            </a:r>
          </a:p>
        </p:txBody>
      </p:sp>
      <p:sp>
        <p:nvSpPr>
          <p:cNvPr id="3" name="Content Placeholder 2">
            <a:extLst>
              <a:ext uri="{FF2B5EF4-FFF2-40B4-BE49-F238E27FC236}">
                <a16:creationId xmlns:a16="http://schemas.microsoft.com/office/drawing/2014/main" id="{A66F39F9-0896-42C7-9BE4-44968A9BF9C5}"/>
              </a:ext>
            </a:extLst>
          </p:cNvPr>
          <p:cNvSpPr>
            <a:spLocks noGrp="1"/>
          </p:cNvSpPr>
          <p:nvPr>
            <p:ph sz="half" idx="1"/>
          </p:nvPr>
        </p:nvSpPr>
        <p:spPr>
          <a:xfrm>
            <a:off x="2589212" y="1657350"/>
            <a:ext cx="4313864" cy="4253872"/>
          </a:xfrm>
        </p:spPr>
        <p:txBody>
          <a:bodyPr>
            <a:normAutofit fontScale="92500" lnSpcReduction="10000"/>
          </a:bodyPr>
          <a:lstStyle/>
          <a:p>
            <a:r>
              <a:rPr lang="en-US" sz="2200" b="1" dirty="0"/>
              <a:t>HSA-</a:t>
            </a:r>
          </a:p>
          <a:p>
            <a:pPr lvl="1"/>
            <a:r>
              <a:rPr lang="en-US" sz="2200" dirty="0"/>
              <a:t>Employee owned</a:t>
            </a:r>
          </a:p>
          <a:p>
            <a:pPr lvl="1"/>
            <a:r>
              <a:rPr lang="en-US" sz="2200" dirty="0"/>
              <a:t>Funds roll over from year to year and can be transferred </a:t>
            </a:r>
          </a:p>
          <a:p>
            <a:pPr lvl="1"/>
            <a:r>
              <a:rPr lang="en-US" sz="2200" dirty="0"/>
              <a:t>2022 limit $3650 for individual</a:t>
            </a:r>
          </a:p>
          <a:p>
            <a:pPr lvl="1"/>
            <a:r>
              <a:rPr lang="en-US" sz="2200" dirty="0"/>
              <a:t>Limited to those with a high deductible health insurance plan</a:t>
            </a:r>
          </a:p>
          <a:p>
            <a:pPr lvl="1"/>
            <a:r>
              <a:rPr lang="en-US" sz="2200" dirty="0"/>
              <a:t>Less flexible on what you can use funds for</a:t>
            </a:r>
          </a:p>
          <a:p>
            <a:endParaRPr lang="en-US" dirty="0"/>
          </a:p>
        </p:txBody>
      </p:sp>
      <p:sp>
        <p:nvSpPr>
          <p:cNvPr id="4" name="Content Placeholder 3">
            <a:extLst>
              <a:ext uri="{FF2B5EF4-FFF2-40B4-BE49-F238E27FC236}">
                <a16:creationId xmlns:a16="http://schemas.microsoft.com/office/drawing/2014/main" id="{98F6F16C-3E2D-4C5A-9D2E-BAB3C8B6DD29}"/>
              </a:ext>
            </a:extLst>
          </p:cNvPr>
          <p:cNvSpPr>
            <a:spLocks noGrp="1"/>
          </p:cNvSpPr>
          <p:nvPr>
            <p:ph sz="half" idx="2"/>
          </p:nvPr>
        </p:nvSpPr>
        <p:spPr>
          <a:xfrm>
            <a:off x="7190747" y="1657350"/>
            <a:ext cx="4313864" cy="4246494"/>
          </a:xfrm>
        </p:spPr>
        <p:txBody>
          <a:bodyPr>
            <a:normAutofit fontScale="92500" lnSpcReduction="10000"/>
          </a:bodyPr>
          <a:lstStyle/>
          <a:p>
            <a:r>
              <a:rPr lang="en-US" sz="2200" b="1" dirty="0"/>
              <a:t>Flex –</a:t>
            </a:r>
          </a:p>
          <a:p>
            <a:pPr lvl="1"/>
            <a:r>
              <a:rPr lang="en-US" sz="2200" dirty="0"/>
              <a:t> Employer owned</a:t>
            </a:r>
          </a:p>
          <a:p>
            <a:pPr lvl="1"/>
            <a:r>
              <a:rPr lang="en-US" sz="2200" dirty="0"/>
              <a:t>Depending on plan funds maybe use or lose and are not transferred if you sever employment</a:t>
            </a:r>
          </a:p>
          <a:p>
            <a:pPr lvl="1"/>
            <a:r>
              <a:rPr lang="en-US" sz="2200" dirty="0"/>
              <a:t>2022 limit $2850 for individual</a:t>
            </a:r>
          </a:p>
          <a:p>
            <a:pPr lvl="1"/>
            <a:r>
              <a:rPr lang="en-US" sz="2200" dirty="0"/>
              <a:t>Open to all individuals</a:t>
            </a:r>
          </a:p>
          <a:p>
            <a:pPr lvl="1"/>
            <a:r>
              <a:rPr lang="en-US" sz="2200" dirty="0"/>
              <a:t>More flexible, can be used for child care, </a:t>
            </a:r>
          </a:p>
          <a:p>
            <a:endParaRPr lang="en-US" dirty="0"/>
          </a:p>
        </p:txBody>
      </p:sp>
    </p:spTree>
    <p:extLst>
      <p:ext uri="{BB962C8B-B14F-4D97-AF65-F5344CB8AC3E}">
        <p14:creationId xmlns:p14="http://schemas.microsoft.com/office/powerpoint/2010/main" val="2942518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E809E1-1160-4818-8304-0A3100A989EE}"/>
              </a:ext>
            </a:extLst>
          </p:cNvPr>
          <p:cNvPicPr>
            <a:picLocks noChangeAspect="1"/>
          </p:cNvPicPr>
          <p:nvPr/>
        </p:nvPicPr>
        <p:blipFill rotWithShape="1">
          <a:blip r:embed="rId2"/>
          <a:srcRect l="15721"/>
          <a:stretch/>
        </p:blipFill>
        <p:spPr>
          <a:xfrm>
            <a:off x="4485557" y="10"/>
            <a:ext cx="7706443" cy="6857990"/>
          </a:xfrm>
          <a:prstGeom prst="rect">
            <a:avLst/>
          </a:prstGeom>
        </p:spPr>
      </p:pic>
      <p:sp useBgFill="1">
        <p:nvSpPr>
          <p:cNvPr id="9" name="Freeform: Shape 8">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0E58442A-828C-4CDA-A616-10C057B9DC64}"/>
              </a:ext>
            </a:extLst>
          </p:cNvPr>
          <p:cNvSpPr>
            <a:spLocks noGrp="1"/>
          </p:cNvSpPr>
          <p:nvPr>
            <p:ph type="title"/>
          </p:nvPr>
        </p:nvSpPr>
        <p:spPr>
          <a:xfrm>
            <a:off x="342447" y="449595"/>
            <a:ext cx="4623955" cy="1280890"/>
          </a:xfrm>
        </p:spPr>
        <p:txBody>
          <a:bodyPr>
            <a:normAutofit/>
          </a:bodyPr>
          <a:lstStyle/>
          <a:p>
            <a:r>
              <a:rPr lang="en-US" dirty="0"/>
              <a:t>Quarterly Reporting</a:t>
            </a:r>
          </a:p>
        </p:txBody>
      </p:sp>
      <p:sp>
        <p:nvSpPr>
          <p:cNvPr id="11" name="Rectangle 10">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7B3BEDB-1018-4126-86FD-FDDE94A59D9C}"/>
              </a:ext>
            </a:extLst>
          </p:cNvPr>
          <p:cNvSpPr>
            <a:spLocks noGrp="1"/>
          </p:cNvSpPr>
          <p:nvPr>
            <p:ph idx="1"/>
          </p:nvPr>
        </p:nvSpPr>
        <p:spPr>
          <a:xfrm>
            <a:off x="342447" y="1601054"/>
            <a:ext cx="6044065" cy="5386377"/>
          </a:xfrm>
        </p:spPr>
        <p:txBody>
          <a:bodyPr>
            <a:noAutofit/>
          </a:bodyPr>
          <a:lstStyle/>
          <a:p>
            <a:pPr>
              <a:lnSpc>
                <a:spcPct val="90000"/>
              </a:lnSpc>
            </a:pPr>
            <a:r>
              <a:rPr lang="en-US" sz="2000" dirty="0"/>
              <a:t>941- paper submittal with Schedule B</a:t>
            </a:r>
          </a:p>
          <a:p>
            <a:pPr>
              <a:lnSpc>
                <a:spcPct val="90000"/>
              </a:lnSpc>
            </a:pPr>
            <a:r>
              <a:rPr lang="en-US" sz="2000" dirty="0"/>
              <a:t>Worker’s Compensation- purchased through a private provider, MSGIA, or the State of Montana.</a:t>
            </a:r>
          </a:p>
          <a:p>
            <a:pPr lvl="1">
              <a:lnSpc>
                <a:spcPct val="90000"/>
              </a:lnSpc>
            </a:pPr>
            <a:r>
              <a:rPr lang="en-US" sz="2000" dirty="0"/>
              <a:t>Collect Independent Contractor Exemption Certificate (ICEC) or proof of insurance from all contracted service providers.</a:t>
            </a:r>
          </a:p>
          <a:p>
            <a:pPr>
              <a:lnSpc>
                <a:spcPct val="90000"/>
              </a:lnSpc>
            </a:pPr>
            <a:r>
              <a:rPr lang="en-US" sz="2000" dirty="0"/>
              <a:t>Unemployment- State of Montana or Montana State Unemployment Insurance Program</a:t>
            </a:r>
          </a:p>
          <a:p>
            <a:pPr>
              <a:lnSpc>
                <a:spcPct val="90000"/>
              </a:lnSpc>
            </a:pPr>
            <a:r>
              <a:rPr lang="en-US" sz="2000" dirty="0"/>
              <a:t>Both Work Comp and Unemployment               rates may be adjusted annually and        may be subject to additional audits</a:t>
            </a:r>
          </a:p>
        </p:txBody>
      </p:sp>
    </p:spTree>
    <p:extLst>
      <p:ext uri="{BB962C8B-B14F-4D97-AF65-F5344CB8AC3E}">
        <p14:creationId xmlns:p14="http://schemas.microsoft.com/office/powerpoint/2010/main" val="964553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442A-828C-4CDA-A616-10C057B9DC64}"/>
              </a:ext>
            </a:extLst>
          </p:cNvPr>
          <p:cNvSpPr>
            <a:spLocks noGrp="1"/>
          </p:cNvSpPr>
          <p:nvPr>
            <p:ph type="title"/>
          </p:nvPr>
        </p:nvSpPr>
        <p:spPr>
          <a:xfrm>
            <a:off x="2592925" y="352648"/>
            <a:ext cx="8911687" cy="1280890"/>
          </a:xfrm>
        </p:spPr>
        <p:txBody>
          <a:bodyPr/>
          <a:lstStyle/>
          <a:p>
            <a:pPr algn="ctr"/>
            <a:r>
              <a:rPr lang="en-US" dirty="0"/>
              <a:t>Yearly Reports</a:t>
            </a:r>
          </a:p>
        </p:txBody>
      </p:sp>
      <p:sp>
        <p:nvSpPr>
          <p:cNvPr id="3" name="Content Placeholder 2">
            <a:extLst>
              <a:ext uri="{FF2B5EF4-FFF2-40B4-BE49-F238E27FC236}">
                <a16:creationId xmlns:a16="http://schemas.microsoft.com/office/drawing/2014/main" id="{77B3BEDB-1018-4126-86FD-FDDE94A59D9C}"/>
              </a:ext>
            </a:extLst>
          </p:cNvPr>
          <p:cNvSpPr>
            <a:spLocks noGrp="1"/>
          </p:cNvSpPr>
          <p:nvPr>
            <p:ph idx="1"/>
          </p:nvPr>
        </p:nvSpPr>
        <p:spPr>
          <a:xfrm>
            <a:off x="2592925" y="1185863"/>
            <a:ext cx="9197976" cy="5500687"/>
          </a:xfrm>
        </p:spPr>
        <p:txBody>
          <a:bodyPr>
            <a:normAutofit fontScale="92500" lnSpcReduction="20000"/>
          </a:bodyPr>
          <a:lstStyle/>
          <a:p>
            <a:r>
              <a:rPr lang="en-US" sz="2200" dirty="0"/>
              <a:t>Check with your software provider for seasonal trainings and guidance</a:t>
            </a:r>
          </a:p>
          <a:p>
            <a:r>
              <a:rPr lang="en-US" sz="2200" dirty="0"/>
              <a:t>W2’s</a:t>
            </a:r>
          </a:p>
          <a:p>
            <a:pPr lvl="1"/>
            <a:r>
              <a:rPr lang="en-US" sz="2200" dirty="0"/>
              <a:t>Due to employees by January 31</a:t>
            </a:r>
            <a:r>
              <a:rPr lang="en-US" sz="2200" baseline="30000" dirty="0"/>
              <a:t>st</a:t>
            </a:r>
            <a:endParaRPr lang="en-US" sz="2200" dirty="0"/>
          </a:p>
          <a:p>
            <a:pPr lvl="1"/>
            <a:r>
              <a:rPr lang="en-US" sz="2200" dirty="0"/>
              <a:t>Balance with Quarterly reports</a:t>
            </a:r>
          </a:p>
          <a:p>
            <a:pPr lvl="1"/>
            <a:r>
              <a:rPr lang="en-US" sz="2200" dirty="0"/>
              <a:t>Be sure items on W2 are identified properly</a:t>
            </a:r>
          </a:p>
          <a:p>
            <a:pPr lvl="1"/>
            <a:r>
              <a:rPr lang="en-US" sz="2200" dirty="0"/>
              <a:t>Submitted electronically through the </a:t>
            </a:r>
            <a:r>
              <a:rPr lang="en-US" sz="2200" dirty="0">
                <a:hlinkClick r:id="rId2"/>
              </a:rPr>
              <a:t>Business Service Online </a:t>
            </a:r>
            <a:r>
              <a:rPr lang="en-US" sz="2200" dirty="0"/>
              <a:t> (BSO) portal of Social Security   </a:t>
            </a:r>
          </a:p>
          <a:p>
            <a:pPr lvl="1"/>
            <a:r>
              <a:rPr lang="en-US" sz="2200" dirty="0"/>
              <a:t>Do not hesitate to obtain enrollment, the process takes several weeks</a:t>
            </a:r>
          </a:p>
          <a:p>
            <a:r>
              <a:rPr lang="en-US" sz="2200" dirty="0"/>
              <a:t>W3- submitted electronically at BSO portal</a:t>
            </a:r>
          </a:p>
          <a:p>
            <a:r>
              <a:rPr lang="en-US" sz="2200" dirty="0"/>
              <a:t>1099</a:t>
            </a:r>
          </a:p>
          <a:p>
            <a:pPr lvl="1"/>
            <a:r>
              <a:rPr lang="en-US" sz="2200" dirty="0"/>
              <a:t>non-incorporated individual, partnership, or business (independent contractor) for payment of services rendered for $600 or more. </a:t>
            </a:r>
          </a:p>
          <a:p>
            <a:pPr lvl="1"/>
            <a:r>
              <a:rPr lang="en-US" sz="2200" dirty="0"/>
              <a:t>submitted to IRS through </a:t>
            </a:r>
            <a:r>
              <a:rPr lang="en-US" sz="2200" dirty="0">
                <a:hlinkClick r:id="rId3"/>
              </a:rPr>
              <a:t>FIRE</a:t>
            </a:r>
            <a:r>
              <a:rPr lang="en-US" sz="2200" dirty="0"/>
              <a:t> portal</a:t>
            </a:r>
          </a:p>
          <a:p>
            <a:r>
              <a:rPr lang="en-US" sz="2200" dirty="0"/>
              <a:t>MW3- Montana TAP website: 1099 and W2 data</a:t>
            </a:r>
          </a:p>
          <a:p>
            <a:pPr marL="0" indent="0">
              <a:buNone/>
            </a:pPr>
            <a:endParaRPr lang="en-US" dirty="0"/>
          </a:p>
        </p:txBody>
      </p:sp>
    </p:spTree>
    <p:extLst>
      <p:ext uri="{BB962C8B-B14F-4D97-AF65-F5344CB8AC3E}">
        <p14:creationId xmlns:p14="http://schemas.microsoft.com/office/powerpoint/2010/main" val="65559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30E2-690E-4BED-9611-146022DF4806}"/>
              </a:ext>
            </a:extLst>
          </p:cNvPr>
          <p:cNvSpPr>
            <a:spLocks noGrp="1"/>
          </p:cNvSpPr>
          <p:nvPr>
            <p:ph type="title"/>
          </p:nvPr>
        </p:nvSpPr>
        <p:spPr>
          <a:xfrm>
            <a:off x="490538" y="575817"/>
            <a:ext cx="8911687" cy="1280890"/>
          </a:xfrm>
        </p:spPr>
        <p:txBody>
          <a:bodyPr/>
          <a:lstStyle/>
          <a:p>
            <a:pPr algn="ctr"/>
            <a:r>
              <a:rPr lang="en-US" dirty="0"/>
              <a:t>Yearly Reports (continued)</a:t>
            </a:r>
          </a:p>
        </p:txBody>
      </p:sp>
      <p:sp>
        <p:nvSpPr>
          <p:cNvPr id="3" name="Content Placeholder 2">
            <a:extLst>
              <a:ext uri="{FF2B5EF4-FFF2-40B4-BE49-F238E27FC236}">
                <a16:creationId xmlns:a16="http://schemas.microsoft.com/office/drawing/2014/main" id="{E1FB7611-D0AB-43D2-9F91-0788AE5DAE97}"/>
              </a:ext>
            </a:extLst>
          </p:cNvPr>
          <p:cNvSpPr>
            <a:spLocks noGrp="1"/>
          </p:cNvSpPr>
          <p:nvPr>
            <p:ph idx="1"/>
          </p:nvPr>
        </p:nvSpPr>
        <p:spPr>
          <a:xfrm>
            <a:off x="2589211" y="1571625"/>
            <a:ext cx="9112251" cy="4819650"/>
          </a:xfrm>
        </p:spPr>
        <p:txBody>
          <a:bodyPr>
            <a:noAutofit/>
          </a:bodyPr>
          <a:lstStyle/>
          <a:p>
            <a:r>
              <a:rPr lang="en-US" sz="2000" dirty="0">
                <a:hlinkClick r:id="rId3"/>
              </a:rPr>
              <a:t>Affordable Care Act</a:t>
            </a:r>
            <a:endParaRPr lang="en-US" sz="2000" dirty="0"/>
          </a:p>
          <a:p>
            <a:pPr lvl="1"/>
            <a:r>
              <a:rPr lang="en-US" sz="2000" b="1" dirty="0"/>
              <a:t>1094-C Transmittal of Employer-                                                            Provided Health Insurance Offer                                                                           and Coverage Information Returns</a:t>
            </a:r>
          </a:p>
          <a:p>
            <a:pPr lvl="2"/>
            <a:r>
              <a:rPr lang="en-US" sz="1800" dirty="0"/>
              <a:t>Must be submitted electronically if more than 250 employees</a:t>
            </a:r>
          </a:p>
          <a:p>
            <a:pPr lvl="2"/>
            <a:r>
              <a:rPr lang="en-US" sz="1800" dirty="0"/>
              <a:t>Submitted to the IRS</a:t>
            </a:r>
            <a:endParaRPr lang="en-US" sz="2000" dirty="0"/>
          </a:p>
          <a:p>
            <a:pPr lvl="1"/>
            <a:r>
              <a:rPr lang="en-US" sz="2000" b="1" dirty="0"/>
              <a:t>1095-C Employer-Provided Health Insurance Offer and Coverage</a:t>
            </a:r>
          </a:p>
          <a:p>
            <a:pPr lvl="2"/>
            <a:r>
              <a:rPr lang="en-US" sz="1800" dirty="0"/>
              <a:t>Required for each fulltime employee</a:t>
            </a:r>
          </a:p>
          <a:p>
            <a:pPr lvl="2"/>
            <a:r>
              <a:rPr lang="en-US" sz="1800" dirty="0"/>
              <a:t>Submitted to the IRS and to the employee</a:t>
            </a:r>
          </a:p>
          <a:p>
            <a:pPr lvl="1"/>
            <a:r>
              <a:rPr lang="en-US" sz="2000" dirty="0"/>
              <a:t>Both are due by February 28</a:t>
            </a:r>
            <a:r>
              <a:rPr lang="en-US" sz="2000" baseline="30000" dirty="0"/>
              <a:t>th</a:t>
            </a:r>
            <a:r>
              <a:rPr lang="en-US" sz="2000" dirty="0"/>
              <a:t> if filing by paper and March 31</a:t>
            </a:r>
            <a:r>
              <a:rPr lang="en-US" sz="2000" baseline="30000" dirty="0"/>
              <a:t>st</a:t>
            </a:r>
            <a:r>
              <a:rPr lang="en-US" sz="2000" dirty="0"/>
              <a:t> if filing electronically</a:t>
            </a:r>
          </a:p>
          <a:p>
            <a:pPr lvl="1"/>
            <a:r>
              <a:rPr lang="en-US" sz="2000" dirty="0"/>
              <a:t>Fines for not filing correctly</a:t>
            </a:r>
          </a:p>
        </p:txBody>
      </p:sp>
      <p:pic>
        <p:nvPicPr>
          <p:cNvPr id="5122" name="Picture 2" descr="Picture">
            <a:extLst>
              <a:ext uri="{FF2B5EF4-FFF2-40B4-BE49-F238E27FC236}">
                <a16:creationId xmlns:a16="http://schemas.microsoft.com/office/drawing/2014/main" id="{4AE1C3AB-BE2E-485A-A9FE-4202C8F0F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1987" y="466725"/>
            <a:ext cx="35337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64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9D5F7D-1DBA-4694-A56E-AAEDC79AD945}"/>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07375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05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 name="Picture 1">
            <a:extLst>
              <a:ext uri="{FF2B5EF4-FFF2-40B4-BE49-F238E27FC236}">
                <a16:creationId xmlns:a16="http://schemas.microsoft.com/office/drawing/2014/main" id="{C8D8ACB0-365F-46FC-B345-A58E1A7D912A}"/>
              </a:ext>
            </a:extLst>
          </p:cNvPr>
          <p:cNvPicPr>
            <a:picLocks noChangeAspect="1"/>
          </p:cNvPicPr>
          <p:nvPr/>
        </p:nvPicPr>
        <p:blipFill rotWithShape="1">
          <a:blip r:embed="rId2"/>
          <a:srcRect r="2126" b="-1"/>
          <a:stretch/>
        </p:blipFill>
        <p:spPr>
          <a:xfrm>
            <a:off x="643467" y="643467"/>
            <a:ext cx="10905066" cy="5571066"/>
          </a:xfrm>
          <a:prstGeom prst="rect">
            <a:avLst/>
          </a:prstGeom>
        </p:spPr>
      </p:pic>
      <p:sp>
        <p:nvSpPr>
          <p:cNvPr id="12" name="Rectangle 8">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4275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3952-EE13-4137-8059-40DEEE98009F}"/>
              </a:ext>
            </a:extLst>
          </p:cNvPr>
          <p:cNvSpPr>
            <a:spLocks noGrp="1"/>
          </p:cNvSpPr>
          <p:nvPr>
            <p:ph type="title"/>
          </p:nvPr>
        </p:nvSpPr>
        <p:spPr/>
        <p:txBody>
          <a:bodyPr/>
          <a:lstStyle/>
          <a:p>
            <a:r>
              <a:rPr lang="en-US" dirty="0"/>
              <a:t>Termination Pay</a:t>
            </a:r>
          </a:p>
        </p:txBody>
      </p:sp>
      <p:sp>
        <p:nvSpPr>
          <p:cNvPr id="3" name="Content Placeholder 2">
            <a:extLst>
              <a:ext uri="{FF2B5EF4-FFF2-40B4-BE49-F238E27FC236}">
                <a16:creationId xmlns:a16="http://schemas.microsoft.com/office/drawing/2014/main" id="{A4D44766-71D7-4CDA-A2CF-B0AC94FAE27D}"/>
              </a:ext>
            </a:extLst>
          </p:cNvPr>
          <p:cNvSpPr>
            <a:spLocks noGrp="1"/>
          </p:cNvSpPr>
          <p:nvPr>
            <p:ph idx="1"/>
          </p:nvPr>
        </p:nvSpPr>
        <p:spPr>
          <a:xfrm>
            <a:off x="2589212" y="1514475"/>
            <a:ext cx="8915400" cy="4914900"/>
          </a:xfrm>
        </p:spPr>
        <p:txBody>
          <a:bodyPr>
            <a:normAutofit/>
          </a:bodyPr>
          <a:lstStyle/>
          <a:p>
            <a:r>
              <a:rPr lang="en-US" sz="2000" dirty="0"/>
              <a:t>When to Pay</a:t>
            </a:r>
          </a:p>
          <a:p>
            <a:pPr lvl="1"/>
            <a:r>
              <a:rPr lang="en-US" sz="2000" dirty="0"/>
              <a:t>Check your policy: maximum date for final pay – either next regular pay day or 15 calendar days from separation, whichever is earlier</a:t>
            </a:r>
          </a:p>
          <a:p>
            <a:pPr lvl="1"/>
            <a:r>
              <a:rPr lang="en-US" sz="2000" dirty="0"/>
              <a:t>If no policy, employee should be paid immediately</a:t>
            </a:r>
          </a:p>
          <a:p>
            <a:r>
              <a:rPr lang="en-US" sz="2000" dirty="0"/>
              <a:t>25% of accrued sick leave</a:t>
            </a:r>
          </a:p>
          <a:p>
            <a:r>
              <a:rPr lang="en-US" sz="2000" dirty="0"/>
              <a:t>100% of accrued vacation leave</a:t>
            </a:r>
          </a:p>
          <a:p>
            <a:r>
              <a:rPr lang="en-US" sz="2000" dirty="0"/>
              <a:t>Severance paid based on Collective Bargaining or Board Policy</a:t>
            </a:r>
          </a:p>
          <a:p>
            <a:r>
              <a:rPr lang="en-US" sz="2000" dirty="0"/>
              <a:t>COBRA- contact health insurance and FLEX provider</a:t>
            </a:r>
          </a:p>
          <a:p>
            <a:r>
              <a:rPr lang="en-US" sz="2000" dirty="0"/>
              <a:t>TRS/PERS- each retirement program has different standards.  See provider website for more information. Resignation vs retirement needs to be noted for accurate payout calculations.</a:t>
            </a:r>
          </a:p>
          <a:p>
            <a:endParaRPr lang="en-US" dirty="0"/>
          </a:p>
          <a:p>
            <a:endParaRPr lang="en-US" dirty="0"/>
          </a:p>
        </p:txBody>
      </p:sp>
    </p:spTree>
    <p:extLst>
      <p:ext uri="{BB962C8B-B14F-4D97-AF65-F5344CB8AC3E}">
        <p14:creationId xmlns:p14="http://schemas.microsoft.com/office/powerpoint/2010/main" val="556968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E049-1330-4B5A-B37A-9FC164C37D8B}"/>
              </a:ext>
            </a:extLst>
          </p:cNvPr>
          <p:cNvSpPr>
            <a:spLocks noGrp="1"/>
          </p:cNvSpPr>
          <p:nvPr>
            <p:ph type="title"/>
          </p:nvPr>
        </p:nvSpPr>
        <p:spPr>
          <a:xfrm>
            <a:off x="2592925" y="519335"/>
            <a:ext cx="8911687" cy="952278"/>
          </a:xfrm>
        </p:spPr>
        <p:txBody>
          <a:bodyPr/>
          <a:lstStyle/>
          <a:p>
            <a:pPr algn="ctr"/>
            <a:r>
              <a:rPr lang="en-US" dirty="0"/>
              <a:t>Record Maintenance</a:t>
            </a:r>
          </a:p>
        </p:txBody>
      </p:sp>
      <p:sp>
        <p:nvSpPr>
          <p:cNvPr id="3" name="Content Placeholder 2">
            <a:extLst>
              <a:ext uri="{FF2B5EF4-FFF2-40B4-BE49-F238E27FC236}">
                <a16:creationId xmlns:a16="http://schemas.microsoft.com/office/drawing/2014/main" id="{AB27A2BF-1CD8-4A8A-9C8A-D9CF1F4A518B}"/>
              </a:ext>
            </a:extLst>
          </p:cNvPr>
          <p:cNvSpPr>
            <a:spLocks noGrp="1"/>
          </p:cNvSpPr>
          <p:nvPr>
            <p:ph idx="1"/>
          </p:nvPr>
        </p:nvSpPr>
        <p:spPr>
          <a:xfrm>
            <a:off x="2589212" y="1357314"/>
            <a:ext cx="8915400" cy="5129212"/>
          </a:xfrm>
        </p:spPr>
        <p:txBody>
          <a:bodyPr>
            <a:normAutofit/>
          </a:bodyPr>
          <a:lstStyle/>
          <a:p>
            <a:pPr marL="0" indent="0" algn="ctr">
              <a:buNone/>
            </a:pPr>
            <a:r>
              <a:rPr lang="en-US" sz="2400" dirty="0"/>
              <a:t>Keep files locked with limited access</a:t>
            </a:r>
          </a:p>
          <a:p>
            <a:r>
              <a:rPr lang="en-US" sz="2400" dirty="0"/>
              <a:t>Types of files:</a:t>
            </a:r>
          </a:p>
          <a:p>
            <a:pPr lvl="1"/>
            <a:r>
              <a:rPr lang="en-US" sz="2000" b="1" dirty="0"/>
              <a:t>Personnel File- </a:t>
            </a:r>
            <a:r>
              <a:rPr lang="en-US" sz="2000" dirty="0"/>
              <a:t>Original application, transcripts, certification (licenses, CPR/first aid, teaching certificate, paraprofessional certificate), placement file, original contracts, evaluations, disciplinary or commendation letters, fingerprint/background check report cover page, extended leave of absence requests (if no medical information is provided), change of job assignment, hours or pay, signed acknowledgement of Employee Handbook and other key policies. </a:t>
            </a:r>
          </a:p>
          <a:p>
            <a:pPr lvl="2"/>
            <a:r>
              <a:rPr lang="en-US" sz="1800" dirty="0"/>
              <a:t>Restriction of access is important. This file will contain Birth Date and other information, allowing for the possibility of age discrimination claims.  Federal law for age discrimination pertains to age 40 and older, but Montana law has </a:t>
            </a:r>
            <a:r>
              <a:rPr lang="en-US" sz="1800" u="sng" dirty="0"/>
              <a:t>no limit</a:t>
            </a:r>
            <a:r>
              <a:rPr lang="en-US" sz="1800" dirty="0"/>
              <a:t> on age discrimination.</a:t>
            </a:r>
          </a:p>
          <a:p>
            <a:endParaRPr lang="en-US" dirty="0"/>
          </a:p>
        </p:txBody>
      </p:sp>
    </p:spTree>
    <p:extLst>
      <p:ext uri="{BB962C8B-B14F-4D97-AF65-F5344CB8AC3E}">
        <p14:creationId xmlns:p14="http://schemas.microsoft.com/office/powerpoint/2010/main" val="315683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D657-E9C4-46C0-83CE-B2729FE1C20C}"/>
              </a:ext>
            </a:extLst>
          </p:cNvPr>
          <p:cNvSpPr>
            <a:spLocks noGrp="1"/>
          </p:cNvSpPr>
          <p:nvPr>
            <p:ph type="title"/>
          </p:nvPr>
        </p:nvSpPr>
        <p:spPr/>
        <p:txBody>
          <a:bodyPr/>
          <a:lstStyle/>
          <a:p>
            <a:pPr algn="ctr"/>
            <a:r>
              <a:rPr lang="en-US" dirty="0"/>
              <a:t>Record Maintenance (continued)</a:t>
            </a:r>
          </a:p>
        </p:txBody>
      </p:sp>
      <p:sp>
        <p:nvSpPr>
          <p:cNvPr id="3" name="Content Placeholder 2">
            <a:extLst>
              <a:ext uri="{FF2B5EF4-FFF2-40B4-BE49-F238E27FC236}">
                <a16:creationId xmlns:a16="http://schemas.microsoft.com/office/drawing/2014/main" id="{DB6F6097-26D4-4055-9984-7451734D6E78}"/>
              </a:ext>
            </a:extLst>
          </p:cNvPr>
          <p:cNvSpPr>
            <a:spLocks noGrp="1"/>
          </p:cNvSpPr>
          <p:nvPr>
            <p:ph idx="1"/>
          </p:nvPr>
        </p:nvSpPr>
        <p:spPr>
          <a:xfrm>
            <a:off x="2589212" y="1514475"/>
            <a:ext cx="9126538" cy="5214938"/>
          </a:xfrm>
        </p:spPr>
        <p:txBody>
          <a:bodyPr>
            <a:normAutofit lnSpcReduction="10000"/>
          </a:bodyPr>
          <a:lstStyle/>
          <a:p>
            <a:pPr lvl="1"/>
            <a:r>
              <a:rPr lang="en-US" sz="2000" b="1" dirty="0"/>
              <a:t>Employee Payroll File- </a:t>
            </a:r>
            <a:r>
              <a:rPr lang="en-US" sz="2000" dirty="0"/>
              <a:t>W-4 / Montana W-4, MPERA/TRS membership forms, time cards/sheets, copy of the contract, New Hire Reporting Form, garnishments, child support agreement or garnishment, payroll deduction forms.  FLEX, health insurance enrollment forms, family medical leave act requests, and leave request forms can be included </a:t>
            </a:r>
            <a:r>
              <a:rPr lang="en-US" sz="2000" u="sng" dirty="0"/>
              <a:t>if</a:t>
            </a:r>
            <a:r>
              <a:rPr lang="en-US" sz="2000" dirty="0"/>
              <a:t> they contain </a:t>
            </a:r>
            <a:r>
              <a:rPr lang="en-US" sz="2000" b="1" dirty="0"/>
              <a:t>no</a:t>
            </a:r>
            <a:r>
              <a:rPr lang="en-US" sz="2000" dirty="0"/>
              <a:t> medical information.</a:t>
            </a:r>
          </a:p>
          <a:p>
            <a:pPr lvl="1"/>
            <a:r>
              <a:rPr lang="en-US" sz="2000" b="1" dirty="0"/>
              <a:t>Health File- </a:t>
            </a:r>
            <a:r>
              <a:rPr lang="en-US" sz="2000" dirty="0"/>
              <a:t>Medical release to work, worker’s compensation injury form and related information, ADA accommodation, &amp; veteran’s preference form.  FLEX, health insurance enrollment, Family Medical Leave Act (FMLA) request, and leave request forms must be included </a:t>
            </a:r>
            <a:r>
              <a:rPr lang="en-US" sz="2000" b="1" u="sng" dirty="0"/>
              <a:t>if</a:t>
            </a:r>
            <a:r>
              <a:rPr lang="en-US" sz="2000" dirty="0"/>
              <a:t> they contain </a:t>
            </a:r>
            <a:r>
              <a:rPr lang="en-US" sz="2000" b="1" dirty="0"/>
              <a:t>any</a:t>
            </a:r>
            <a:r>
              <a:rPr lang="en-US" sz="2000" dirty="0"/>
              <a:t> medical information (HIPAA).  These files should be kept in a separate filing cabinet with a separate key from all other payroll/personnel records.</a:t>
            </a:r>
            <a:endParaRPr lang="en-US" sz="2000" b="1" dirty="0"/>
          </a:p>
          <a:p>
            <a:pPr lvl="1"/>
            <a:r>
              <a:rPr lang="en-US" sz="2000" b="1" dirty="0"/>
              <a:t>I9 File</a:t>
            </a:r>
          </a:p>
          <a:p>
            <a:pPr lvl="1"/>
            <a:r>
              <a:rPr lang="en-US" sz="2000" b="1" dirty="0"/>
              <a:t>Payroll reports</a:t>
            </a:r>
          </a:p>
          <a:p>
            <a:endParaRPr lang="en-US" dirty="0"/>
          </a:p>
        </p:txBody>
      </p:sp>
    </p:spTree>
    <p:extLst>
      <p:ext uri="{BB962C8B-B14F-4D97-AF65-F5344CB8AC3E}">
        <p14:creationId xmlns:p14="http://schemas.microsoft.com/office/powerpoint/2010/main" val="4264954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ACEFC-0C4C-43AF-A863-8A08F93AD747}"/>
              </a:ext>
            </a:extLst>
          </p:cNvPr>
          <p:cNvPicPr>
            <a:picLocks noChangeAspect="1"/>
          </p:cNvPicPr>
          <p:nvPr/>
        </p:nvPicPr>
        <p:blipFill rotWithShape="1">
          <a:blip r:embed="rId2"/>
          <a:srcRect l="22183"/>
          <a:stretch/>
        </p:blipFill>
        <p:spPr>
          <a:xfrm>
            <a:off x="4485557" y="10"/>
            <a:ext cx="7706443" cy="6857990"/>
          </a:xfrm>
          <a:prstGeom prst="rect">
            <a:avLst/>
          </a:prstGeom>
        </p:spPr>
      </p:pic>
      <p:sp useBgFill="1">
        <p:nvSpPr>
          <p:cNvPr id="9" name="Freeform: Shape 8">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C3005F45-8FBF-4859-BC19-BF7AFFFE5CE4}"/>
              </a:ext>
            </a:extLst>
          </p:cNvPr>
          <p:cNvSpPr>
            <a:spLocks noGrp="1"/>
          </p:cNvSpPr>
          <p:nvPr>
            <p:ph type="title"/>
          </p:nvPr>
        </p:nvSpPr>
        <p:spPr>
          <a:xfrm>
            <a:off x="535525" y="624110"/>
            <a:ext cx="4623955" cy="1280890"/>
          </a:xfrm>
        </p:spPr>
        <p:txBody>
          <a:bodyPr>
            <a:normAutofit/>
          </a:bodyPr>
          <a:lstStyle/>
          <a:p>
            <a:r>
              <a:rPr lang="en-US" dirty="0"/>
              <a:t>Retention Schedule</a:t>
            </a:r>
          </a:p>
        </p:txBody>
      </p:sp>
      <p:sp>
        <p:nvSpPr>
          <p:cNvPr id="11" name="Rectangle 10">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68F3A40-4274-43D7-8B4C-0F058847A5BD}"/>
              </a:ext>
            </a:extLst>
          </p:cNvPr>
          <p:cNvSpPr>
            <a:spLocks noGrp="1"/>
          </p:cNvSpPr>
          <p:nvPr>
            <p:ph idx="1"/>
          </p:nvPr>
        </p:nvSpPr>
        <p:spPr>
          <a:xfrm>
            <a:off x="531812" y="2133600"/>
            <a:ext cx="4625882" cy="3777622"/>
          </a:xfrm>
        </p:spPr>
        <p:txBody>
          <a:bodyPr>
            <a:normAutofit/>
          </a:bodyPr>
          <a:lstStyle/>
          <a:p>
            <a:r>
              <a:rPr lang="en-US" sz="2400" dirty="0">
                <a:hlinkClick r:id="rId3"/>
              </a:rPr>
              <a:t>Montana Record Retention Schedule- Schools</a:t>
            </a:r>
            <a:endParaRPr lang="en-US" sz="2400" dirty="0"/>
          </a:p>
          <a:p>
            <a:r>
              <a:rPr lang="en-US" sz="2400" dirty="0"/>
              <a:t>This document will guide you with all law regarding retention requirements’</a:t>
            </a:r>
          </a:p>
          <a:p>
            <a:endParaRPr lang="en-US" dirty="0"/>
          </a:p>
        </p:txBody>
      </p:sp>
    </p:spTree>
    <p:extLst>
      <p:ext uri="{BB962C8B-B14F-4D97-AF65-F5344CB8AC3E}">
        <p14:creationId xmlns:p14="http://schemas.microsoft.com/office/powerpoint/2010/main" val="2615000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3307-3A7E-4B1C-BCEF-82F6DD0FBF49}"/>
              </a:ext>
            </a:extLst>
          </p:cNvPr>
          <p:cNvSpPr>
            <a:spLocks noGrp="1"/>
          </p:cNvSpPr>
          <p:nvPr>
            <p:ph type="title"/>
          </p:nvPr>
        </p:nvSpPr>
        <p:spPr/>
        <p:txBody>
          <a:bodyPr/>
          <a:lstStyle/>
          <a:p>
            <a:pPr algn="ctr"/>
            <a:r>
              <a:rPr lang="en-US" dirty="0"/>
              <a:t>Audit Preparation</a:t>
            </a:r>
          </a:p>
        </p:txBody>
      </p:sp>
      <p:sp>
        <p:nvSpPr>
          <p:cNvPr id="3" name="Content Placeholder 2">
            <a:extLst>
              <a:ext uri="{FF2B5EF4-FFF2-40B4-BE49-F238E27FC236}">
                <a16:creationId xmlns:a16="http://schemas.microsoft.com/office/drawing/2014/main" id="{671294A5-2E3E-4549-B668-B92FA3DFC2B5}"/>
              </a:ext>
            </a:extLst>
          </p:cNvPr>
          <p:cNvSpPr>
            <a:spLocks noGrp="1"/>
          </p:cNvSpPr>
          <p:nvPr>
            <p:ph idx="1"/>
          </p:nvPr>
        </p:nvSpPr>
        <p:spPr/>
        <p:txBody>
          <a:bodyPr>
            <a:noAutofit/>
          </a:bodyPr>
          <a:lstStyle/>
          <a:p>
            <a:r>
              <a:rPr lang="en-US" sz="2000" dirty="0"/>
              <a:t>Compensated Absences Calculations</a:t>
            </a:r>
          </a:p>
          <a:p>
            <a:r>
              <a:rPr lang="en-US" sz="2000" dirty="0"/>
              <a:t>Approved Collective Bargaining Agreement, Salary Schedules or Minutes approving wage rates</a:t>
            </a:r>
          </a:p>
          <a:p>
            <a:r>
              <a:rPr lang="en-US" sz="2000" dirty="0"/>
              <a:t>Monthly or Quarterly PERS, TRS, Work Comp, Unemployment, 941 and W2 reports</a:t>
            </a:r>
          </a:p>
          <a:p>
            <a:r>
              <a:rPr lang="en-US" sz="2000" dirty="0"/>
              <a:t>Payroll Registers</a:t>
            </a:r>
          </a:p>
          <a:p>
            <a:r>
              <a:rPr lang="en-US" sz="2000" dirty="0"/>
              <a:t>Time Cards</a:t>
            </a:r>
          </a:p>
          <a:p>
            <a:endParaRPr lang="en-US" sz="2000" dirty="0"/>
          </a:p>
          <a:p>
            <a:pPr marL="0" indent="0" algn="ctr">
              <a:buNone/>
            </a:pPr>
            <a:r>
              <a:rPr lang="en-US" sz="2000" dirty="0"/>
              <a:t>Ensuring you have payroll records organized will help you get through your Audit successfully</a:t>
            </a:r>
          </a:p>
        </p:txBody>
      </p:sp>
    </p:spTree>
    <p:extLst>
      <p:ext uri="{BB962C8B-B14F-4D97-AF65-F5344CB8AC3E}">
        <p14:creationId xmlns:p14="http://schemas.microsoft.com/office/powerpoint/2010/main" val="2014919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3382-6CDB-4740-B0BB-5674975769C3}"/>
              </a:ext>
            </a:extLst>
          </p:cNvPr>
          <p:cNvSpPr>
            <a:spLocks noGrp="1"/>
          </p:cNvSpPr>
          <p:nvPr>
            <p:ph type="title"/>
          </p:nvPr>
        </p:nvSpPr>
        <p:spPr>
          <a:xfrm>
            <a:off x="4618165" y="781272"/>
            <a:ext cx="8911687" cy="1280890"/>
          </a:xfrm>
        </p:spPr>
        <p:txBody>
          <a:bodyPr/>
          <a:lstStyle/>
          <a:p>
            <a:pPr algn="ctr"/>
            <a:r>
              <a:rPr lang="en-US" dirty="0"/>
              <a:t>You Survived!</a:t>
            </a:r>
          </a:p>
        </p:txBody>
      </p:sp>
      <p:pic>
        <p:nvPicPr>
          <p:cNvPr id="4" name="Content Placeholder 3">
            <a:extLst>
              <a:ext uri="{FF2B5EF4-FFF2-40B4-BE49-F238E27FC236}">
                <a16:creationId xmlns:a16="http://schemas.microsoft.com/office/drawing/2014/main" id="{89DEEA38-E363-41FB-B5EB-795096D8A93F}"/>
              </a:ext>
            </a:extLst>
          </p:cNvPr>
          <p:cNvPicPr>
            <a:picLocks noGrp="1" noChangeAspect="1"/>
          </p:cNvPicPr>
          <p:nvPr>
            <p:ph idx="1"/>
          </p:nvPr>
        </p:nvPicPr>
        <p:blipFill>
          <a:blip r:embed="rId2"/>
          <a:stretch>
            <a:fillRect/>
          </a:stretch>
        </p:blipFill>
        <p:spPr>
          <a:xfrm>
            <a:off x="2578638" y="1156271"/>
            <a:ext cx="3556529" cy="5334794"/>
          </a:xfrm>
          <a:prstGeom prst="rect">
            <a:avLst/>
          </a:prstGeom>
        </p:spPr>
      </p:pic>
      <p:pic>
        <p:nvPicPr>
          <p:cNvPr id="7" name="Picture 6">
            <a:extLst>
              <a:ext uri="{FF2B5EF4-FFF2-40B4-BE49-F238E27FC236}">
                <a16:creationId xmlns:a16="http://schemas.microsoft.com/office/drawing/2014/main" id="{2052AB5B-7313-4A97-813A-893B357C625B}"/>
              </a:ext>
            </a:extLst>
          </p:cNvPr>
          <p:cNvPicPr>
            <a:picLocks noChangeAspect="1"/>
          </p:cNvPicPr>
          <p:nvPr/>
        </p:nvPicPr>
        <p:blipFill>
          <a:blip r:embed="rId3"/>
          <a:stretch>
            <a:fillRect/>
          </a:stretch>
        </p:blipFill>
        <p:spPr>
          <a:xfrm>
            <a:off x="6448671" y="2202434"/>
            <a:ext cx="5250676" cy="2976562"/>
          </a:xfrm>
          <a:prstGeom prst="rect">
            <a:avLst/>
          </a:prstGeom>
        </p:spPr>
      </p:pic>
    </p:spTree>
    <p:extLst>
      <p:ext uri="{BB962C8B-B14F-4D97-AF65-F5344CB8AC3E}">
        <p14:creationId xmlns:p14="http://schemas.microsoft.com/office/powerpoint/2010/main" val="25531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9F4887-6B27-42E9-9FCF-9A47A6507852}"/>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130414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2F86-5140-4CD0-B897-3962B2A7681B}"/>
              </a:ext>
            </a:extLst>
          </p:cNvPr>
          <p:cNvSpPr>
            <a:spLocks noGrp="1"/>
          </p:cNvSpPr>
          <p:nvPr>
            <p:ph type="title"/>
          </p:nvPr>
        </p:nvSpPr>
        <p:spPr>
          <a:xfrm>
            <a:off x="2592925" y="389966"/>
            <a:ext cx="8911687" cy="1280890"/>
          </a:xfrm>
        </p:spPr>
        <p:txBody>
          <a:bodyPr/>
          <a:lstStyle/>
          <a:p>
            <a:pPr algn="ctr"/>
            <a:r>
              <a:rPr lang="en-US" dirty="0"/>
              <a:t>Administrative Roles</a:t>
            </a:r>
          </a:p>
        </p:txBody>
      </p:sp>
      <p:sp>
        <p:nvSpPr>
          <p:cNvPr id="3" name="Content Placeholder 2">
            <a:extLst>
              <a:ext uri="{FF2B5EF4-FFF2-40B4-BE49-F238E27FC236}">
                <a16:creationId xmlns:a16="http://schemas.microsoft.com/office/drawing/2014/main" id="{CC997566-9400-4D8F-9CC5-826A407BD43B}"/>
              </a:ext>
            </a:extLst>
          </p:cNvPr>
          <p:cNvSpPr>
            <a:spLocks noGrp="1"/>
          </p:cNvSpPr>
          <p:nvPr>
            <p:ph idx="1"/>
          </p:nvPr>
        </p:nvSpPr>
        <p:spPr>
          <a:xfrm>
            <a:off x="2592925" y="1237129"/>
            <a:ext cx="8915400" cy="5405718"/>
          </a:xfrm>
        </p:spPr>
        <p:txBody>
          <a:bodyPr>
            <a:normAutofit/>
          </a:bodyPr>
          <a:lstStyle/>
          <a:p>
            <a:r>
              <a:rPr lang="en-US" sz="2400" dirty="0"/>
              <a:t>The Board of Trustees</a:t>
            </a:r>
          </a:p>
          <a:p>
            <a:pPr lvl="1"/>
            <a:r>
              <a:rPr lang="en-US" sz="2200" dirty="0"/>
              <a:t>Hires and evaluates the Superintendent</a:t>
            </a:r>
          </a:p>
          <a:p>
            <a:pPr lvl="1"/>
            <a:r>
              <a:rPr lang="en-US" sz="2200" dirty="0"/>
              <a:t>Approves ALL Hires</a:t>
            </a:r>
          </a:p>
          <a:p>
            <a:pPr lvl="1"/>
            <a:r>
              <a:rPr lang="en-US" sz="2200" dirty="0"/>
              <a:t>Approves ALL Terminations</a:t>
            </a:r>
          </a:p>
          <a:p>
            <a:pPr lvl="1"/>
            <a:r>
              <a:rPr lang="en-US" sz="2200" dirty="0"/>
              <a:t>A member may serve on the hiring committee (check your school policy)</a:t>
            </a:r>
          </a:p>
          <a:p>
            <a:r>
              <a:rPr lang="en-US" sz="2400" dirty="0"/>
              <a:t>The Superintendent</a:t>
            </a:r>
          </a:p>
          <a:p>
            <a:pPr lvl="1"/>
            <a:r>
              <a:rPr lang="en-US" sz="2000" dirty="0"/>
              <a:t>Makes recommendations to hire</a:t>
            </a:r>
          </a:p>
          <a:p>
            <a:pPr lvl="1"/>
            <a:r>
              <a:rPr lang="en-US" sz="2000" dirty="0"/>
              <a:t>Makes recommendations to terminate</a:t>
            </a:r>
          </a:p>
          <a:p>
            <a:pPr lvl="1"/>
            <a:r>
              <a:rPr lang="en-US" sz="2000" dirty="0"/>
              <a:t>Properly evaluates all staff</a:t>
            </a:r>
          </a:p>
          <a:p>
            <a:pPr marL="914400" lvl="2" indent="0">
              <a:buNone/>
            </a:pPr>
            <a:r>
              <a:rPr lang="en-US" sz="1800" dirty="0"/>
              <a:t>		**District Clerk may be evaluated by either the Board, the 				Superintendent, or a combination.  Check job 						description/contract for details. </a:t>
            </a:r>
          </a:p>
        </p:txBody>
      </p:sp>
    </p:spTree>
    <p:extLst>
      <p:ext uri="{BB962C8B-B14F-4D97-AF65-F5344CB8AC3E}">
        <p14:creationId xmlns:p14="http://schemas.microsoft.com/office/powerpoint/2010/main" val="2095002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3D5B-CC89-4173-BA21-03CA0EC4184F}"/>
              </a:ext>
            </a:extLst>
          </p:cNvPr>
          <p:cNvSpPr>
            <a:spLocks noGrp="1"/>
          </p:cNvSpPr>
          <p:nvPr>
            <p:ph type="title"/>
          </p:nvPr>
        </p:nvSpPr>
        <p:spPr>
          <a:xfrm>
            <a:off x="3157232" y="597216"/>
            <a:ext cx="5877535" cy="1280890"/>
          </a:xfrm>
        </p:spPr>
        <p:txBody>
          <a:bodyPr/>
          <a:lstStyle/>
          <a:p>
            <a:pPr algn="ctr"/>
            <a:r>
              <a:rPr lang="en-US" dirty="0"/>
              <a:t>Job Descriptions</a:t>
            </a:r>
          </a:p>
        </p:txBody>
      </p:sp>
      <p:pic>
        <p:nvPicPr>
          <p:cNvPr id="4" name="Picture 3">
            <a:extLst>
              <a:ext uri="{FF2B5EF4-FFF2-40B4-BE49-F238E27FC236}">
                <a16:creationId xmlns:a16="http://schemas.microsoft.com/office/drawing/2014/main" id="{0760EEC3-70C0-454E-8231-0DFD432931A6}"/>
              </a:ext>
            </a:extLst>
          </p:cNvPr>
          <p:cNvPicPr>
            <a:picLocks noChangeAspect="1"/>
          </p:cNvPicPr>
          <p:nvPr/>
        </p:nvPicPr>
        <p:blipFill>
          <a:blip r:embed="rId2"/>
          <a:stretch>
            <a:fillRect/>
          </a:stretch>
        </p:blipFill>
        <p:spPr>
          <a:xfrm>
            <a:off x="2080157" y="2010335"/>
            <a:ext cx="3429000" cy="3429000"/>
          </a:xfrm>
          <a:prstGeom prst="rect">
            <a:avLst/>
          </a:prstGeom>
        </p:spPr>
      </p:pic>
      <p:sp>
        <p:nvSpPr>
          <p:cNvPr id="6" name="Content Placeholder 5">
            <a:extLst>
              <a:ext uri="{FF2B5EF4-FFF2-40B4-BE49-F238E27FC236}">
                <a16:creationId xmlns:a16="http://schemas.microsoft.com/office/drawing/2014/main" id="{05A5F1BC-0F37-4704-AC84-4C15B1780160}"/>
              </a:ext>
            </a:extLst>
          </p:cNvPr>
          <p:cNvSpPr>
            <a:spLocks noGrp="1"/>
          </p:cNvSpPr>
          <p:nvPr>
            <p:ph idx="1"/>
          </p:nvPr>
        </p:nvSpPr>
        <p:spPr>
          <a:xfrm>
            <a:off x="5970494" y="1734671"/>
            <a:ext cx="5534118" cy="4867835"/>
          </a:xfrm>
        </p:spPr>
        <p:txBody>
          <a:bodyPr>
            <a:normAutofit fontScale="92500" lnSpcReduction="10000"/>
          </a:bodyPr>
          <a:lstStyle/>
          <a:p>
            <a:pPr>
              <a:lnSpc>
                <a:spcPct val="150000"/>
              </a:lnSpc>
            </a:pPr>
            <a:r>
              <a:rPr lang="en-US" sz="2000" dirty="0"/>
              <a:t>Need to be created by the Trustees and evaluated regularly for </a:t>
            </a:r>
            <a:r>
              <a:rPr lang="en-US" sz="2000" b="1" dirty="0"/>
              <a:t>ALL</a:t>
            </a:r>
            <a:r>
              <a:rPr lang="en-US" sz="2000" dirty="0"/>
              <a:t> employees of the District. </a:t>
            </a:r>
            <a:r>
              <a:rPr lang="en-US" sz="2000" dirty="0">
                <a:hlinkClick r:id="rId3"/>
              </a:rPr>
              <a:t>ARM 10.55.701</a:t>
            </a:r>
            <a:endParaRPr lang="en-US" sz="2000" dirty="0"/>
          </a:p>
          <a:p>
            <a:pPr>
              <a:lnSpc>
                <a:spcPct val="150000"/>
              </a:lnSpc>
            </a:pPr>
            <a:r>
              <a:rPr lang="en-US" sz="2000" dirty="0"/>
              <a:t>Adjusting job descriptions for certified staff covered by a collective bargaining agreement may require negotiations.</a:t>
            </a:r>
          </a:p>
          <a:p>
            <a:pPr>
              <a:lnSpc>
                <a:spcPct val="150000"/>
              </a:lnSpc>
            </a:pPr>
            <a:r>
              <a:rPr lang="en-US" sz="2000" dirty="0"/>
              <a:t>Essential functions of the job</a:t>
            </a:r>
          </a:p>
          <a:p>
            <a:pPr>
              <a:lnSpc>
                <a:spcPct val="150000"/>
              </a:lnSpc>
            </a:pPr>
            <a:r>
              <a:rPr lang="en-US" sz="2000" dirty="0"/>
              <a:t>Duties performed by staff in the position</a:t>
            </a:r>
          </a:p>
          <a:p>
            <a:pPr>
              <a:lnSpc>
                <a:spcPct val="150000"/>
              </a:lnSpc>
            </a:pPr>
            <a:r>
              <a:rPr lang="en-US" sz="2000" dirty="0"/>
              <a:t>Evaluations are based on the job description</a:t>
            </a:r>
          </a:p>
        </p:txBody>
      </p:sp>
    </p:spTree>
    <p:extLst>
      <p:ext uri="{BB962C8B-B14F-4D97-AF65-F5344CB8AC3E}">
        <p14:creationId xmlns:p14="http://schemas.microsoft.com/office/powerpoint/2010/main" val="517018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1A84-607E-4581-B839-5A90D14E333D}"/>
              </a:ext>
            </a:extLst>
          </p:cNvPr>
          <p:cNvSpPr>
            <a:spLocks noGrp="1"/>
          </p:cNvSpPr>
          <p:nvPr>
            <p:ph type="title"/>
          </p:nvPr>
        </p:nvSpPr>
        <p:spPr/>
        <p:txBody>
          <a:bodyPr/>
          <a:lstStyle/>
          <a:p>
            <a:pPr algn="ctr"/>
            <a:r>
              <a:rPr lang="en-US" dirty="0"/>
              <a:t>Recruitment</a:t>
            </a:r>
          </a:p>
        </p:txBody>
      </p:sp>
      <p:sp>
        <p:nvSpPr>
          <p:cNvPr id="3" name="Content Placeholder 2">
            <a:extLst>
              <a:ext uri="{FF2B5EF4-FFF2-40B4-BE49-F238E27FC236}">
                <a16:creationId xmlns:a16="http://schemas.microsoft.com/office/drawing/2014/main" id="{BA01D4FE-6B0C-4F8F-9AE4-7243504043E5}"/>
              </a:ext>
            </a:extLst>
          </p:cNvPr>
          <p:cNvSpPr>
            <a:spLocks noGrp="1"/>
          </p:cNvSpPr>
          <p:nvPr>
            <p:ph idx="1"/>
          </p:nvPr>
        </p:nvSpPr>
        <p:spPr>
          <a:xfrm>
            <a:off x="2589212" y="1586753"/>
            <a:ext cx="8915400" cy="4985497"/>
          </a:xfrm>
        </p:spPr>
        <p:txBody>
          <a:bodyPr>
            <a:normAutofit fontScale="92500" lnSpcReduction="10000"/>
          </a:bodyPr>
          <a:lstStyle/>
          <a:p>
            <a:r>
              <a:rPr lang="en-US" sz="2400" dirty="0"/>
              <a:t>Advertisement should include:</a:t>
            </a:r>
          </a:p>
          <a:p>
            <a:pPr lvl="1"/>
            <a:r>
              <a:rPr lang="en-US" sz="2200" dirty="0"/>
              <a:t>Essential duties &amp; minimum qualifications</a:t>
            </a:r>
          </a:p>
          <a:p>
            <a:pPr lvl="1"/>
            <a:r>
              <a:rPr lang="en-US" sz="2200" dirty="0"/>
              <a:t>Application packet requirements</a:t>
            </a:r>
          </a:p>
          <a:p>
            <a:pPr lvl="1"/>
            <a:r>
              <a:rPr lang="en-US" sz="2200" dirty="0"/>
              <a:t>Is a pre-employment physical or drug testing required?</a:t>
            </a:r>
          </a:p>
          <a:p>
            <a:pPr lvl="1"/>
            <a:r>
              <a:rPr lang="en-US" sz="2200" dirty="0"/>
              <a:t>Notice of background checks requirements and re-dissemination.</a:t>
            </a:r>
          </a:p>
          <a:p>
            <a:pPr lvl="1"/>
            <a:r>
              <a:rPr lang="en-US" sz="2200" dirty="0"/>
              <a:t>Veteran’s preference and an equal employment/non discrimination statement</a:t>
            </a:r>
          </a:p>
          <a:p>
            <a:pPr lvl="1"/>
            <a:r>
              <a:rPr lang="en-US" sz="2200" dirty="0"/>
              <a:t>Advertisement is not required by law.  Emergencies may require hiring without advertisement. Consistency is key to avoid legal issues. </a:t>
            </a:r>
          </a:p>
          <a:p>
            <a:pPr lvl="3"/>
            <a:r>
              <a:rPr lang="en-US" sz="1800" dirty="0"/>
              <a:t>Check school policy, collective bargaining documents, MTSBA or other legal examples, and your liability insurance provider for more information.</a:t>
            </a:r>
          </a:p>
        </p:txBody>
      </p:sp>
    </p:spTree>
    <p:extLst>
      <p:ext uri="{BB962C8B-B14F-4D97-AF65-F5344CB8AC3E}">
        <p14:creationId xmlns:p14="http://schemas.microsoft.com/office/powerpoint/2010/main" val="382775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9E39-07E7-4A30-A089-7313AD4C042B}"/>
              </a:ext>
            </a:extLst>
          </p:cNvPr>
          <p:cNvSpPr>
            <a:spLocks noGrp="1"/>
          </p:cNvSpPr>
          <p:nvPr>
            <p:ph type="title"/>
          </p:nvPr>
        </p:nvSpPr>
        <p:spPr>
          <a:xfrm>
            <a:off x="2000250" y="481235"/>
            <a:ext cx="5143500" cy="1280890"/>
          </a:xfrm>
        </p:spPr>
        <p:txBody>
          <a:bodyPr/>
          <a:lstStyle/>
          <a:p>
            <a:pPr algn="ctr"/>
            <a:r>
              <a:rPr lang="en-US" dirty="0"/>
              <a:t>Applications Packets</a:t>
            </a:r>
          </a:p>
        </p:txBody>
      </p:sp>
      <p:pic>
        <p:nvPicPr>
          <p:cNvPr id="4" name="Content Placeholder 3">
            <a:extLst>
              <a:ext uri="{FF2B5EF4-FFF2-40B4-BE49-F238E27FC236}">
                <a16:creationId xmlns:a16="http://schemas.microsoft.com/office/drawing/2014/main" id="{E5CD9603-EF8C-446A-A974-84794EC732C7}"/>
              </a:ext>
            </a:extLst>
          </p:cNvPr>
          <p:cNvPicPr>
            <a:picLocks noGrp="1" noChangeAspect="1"/>
          </p:cNvPicPr>
          <p:nvPr>
            <p:ph idx="1"/>
          </p:nvPr>
        </p:nvPicPr>
        <p:blipFill>
          <a:blip r:embed="rId3"/>
          <a:stretch>
            <a:fillRect/>
          </a:stretch>
        </p:blipFill>
        <p:spPr>
          <a:xfrm>
            <a:off x="7465808" y="881062"/>
            <a:ext cx="4273959" cy="5095875"/>
          </a:xfrm>
          <a:prstGeom prst="rect">
            <a:avLst/>
          </a:prstGeom>
        </p:spPr>
      </p:pic>
      <p:sp>
        <p:nvSpPr>
          <p:cNvPr id="6" name="Content Placeholder 2">
            <a:extLst>
              <a:ext uri="{FF2B5EF4-FFF2-40B4-BE49-F238E27FC236}">
                <a16:creationId xmlns:a16="http://schemas.microsoft.com/office/drawing/2014/main" id="{7950AB70-D2AA-4052-A351-DEAF519F34D8}"/>
              </a:ext>
            </a:extLst>
          </p:cNvPr>
          <p:cNvSpPr txBox="1">
            <a:spLocks/>
          </p:cNvSpPr>
          <p:nvPr/>
        </p:nvSpPr>
        <p:spPr>
          <a:xfrm>
            <a:off x="2589212" y="1457326"/>
            <a:ext cx="4554538" cy="511946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Classified and Certified Application Forms- Standardized</a:t>
            </a:r>
          </a:p>
          <a:p>
            <a:r>
              <a:rPr lang="en-US" sz="2400" dirty="0"/>
              <a:t>Letter of Interest</a:t>
            </a:r>
          </a:p>
          <a:p>
            <a:r>
              <a:rPr lang="en-US" sz="2400" dirty="0"/>
              <a:t>Resume</a:t>
            </a:r>
          </a:p>
          <a:p>
            <a:r>
              <a:rPr lang="en-US" sz="2400" dirty="0"/>
              <a:t>Transcripts</a:t>
            </a:r>
          </a:p>
          <a:p>
            <a:r>
              <a:rPr lang="en-US" sz="2400" dirty="0"/>
              <a:t>Letters of Reference</a:t>
            </a:r>
          </a:p>
          <a:p>
            <a:r>
              <a:rPr lang="en-US" sz="2400" dirty="0"/>
              <a:t>Forms Required</a:t>
            </a:r>
          </a:p>
          <a:p>
            <a:r>
              <a:rPr lang="en-US" sz="2400" dirty="0"/>
              <a:t>Clear and concise request for information</a:t>
            </a:r>
          </a:p>
          <a:p>
            <a:r>
              <a:rPr lang="en-US" sz="2400" dirty="0"/>
              <a:t>Public Document</a:t>
            </a:r>
            <a:endParaRPr lang="en-US" dirty="0"/>
          </a:p>
          <a:p>
            <a:r>
              <a:rPr lang="en-US" sz="2400" dirty="0"/>
              <a:t>Consider Applicant Frustrations</a:t>
            </a:r>
          </a:p>
        </p:txBody>
      </p:sp>
    </p:spTree>
    <p:extLst>
      <p:ext uri="{BB962C8B-B14F-4D97-AF65-F5344CB8AC3E}">
        <p14:creationId xmlns:p14="http://schemas.microsoft.com/office/powerpoint/2010/main" val="21850607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51deb13b-1612-4ad9-a333-043dcf293cdb"/>
</p:tagLst>
</file>

<file path=ppt/tags/tag2.xml><?xml version="1.0" encoding="utf-8"?>
<p:tagLst xmlns:a="http://schemas.openxmlformats.org/drawingml/2006/main" xmlns:r="http://schemas.openxmlformats.org/officeDocument/2006/relationships" xmlns:p="http://schemas.openxmlformats.org/presentationml/2006/main">
  <p:tag name="__PE_POLL_EMBED_ID" val="9eb14cc6-4ae3-4ffe-8dfc-25aca62c78e2"/>
</p:tagLst>
</file>

<file path=ppt/tags/tag3.xml><?xml version="1.0" encoding="utf-8"?>
<p:tagLst xmlns:a="http://schemas.openxmlformats.org/drawingml/2006/main" xmlns:r="http://schemas.openxmlformats.org/officeDocument/2006/relationships" xmlns:p="http://schemas.openxmlformats.org/presentationml/2006/main">
  <p:tag name="__PE_POLL_EMBED_ID" val="438ab682-ea23-44ea-a330-e87f01ae2743"/>
</p:tagLst>
</file>

<file path=ppt/tags/tag4.xml><?xml version="1.0" encoding="utf-8"?>
<p:tagLst xmlns:a="http://schemas.openxmlformats.org/drawingml/2006/main" xmlns:r="http://schemas.openxmlformats.org/officeDocument/2006/relationships" xmlns:p="http://schemas.openxmlformats.org/presentationml/2006/main">
  <p:tag name="__PE_POLL_EMBED_ID" val="2141419f-cb2e-4ad8-aedd-a94a09a47c58"/>
</p:tagLst>
</file>

<file path=ppt/tags/tag5.xml><?xml version="1.0" encoding="utf-8"?>
<p:tagLst xmlns:a="http://schemas.openxmlformats.org/drawingml/2006/main" xmlns:r="http://schemas.openxmlformats.org/officeDocument/2006/relationships" xmlns:p="http://schemas.openxmlformats.org/presentationml/2006/main">
  <p:tag name="__PE_POLL_EMBED_ID" val="3ff38262-6e34-46f4-83a1-01b5c2b53206"/>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a2c92fb-0e4d-46c0-85d8-24e83fa38f28">
      <Terms xmlns="http://schemas.microsoft.com/office/infopath/2007/PartnerControls"/>
    </lcf76f155ced4ddcb4097134ff3c332f>
    <TaxCatchAll xmlns="b65a1f18-811b-40e2-a020-b6a7f93eafe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D185C0859BC24BAC23783DDDC467A5" ma:contentTypeVersion="16" ma:contentTypeDescription="Create a new document." ma:contentTypeScope="" ma:versionID="1300b87da57e78f43decee64e20fc305">
  <xsd:schema xmlns:xsd="http://www.w3.org/2001/XMLSchema" xmlns:xs="http://www.w3.org/2001/XMLSchema" xmlns:p="http://schemas.microsoft.com/office/2006/metadata/properties" xmlns:ns2="1a2c92fb-0e4d-46c0-85d8-24e83fa38f28" xmlns:ns3="b65a1f18-811b-40e2-a020-b6a7f93eafee" targetNamespace="http://schemas.microsoft.com/office/2006/metadata/properties" ma:root="true" ma:fieldsID="a5c913cef28222e95c45e11750ef949e" ns2:_="" ns3:_="">
    <xsd:import namespace="1a2c92fb-0e4d-46c0-85d8-24e83fa38f28"/>
    <xsd:import namespace="b65a1f18-811b-40e2-a020-b6a7f93eaf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c92fb-0e4d-46c0-85d8-24e83fa38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565784-66ed-4480-aa53-983feeb31a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65a1f18-811b-40e2-a020-b6a7f93eaf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e77382-e69a-4c7f-b2a8-8482155b3971}" ma:internalName="TaxCatchAll" ma:showField="CatchAllData" ma:web="b65a1f18-811b-40e2-a020-b6a7f93eaf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99BE4B-368F-462B-9B84-0D60F160A040}">
  <ds:schemaRefs>
    <ds:schemaRef ds:uri="b65a1f18-811b-40e2-a020-b6a7f93eafee"/>
    <ds:schemaRef ds:uri="http://purl.org/dc/elements/1.1/"/>
    <ds:schemaRef ds:uri="http://schemas.microsoft.com/office/2006/metadata/properties"/>
    <ds:schemaRef ds:uri="http://purl.org/dc/terms/"/>
    <ds:schemaRef ds:uri="1a2c92fb-0e4d-46c0-85d8-24e83fa38f28"/>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062431E8-D548-4AB0-8A00-056A9B721F18}">
  <ds:schemaRefs>
    <ds:schemaRef ds:uri="http://schemas.microsoft.com/sharepoint/v3/contenttype/forms"/>
  </ds:schemaRefs>
</ds:datastoreItem>
</file>

<file path=customXml/itemProps3.xml><?xml version="1.0" encoding="utf-8"?>
<ds:datastoreItem xmlns:ds="http://schemas.openxmlformats.org/officeDocument/2006/customXml" ds:itemID="{BDF56B1B-B5D9-4760-AD5B-BD0BBEF535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2c92fb-0e4d-46c0-85d8-24e83fa38f28"/>
    <ds:schemaRef ds:uri="b65a1f18-811b-40e2-a020-b6a7f93eaf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TotalTime>
  <Words>3874</Words>
  <Application>Microsoft Office PowerPoint</Application>
  <PresentationFormat>Widescreen</PresentationFormat>
  <Paragraphs>373</Paragraphs>
  <Slides>45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Century Gothic</vt:lpstr>
      <vt:lpstr>Times New Roman</vt:lpstr>
      <vt:lpstr>Wingdings 3</vt:lpstr>
      <vt:lpstr>Wisp</vt:lpstr>
      <vt:lpstr>New SBO Employee Onboarding &amp; Payroll</vt:lpstr>
      <vt:lpstr>The Montana Association of School Business Officials Team</vt:lpstr>
      <vt:lpstr>Onboarding Staff and Payroll Basics</vt:lpstr>
      <vt:lpstr>PowerPoint Presentation</vt:lpstr>
      <vt:lpstr>PowerPoint Presentation</vt:lpstr>
      <vt:lpstr>Administrative Roles</vt:lpstr>
      <vt:lpstr>Job Descriptions</vt:lpstr>
      <vt:lpstr>Recruitment</vt:lpstr>
      <vt:lpstr>Applications Packets</vt:lpstr>
      <vt:lpstr>Screening</vt:lpstr>
      <vt:lpstr>PowerPoint Presentation</vt:lpstr>
      <vt:lpstr>Background Checks</vt:lpstr>
      <vt:lpstr>Best Practices</vt:lpstr>
      <vt:lpstr>PowerPoint Presentation</vt:lpstr>
      <vt:lpstr>Contracts</vt:lpstr>
      <vt:lpstr>Exempt vs. Non-Exempt</vt:lpstr>
      <vt:lpstr>Types of Employees </vt:lpstr>
      <vt:lpstr>PowerPoint Presentation</vt:lpstr>
      <vt:lpstr>Types of Employees (continued) </vt:lpstr>
      <vt:lpstr>Types of Employees (continued)</vt:lpstr>
      <vt:lpstr>Employment Packets</vt:lpstr>
      <vt:lpstr>Employment Packets</vt:lpstr>
      <vt:lpstr>Now that your staff is hired…</vt:lpstr>
      <vt:lpstr>PowerPoint Presentation</vt:lpstr>
      <vt:lpstr>Set up and Processing</vt:lpstr>
      <vt:lpstr>Import Your Data Into Your Software</vt:lpstr>
      <vt:lpstr>Stipends</vt:lpstr>
      <vt:lpstr>Multiple Positions</vt:lpstr>
      <vt:lpstr>Overtime Example with Different Pay</vt:lpstr>
      <vt:lpstr>Regular Leave Types</vt:lpstr>
      <vt:lpstr>Additional Leave Types</vt:lpstr>
      <vt:lpstr>Print Checks &amp;/or Submit Electronic Transfers</vt:lpstr>
      <vt:lpstr>And now the real fun begins….. Submitting Payroll Reports &amp; Payments</vt:lpstr>
      <vt:lpstr>Monthly Contributions</vt:lpstr>
      <vt:lpstr>Monthly Contributions (continued)</vt:lpstr>
      <vt:lpstr>Quarterly Reporting</vt:lpstr>
      <vt:lpstr>Yearly Reports</vt:lpstr>
      <vt:lpstr>Yearly Reports (continued)</vt:lpstr>
      <vt:lpstr>PowerPoint Presentation</vt:lpstr>
      <vt:lpstr>Termination Pay</vt:lpstr>
      <vt:lpstr>Record Maintenance</vt:lpstr>
      <vt:lpstr>Record Maintenance (continued)</vt:lpstr>
      <vt:lpstr>Retention Schedule</vt:lpstr>
      <vt:lpstr>Audit Preparation</vt:lpstr>
      <vt:lpstr>You Survived!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SBO Employee Onboarding &amp; Payroll</dc:title>
  <dc:creator>Shelley Turner</dc:creator>
  <cp:lastModifiedBy>Shelley Turner</cp:lastModifiedBy>
  <cp:revision>1</cp:revision>
  <dcterms:created xsi:type="dcterms:W3CDTF">2022-09-24T06:41:39Z</dcterms:created>
  <dcterms:modified xsi:type="dcterms:W3CDTF">2022-09-26T03:59:24Z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ies>
</file>