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61" r:id="rId6"/>
    <p:sldId id="257" r:id="rId7"/>
    <p:sldId id="258" r:id="rId8"/>
    <p:sldId id="259" r:id="rId9"/>
    <p:sldId id="262"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A19F9C-D3C7-4A01-94CA-953367C2BB3C}" v="1577" dt="2022-09-26T03:48:51.3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ley Turner" userId="2cbc34d6-b73d-4494-96a0-bf21bb1ae1e5" providerId="ADAL" clId="{63A19F9C-D3C7-4A01-94CA-953367C2BB3C}"/>
    <pc:docChg chg="undo custSel addSld delSld modSld sldOrd">
      <pc:chgData name="Shelley Turner" userId="2cbc34d6-b73d-4494-96a0-bf21bb1ae1e5" providerId="ADAL" clId="{63A19F9C-D3C7-4A01-94CA-953367C2BB3C}" dt="2022-09-26T03:48:51.362" v="1568" actId="1076"/>
      <pc:docMkLst>
        <pc:docMk/>
      </pc:docMkLst>
      <pc:sldChg chg="modSp">
        <pc:chgData name="Shelley Turner" userId="2cbc34d6-b73d-4494-96a0-bf21bb1ae1e5" providerId="ADAL" clId="{63A19F9C-D3C7-4A01-94CA-953367C2BB3C}" dt="2022-09-26T03:35:40.670" v="1491" actId="20577"/>
        <pc:sldMkLst>
          <pc:docMk/>
          <pc:sldMk cId="1398281617" sldId="256"/>
        </pc:sldMkLst>
        <pc:spChg chg="mod">
          <ac:chgData name="Shelley Turner" userId="2cbc34d6-b73d-4494-96a0-bf21bb1ae1e5" providerId="ADAL" clId="{63A19F9C-D3C7-4A01-94CA-953367C2BB3C}" dt="2022-09-26T03:35:40.670" v="1491" actId="20577"/>
          <ac:spMkLst>
            <pc:docMk/>
            <pc:sldMk cId="1398281617" sldId="256"/>
            <ac:spMk id="3" creationId="{D6E4645A-F8AC-4DD9-91D1-277D70D3A13E}"/>
          </ac:spMkLst>
        </pc:spChg>
      </pc:sldChg>
      <pc:sldChg chg="addSp delSp modSp add mod setBg modAnim setClrOvrMap">
        <pc:chgData name="Shelley Turner" userId="2cbc34d6-b73d-4494-96a0-bf21bb1ae1e5" providerId="ADAL" clId="{63A19F9C-D3C7-4A01-94CA-953367C2BB3C}" dt="2022-09-26T03:40:03.740" v="1517" actId="27636"/>
        <pc:sldMkLst>
          <pc:docMk/>
          <pc:sldMk cId="1123742021" sldId="257"/>
        </pc:sldMkLst>
        <pc:spChg chg="mod">
          <ac:chgData name="Shelley Turner" userId="2cbc34d6-b73d-4494-96a0-bf21bb1ae1e5" providerId="ADAL" clId="{63A19F9C-D3C7-4A01-94CA-953367C2BB3C}" dt="2022-09-26T03:38:59.346" v="1507" actId="27636"/>
          <ac:spMkLst>
            <pc:docMk/>
            <pc:sldMk cId="1123742021" sldId="257"/>
            <ac:spMk id="2" creationId="{DDA18656-25F3-4729-ACD4-D91FE944C51B}"/>
          </ac:spMkLst>
        </pc:spChg>
        <pc:spChg chg="del">
          <ac:chgData name="Shelley Turner" userId="2cbc34d6-b73d-4494-96a0-bf21bb1ae1e5" providerId="ADAL" clId="{63A19F9C-D3C7-4A01-94CA-953367C2BB3C}" dt="2022-09-26T01:38:45.581" v="1"/>
          <ac:spMkLst>
            <pc:docMk/>
            <pc:sldMk cId="1123742021" sldId="257"/>
            <ac:spMk id="3" creationId="{1FA727FE-942D-4E58-935C-C528EF7CA4A4}"/>
          </ac:spMkLst>
        </pc:spChg>
        <pc:spChg chg="add mod">
          <ac:chgData name="Shelley Turner" userId="2cbc34d6-b73d-4494-96a0-bf21bb1ae1e5" providerId="ADAL" clId="{63A19F9C-D3C7-4A01-94CA-953367C2BB3C}" dt="2022-09-26T03:40:03.740" v="1517" actId="27636"/>
          <ac:spMkLst>
            <pc:docMk/>
            <pc:sldMk cId="1123742021" sldId="257"/>
            <ac:spMk id="4" creationId="{C8A47CBD-574F-4EDC-B5A6-3826B9D19681}"/>
          </ac:spMkLst>
        </pc:spChg>
        <pc:spChg chg="add del">
          <ac:chgData name="Shelley Turner" userId="2cbc34d6-b73d-4494-96a0-bf21bb1ae1e5" providerId="ADAL" clId="{63A19F9C-D3C7-4A01-94CA-953367C2BB3C}" dt="2022-09-26T01:39:02.396" v="4" actId="26606"/>
          <ac:spMkLst>
            <pc:docMk/>
            <pc:sldMk cId="1123742021" sldId="257"/>
            <ac:spMk id="11" creationId="{92806DFD-E192-42CC-B190-3C4C95B8FF4E}"/>
          </ac:spMkLst>
        </pc:spChg>
        <pc:spChg chg="add del">
          <ac:chgData name="Shelley Turner" userId="2cbc34d6-b73d-4494-96a0-bf21bb1ae1e5" providerId="ADAL" clId="{63A19F9C-D3C7-4A01-94CA-953367C2BB3C}" dt="2022-09-26T01:39:02.396" v="4" actId="26606"/>
          <ac:spMkLst>
            <pc:docMk/>
            <pc:sldMk cId="1123742021" sldId="257"/>
            <ac:spMk id="13" creationId="{BB17FFD2-DBC7-4ABB-B2A0-7E18EC1B8074}"/>
          </ac:spMkLst>
        </pc:spChg>
        <pc:spChg chg="add">
          <ac:chgData name="Shelley Turner" userId="2cbc34d6-b73d-4494-96a0-bf21bb1ae1e5" providerId="ADAL" clId="{63A19F9C-D3C7-4A01-94CA-953367C2BB3C}" dt="2022-09-26T01:39:02.411" v="5" actId="26606"/>
          <ac:spMkLst>
            <pc:docMk/>
            <pc:sldMk cId="1123742021" sldId="257"/>
            <ac:spMk id="17" creationId="{8D8B8BFF-ABC6-4302-9767-D2ADEE381FA8}"/>
          </ac:spMkLst>
        </pc:spChg>
        <pc:spChg chg="add">
          <ac:chgData name="Shelley Turner" userId="2cbc34d6-b73d-4494-96a0-bf21bb1ae1e5" providerId="ADAL" clId="{63A19F9C-D3C7-4A01-94CA-953367C2BB3C}" dt="2022-09-26T01:39:02.411" v="5" actId="26606"/>
          <ac:spMkLst>
            <pc:docMk/>
            <pc:sldMk cId="1123742021" sldId="257"/>
            <ac:spMk id="19" creationId="{BB17FFD2-DBC7-4ABB-B2A0-7E18EC1B8074}"/>
          </ac:spMkLst>
        </pc:spChg>
        <pc:spChg chg="add">
          <ac:chgData name="Shelley Turner" userId="2cbc34d6-b73d-4494-96a0-bf21bb1ae1e5" providerId="ADAL" clId="{63A19F9C-D3C7-4A01-94CA-953367C2BB3C}" dt="2022-09-26T01:39:02.411" v="5" actId="26606"/>
          <ac:spMkLst>
            <pc:docMk/>
            <pc:sldMk cId="1123742021" sldId="257"/>
            <ac:spMk id="20" creationId="{92806DFD-E192-42CC-B190-3C4C95B8FF4E}"/>
          </ac:spMkLst>
        </pc:spChg>
        <pc:picChg chg="add mod">
          <ac:chgData name="Shelley Turner" userId="2cbc34d6-b73d-4494-96a0-bf21bb1ae1e5" providerId="ADAL" clId="{63A19F9C-D3C7-4A01-94CA-953367C2BB3C}" dt="2022-09-26T03:38:24.929" v="1494" actId="1076"/>
          <ac:picMkLst>
            <pc:docMk/>
            <pc:sldMk cId="1123742021" sldId="257"/>
            <ac:picMk id="3" creationId="{D0B42388-2455-498D-B858-23A2A0CCB97C}"/>
          </ac:picMkLst>
        </pc:picChg>
        <pc:picChg chg="add del">
          <ac:chgData name="Shelley Turner" userId="2cbc34d6-b73d-4494-96a0-bf21bb1ae1e5" providerId="ADAL" clId="{63A19F9C-D3C7-4A01-94CA-953367C2BB3C}" dt="2022-09-26T01:39:02.396" v="4" actId="26606"/>
          <ac:picMkLst>
            <pc:docMk/>
            <pc:sldMk cId="1123742021" sldId="257"/>
            <ac:picMk id="9" creationId="{0214283E-D7B4-49E9-932E-D7F2A2847F1F}"/>
          </ac:picMkLst>
        </pc:picChg>
        <pc:picChg chg="add">
          <ac:chgData name="Shelley Turner" userId="2cbc34d6-b73d-4494-96a0-bf21bb1ae1e5" providerId="ADAL" clId="{63A19F9C-D3C7-4A01-94CA-953367C2BB3C}" dt="2022-09-26T01:39:02.411" v="5" actId="26606"/>
          <ac:picMkLst>
            <pc:docMk/>
            <pc:sldMk cId="1123742021" sldId="257"/>
            <ac:picMk id="18" creationId="{D5F431FD-989C-4F7B-9EF1-BDED51AED4CF}"/>
          </ac:picMkLst>
        </pc:picChg>
        <pc:cxnChg chg="add del">
          <ac:chgData name="Shelley Turner" userId="2cbc34d6-b73d-4494-96a0-bf21bb1ae1e5" providerId="ADAL" clId="{63A19F9C-D3C7-4A01-94CA-953367C2BB3C}" dt="2022-09-26T01:39:02.396" v="4" actId="26606"/>
          <ac:cxnSpMkLst>
            <pc:docMk/>
            <pc:sldMk cId="1123742021" sldId="257"/>
            <ac:cxnSpMk id="15" creationId="{7FA45ACF-DABA-410D-9663-DACA842E6B63}"/>
          </ac:cxnSpMkLst>
        </pc:cxnChg>
      </pc:sldChg>
      <pc:sldChg chg="addSp modSp add mod setBg setClrOvrMap">
        <pc:chgData name="Shelley Turner" userId="2cbc34d6-b73d-4494-96a0-bf21bb1ae1e5" providerId="ADAL" clId="{63A19F9C-D3C7-4A01-94CA-953367C2BB3C}" dt="2022-09-26T03:41:19.670" v="1528" actId="27636"/>
        <pc:sldMkLst>
          <pc:docMk/>
          <pc:sldMk cId="3490002740" sldId="258"/>
        </pc:sldMkLst>
        <pc:spChg chg="mod">
          <ac:chgData name="Shelley Turner" userId="2cbc34d6-b73d-4494-96a0-bf21bb1ae1e5" providerId="ADAL" clId="{63A19F9C-D3C7-4A01-94CA-953367C2BB3C}" dt="2022-09-26T03:33:25.849" v="1433" actId="1076"/>
          <ac:spMkLst>
            <pc:docMk/>
            <pc:sldMk cId="3490002740" sldId="258"/>
            <ac:spMk id="2" creationId="{67F66879-34F2-43B9-B947-12008574E3D2}"/>
          </ac:spMkLst>
        </pc:spChg>
        <pc:spChg chg="mod">
          <ac:chgData name="Shelley Turner" userId="2cbc34d6-b73d-4494-96a0-bf21bb1ae1e5" providerId="ADAL" clId="{63A19F9C-D3C7-4A01-94CA-953367C2BB3C}" dt="2022-09-26T03:41:19.670" v="1528" actId="27636"/>
          <ac:spMkLst>
            <pc:docMk/>
            <pc:sldMk cId="3490002740" sldId="258"/>
            <ac:spMk id="3" creationId="{762B0C67-EFD9-4AFF-ADF1-960C0984DD90}"/>
          </ac:spMkLst>
        </pc:spChg>
        <pc:spChg chg="add">
          <ac:chgData name="Shelley Turner" userId="2cbc34d6-b73d-4494-96a0-bf21bb1ae1e5" providerId="ADAL" clId="{63A19F9C-D3C7-4A01-94CA-953367C2BB3C}" dt="2022-09-26T01:50:35.377" v="77" actId="26606"/>
          <ac:spMkLst>
            <pc:docMk/>
            <pc:sldMk cId="3490002740" sldId="258"/>
            <ac:spMk id="8" creationId="{8D8B8BFF-ABC6-4302-9767-D2ADEE381FA8}"/>
          </ac:spMkLst>
        </pc:spChg>
        <pc:spChg chg="add">
          <ac:chgData name="Shelley Turner" userId="2cbc34d6-b73d-4494-96a0-bf21bb1ae1e5" providerId="ADAL" clId="{63A19F9C-D3C7-4A01-94CA-953367C2BB3C}" dt="2022-09-26T01:50:35.377" v="77" actId="26606"/>
          <ac:spMkLst>
            <pc:docMk/>
            <pc:sldMk cId="3490002740" sldId="258"/>
            <ac:spMk id="12" creationId="{BB17FFD2-DBC7-4ABB-B2A0-7E18EC1B8074}"/>
          </ac:spMkLst>
        </pc:spChg>
        <pc:spChg chg="add">
          <ac:chgData name="Shelley Turner" userId="2cbc34d6-b73d-4494-96a0-bf21bb1ae1e5" providerId="ADAL" clId="{63A19F9C-D3C7-4A01-94CA-953367C2BB3C}" dt="2022-09-26T01:50:35.377" v="77" actId="26606"/>
          <ac:spMkLst>
            <pc:docMk/>
            <pc:sldMk cId="3490002740" sldId="258"/>
            <ac:spMk id="14" creationId="{92806DFD-E192-42CC-B190-3C4C95B8FF4E}"/>
          </ac:spMkLst>
        </pc:spChg>
        <pc:picChg chg="add mod">
          <ac:chgData name="Shelley Turner" userId="2cbc34d6-b73d-4494-96a0-bf21bb1ae1e5" providerId="ADAL" clId="{63A19F9C-D3C7-4A01-94CA-953367C2BB3C}" dt="2022-09-26T03:40:33.750" v="1521" actId="14100"/>
          <ac:picMkLst>
            <pc:docMk/>
            <pc:sldMk cId="3490002740" sldId="258"/>
            <ac:picMk id="4" creationId="{7EFA65CE-7B1A-45FD-B2A0-93937DA5A3DE}"/>
          </ac:picMkLst>
        </pc:picChg>
        <pc:picChg chg="add">
          <ac:chgData name="Shelley Turner" userId="2cbc34d6-b73d-4494-96a0-bf21bb1ae1e5" providerId="ADAL" clId="{63A19F9C-D3C7-4A01-94CA-953367C2BB3C}" dt="2022-09-26T01:50:35.377" v="77" actId="26606"/>
          <ac:picMkLst>
            <pc:docMk/>
            <pc:sldMk cId="3490002740" sldId="258"/>
            <ac:picMk id="10" creationId="{D5F431FD-989C-4F7B-9EF1-BDED51AED4CF}"/>
          </ac:picMkLst>
        </pc:picChg>
      </pc:sldChg>
      <pc:sldChg chg="addSp modSp add">
        <pc:chgData name="Shelley Turner" userId="2cbc34d6-b73d-4494-96a0-bf21bb1ae1e5" providerId="ADAL" clId="{63A19F9C-D3C7-4A01-94CA-953367C2BB3C}" dt="2022-09-26T03:48:51.362" v="1568" actId="1076"/>
        <pc:sldMkLst>
          <pc:docMk/>
          <pc:sldMk cId="3547204790" sldId="259"/>
        </pc:sldMkLst>
        <pc:spChg chg="mod">
          <ac:chgData name="Shelley Turner" userId="2cbc34d6-b73d-4494-96a0-bf21bb1ae1e5" providerId="ADAL" clId="{63A19F9C-D3C7-4A01-94CA-953367C2BB3C}" dt="2022-09-26T03:47:41.120" v="1566" actId="20577"/>
          <ac:spMkLst>
            <pc:docMk/>
            <pc:sldMk cId="3547204790" sldId="259"/>
            <ac:spMk id="3" creationId="{762B0C67-EFD9-4AFF-ADF1-960C0984DD90}"/>
          </ac:spMkLst>
        </pc:spChg>
        <pc:picChg chg="add mod modCrop">
          <ac:chgData name="Shelley Turner" userId="2cbc34d6-b73d-4494-96a0-bf21bb1ae1e5" providerId="ADAL" clId="{63A19F9C-D3C7-4A01-94CA-953367C2BB3C}" dt="2022-09-26T03:48:51.362" v="1568" actId="1076"/>
          <ac:picMkLst>
            <pc:docMk/>
            <pc:sldMk cId="3547204790" sldId="259"/>
            <ac:picMk id="4" creationId="{A0D8A19E-0698-4AAA-807F-FAD6D55A1E85}"/>
          </ac:picMkLst>
        </pc:picChg>
      </pc:sldChg>
      <pc:sldChg chg="addSp modSp add del mod setBg setClrOvrMap">
        <pc:chgData name="Shelley Turner" userId="2cbc34d6-b73d-4494-96a0-bf21bb1ae1e5" providerId="ADAL" clId="{63A19F9C-D3C7-4A01-94CA-953367C2BB3C}" dt="2022-09-26T02:06:04.680" v="379" actId="2696"/>
        <pc:sldMkLst>
          <pc:docMk/>
          <pc:sldMk cId="2076675341" sldId="260"/>
        </pc:sldMkLst>
        <pc:spChg chg="mod">
          <ac:chgData name="Shelley Turner" userId="2cbc34d6-b73d-4494-96a0-bf21bb1ae1e5" providerId="ADAL" clId="{63A19F9C-D3C7-4A01-94CA-953367C2BB3C}" dt="2022-09-26T01:59:37.605" v="224" actId="20577"/>
          <ac:spMkLst>
            <pc:docMk/>
            <pc:sldMk cId="2076675341" sldId="260"/>
            <ac:spMk id="2" creationId="{D4F9DC04-1518-4F45-A186-EEC4017B0D45}"/>
          </ac:spMkLst>
        </pc:spChg>
        <pc:spChg chg="mod">
          <ac:chgData name="Shelley Turner" userId="2cbc34d6-b73d-4494-96a0-bf21bb1ae1e5" providerId="ADAL" clId="{63A19F9C-D3C7-4A01-94CA-953367C2BB3C}" dt="2022-09-26T02:03:59.188" v="293"/>
          <ac:spMkLst>
            <pc:docMk/>
            <pc:sldMk cId="2076675341" sldId="260"/>
            <ac:spMk id="3" creationId="{4EA8530D-A3CF-42F9-98CF-6D84896442FA}"/>
          </ac:spMkLst>
        </pc:spChg>
        <pc:spChg chg="add">
          <ac:chgData name="Shelley Turner" userId="2cbc34d6-b73d-4494-96a0-bf21bb1ae1e5" providerId="ADAL" clId="{63A19F9C-D3C7-4A01-94CA-953367C2BB3C}" dt="2022-09-26T01:59:31.464" v="200" actId="26606"/>
          <ac:spMkLst>
            <pc:docMk/>
            <pc:sldMk cId="2076675341" sldId="260"/>
            <ac:spMk id="8" creationId="{8D8B8BFF-ABC6-4302-9767-D2ADEE381FA8}"/>
          </ac:spMkLst>
        </pc:spChg>
        <pc:spChg chg="add">
          <ac:chgData name="Shelley Turner" userId="2cbc34d6-b73d-4494-96a0-bf21bb1ae1e5" providerId="ADAL" clId="{63A19F9C-D3C7-4A01-94CA-953367C2BB3C}" dt="2022-09-26T01:59:31.464" v="200" actId="26606"/>
          <ac:spMkLst>
            <pc:docMk/>
            <pc:sldMk cId="2076675341" sldId="260"/>
            <ac:spMk id="12" creationId="{BB17FFD2-DBC7-4ABB-B2A0-7E18EC1B8074}"/>
          </ac:spMkLst>
        </pc:spChg>
        <pc:spChg chg="add">
          <ac:chgData name="Shelley Turner" userId="2cbc34d6-b73d-4494-96a0-bf21bb1ae1e5" providerId="ADAL" clId="{63A19F9C-D3C7-4A01-94CA-953367C2BB3C}" dt="2022-09-26T01:59:31.464" v="200" actId="26606"/>
          <ac:spMkLst>
            <pc:docMk/>
            <pc:sldMk cId="2076675341" sldId="260"/>
            <ac:spMk id="14" creationId="{92806DFD-E192-42CC-B190-3C4C95B8FF4E}"/>
          </ac:spMkLst>
        </pc:spChg>
        <pc:picChg chg="add">
          <ac:chgData name="Shelley Turner" userId="2cbc34d6-b73d-4494-96a0-bf21bb1ae1e5" providerId="ADAL" clId="{63A19F9C-D3C7-4A01-94CA-953367C2BB3C}" dt="2022-09-26T01:59:31.464" v="200" actId="26606"/>
          <ac:picMkLst>
            <pc:docMk/>
            <pc:sldMk cId="2076675341" sldId="260"/>
            <ac:picMk id="10" creationId="{D5F431FD-989C-4F7B-9EF1-BDED51AED4CF}"/>
          </ac:picMkLst>
        </pc:picChg>
      </pc:sldChg>
      <pc:sldChg chg="addSp delSp modSp add mod ord setBg setClrOvrMap">
        <pc:chgData name="Shelley Turner" userId="2cbc34d6-b73d-4494-96a0-bf21bb1ae1e5" providerId="ADAL" clId="{63A19F9C-D3C7-4A01-94CA-953367C2BB3C}" dt="2022-09-26T03:35:07.367" v="1476" actId="14100"/>
        <pc:sldMkLst>
          <pc:docMk/>
          <pc:sldMk cId="1446464953" sldId="261"/>
        </pc:sldMkLst>
        <pc:spChg chg="mod">
          <ac:chgData name="Shelley Turner" userId="2cbc34d6-b73d-4494-96a0-bf21bb1ae1e5" providerId="ADAL" clId="{63A19F9C-D3C7-4A01-94CA-953367C2BB3C}" dt="2022-09-26T02:01:41.904" v="255" actId="20577"/>
          <ac:spMkLst>
            <pc:docMk/>
            <pc:sldMk cId="1446464953" sldId="261"/>
            <ac:spMk id="2" creationId="{65704602-7482-4130-AF1A-FF13278956F0}"/>
          </ac:spMkLst>
        </pc:spChg>
        <pc:spChg chg="mod">
          <ac:chgData name="Shelley Turner" userId="2cbc34d6-b73d-4494-96a0-bf21bb1ae1e5" providerId="ADAL" clId="{63A19F9C-D3C7-4A01-94CA-953367C2BB3C}" dt="2022-09-26T03:35:07.367" v="1476" actId="14100"/>
          <ac:spMkLst>
            <pc:docMk/>
            <pc:sldMk cId="1446464953" sldId="261"/>
            <ac:spMk id="3" creationId="{89D1C229-EA45-400F-BD25-D6534BCB74FD}"/>
          </ac:spMkLst>
        </pc:spChg>
        <pc:spChg chg="add del">
          <ac:chgData name="Shelley Turner" userId="2cbc34d6-b73d-4494-96a0-bf21bb1ae1e5" providerId="ADAL" clId="{63A19F9C-D3C7-4A01-94CA-953367C2BB3C}" dt="2022-09-26T02:01:27.620" v="229" actId="26606"/>
          <ac:spMkLst>
            <pc:docMk/>
            <pc:sldMk cId="1446464953" sldId="261"/>
            <ac:spMk id="8" creationId="{D0BE3D13-5BE5-4B05-AFCF-2A2E059D29F8}"/>
          </ac:spMkLst>
        </pc:spChg>
        <pc:spChg chg="add del">
          <ac:chgData name="Shelley Turner" userId="2cbc34d6-b73d-4494-96a0-bf21bb1ae1e5" providerId="ADAL" clId="{63A19F9C-D3C7-4A01-94CA-953367C2BB3C}" dt="2022-09-26T02:01:27.620" v="229" actId="26606"/>
          <ac:spMkLst>
            <pc:docMk/>
            <pc:sldMk cId="1446464953" sldId="261"/>
            <ac:spMk id="10" creationId="{1AC85C80-0175-4214-A13D-03C224658C16}"/>
          </ac:spMkLst>
        </pc:spChg>
        <pc:spChg chg="add del">
          <ac:chgData name="Shelley Turner" userId="2cbc34d6-b73d-4494-96a0-bf21bb1ae1e5" providerId="ADAL" clId="{63A19F9C-D3C7-4A01-94CA-953367C2BB3C}" dt="2022-09-26T02:01:27.620" v="229" actId="26606"/>
          <ac:spMkLst>
            <pc:docMk/>
            <pc:sldMk cId="1446464953" sldId="261"/>
            <ac:spMk id="14" creationId="{76562092-3AA7-4EF0-9007-C44F879A1308}"/>
          </ac:spMkLst>
        </pc:spChg>
        <pc:spChg chg="add del">
          <ac:chgData name="Shelley Turner" userId="2cbc34d6-b73d-4494-96a0-bf21bb1ae1e5" providerId="ADAL" clId="{63A19F9C-D3C7-4A01-94CA-953367C2BB3C}" dt="2022-09-26T02:01:33.074" v="231" actId="26606"/>
          <ac:spMkLst>
            <pc:docMk/>
            <pc:sldMk cId="1446464953" sldId="261"/>
            <ac:spMk id="16" creationId="{A69ABD3D-6518-488E-9092-D6F1F2C17FAE}"/>
          </ac:spMkLst>
        </pc:spChg>
        <pc:spChg chg="add del">
          <ac:chgData name="Shelley Turner" userId="2cbc34d6-b73d-4494-96a0-bf21bb1ae1e5" providerId="ADAL" clId="{63A19F9C-D3C7-4A01-94CA-953367C2BB3C}" dt="2022-09-26T02:01:33.074" v="231" actId="26606"/>
          <ac:spMkLst>
            <pc:docMk/>
            <pc:sldMk cId="1446464953" sldId="261"/>
            <ac:spMk id="17" creationId="{FCDF6AF4-2F59-41B4-8576-B1CDD5BA6AB2}"/>
          </ac:spMkLst>
        </pc:spChg>
        <pc:spChg chg="add">
          <ac:chgData name="Shelley Turner" userId="2cbc34d6-b73d-4494-96a0-bf21bb1ae1e5" providerId="ADAL" clId="{63A19F9C-D3C7-4A01-94CA-953367C2BB3C}" dt="2022-09-26T02:01:33.074" v="232" actId="26606"/>
          <ac:spMkLst>
            <pc:docMk/>
            <pc:sldMk cId="1446464953" sldId="261"/>
            <ac:spMk id="21" creationId="{92806DFD-E192-42CC-B190-3C4C95B8FF4E}"/>
          </ac:spMkLst>
        </pc:spChg>
        <pc:spChg chg="add">
          <ac:chgData name="Shelley Turner" userId="2cbc34d6-b73d-4494-96a0-bf21bb1ae1e5" providerId="ADAL" clId="{63A19F9C-D3C7-4A01-94CA-953367C2BB3C}" dt="2022-09-26T02:01:33.074" v="232" actId="26606"/>
          <ac:spMkLst>
            <pc:docMk/>
            <pc:sldMk cId="1446464953" sldId="261"/>
            <ac:spMk id="22" creationId="{BB17FFD2-DBC7-4ABB-B2A0-7E18EC1B8074}"/>
          </ac:spMkLst>
        </pc:spChg>
        <pc:picChg chg="add mod">
          <ac:chgData name="Shelley Turner" userId="2cbc34d6-b73d-4494-96a0-bf21bb1ae1e5" providerId="ADAL" clId="{63A19F9C-D3C7-4A01-94CA-953367C2BB3C}" dt="2022-09-26T03:34:21.585" v="1438" actId="1076"/>
          <ac:picMkLst>
            <pc:docMk/>
            <pc:sldMk cId="1446464953" sldId="261"/>
            <ac:picMk id="4" creationId="{1E95FA75-4DDB-4AFF-8C77-5D39A5043298}"/>
          </ac:picMkLst>
        </pc:picChg>
        <pc:picChg chg="add del">
          <ac:chgData name="Shelley Turner" userId="2cbc34d6-b73d-4494-96a0-bf21bb1ae1e5" providerId="ADAL" clId="{63A19F9C-D3C7-4A01-94CA-953367C2BB3C}" dt="2022-09-26T02:01:27.620" v="229" actId="26606"/>
          <ac:picMkLst>
            <pc:docMk/>
            <pc:sldMk cId="1446464953" sldId="261"/>
            <ac:picMk id="12" creationId="{15ADB788-8569-409E-862D-665AD53C9904}"/>
          </ac:picMkLst>
        </pc:picChg>
        <pc:picChg chg="add del">
          <ac:chgData name="Shelley Turner" userId="2cbc34d6-b73d-4494-96a0-bf21bb1ae1e5" providerId="ADAL" clId="{63A19F9C-D3C7-4A01-94CA-953367C2BB3C}" dt="2022-09-26T02:01:33.074" v="231" actId="26606"/>
          <ac:picMkLst>
            <pc:docMk/>
            <pc:sldMk cId="1446464953" sldId="261"/>
            <ac:picMk id="18" creationId="{BFC11F7D-76D3-4DBE-8F45-2DE8BF467723}"/>
          </ac:picMkLst>
        </pc:picChg>
        <pc:picChg chg="add">
          <ac:chgData name="Shelley Turner" userId="2cbc34d6-b73d-4494-96a0-bf21bb1ae1e5" providerId="ADAL" clId="{63A19F9C-D3C7-4A01-94CA-953367C2BB3C}" dt="2022-09-26T02:01:33.074" v="232" actId="26606"/>
          <ac:picMkLst>
            <pc:docMk/>
            <pc:sldMk cId="1446464953" sldId="261"/>
            <ac:picMk id="20" creationId="{0214283E-D7B4-49E9-932E-D7F2A2847F1F}"/>
          </ac:picMkLst>
        </pc:picChg>
        <pc:cxnChg chg="add">
          <ac:chgData name="Shelley Turner" userId="2cbc34d6-b73d-4494-96a0-bf21bb1ae1e5" providerId="ADAL" clId="{63A19F9C-D3C7-4A01-94CA-953367C2BB3C}" dt="2022-09-26T02:01:33.074" v="232" actId="26606"/>
          <ac:cxnSpMkLst>
            <pc:docMk/>
            <pc:sldMk cId="1446464953" sldId="261"/>
            <ac:cxnSpMk id="23" creationId="{7FA45ACF-DABA-410D-9663-DACA842E6B63}"/>
          </ac:cxnSpMkLst>
        </pc:cxnChg>
      </pc:sldChg>
      <pc:sldChg chg="addSp delSp modSp add">
        <pc:chgData name="Shelley Turner" userId="2cbc34d6-b73d-4494-96a0-bf21bb1ae1e5" providerId="ADAL" clId="{63A19F9C-D3C7-4A01-94CA-953367C2BB3C}" dt="2022-09-26T02:28:32.939" v="490" actId="122"/>
        <pc:sldMkLst>
          <pc:docMk/>
          <pc:sldMk cId="672666205" sldId="262"/>
        </pc:sldMkLst>
        <pc:spChg chg="mod">
          <ac:chgData name="Shelley Turner" userId="2cbc34d6-b73d-4494-96a0-bf21bb1ae1e5" providerId="ADAL" clId="{63A19F9C-D3C7-4A01-94CA-953367C2BB3C}" dt="2022-09-26T02:28:32.939" v="490" actId="122"/>
          <ac:spMkLst>
            <pc:docMk/>
            <pc:sldMk cId="672666205" sldId="262"/>
            <ac:spMk id="2" creationId="{67F66879-34F2-43B9-B947-12008574E3D2}"/>
          </ac:spMkLst>
        </pc:spChg>
        <pc:spChg chg="del mod">
          <ac:chgData name="Shelley Turner" userId="2cbc34d6-b73d-4494-96a0-bf21bb1ae1e5" providerId="ADAL" clId="{63A19F9C-D3C7-4A01-94CA-953367C2BB3C}" dt="2022-09-26T02:27:27.495" v="485" actId="478"/>
          <ac:spMkLst>
            <pc:docMk/>
            <pc:sldMk cId="672666205" sldId="262"/>
            <ac:spMk id="3" creationId="{762B0C67-EFD9-4AFF-ADF1-960C0984DD90}"/>
          </ac:spMkLst>
        </pc:spChg>
        <pc:spChg chg="add del mod">
          <ac:chgData name="Shelley Turner" userId="2cbc34d6-b73d-4494-96a0-bf21bb1ae1e5" providerId="ADAL" clId="{63A19F9C-D3C7-4A01-94CA-953367C2BB3C}" dt="2022-09-26T02:27:40.986" v="486" actId="478"/>
          <ac:spMkLst>
            <pc:docMk/>
            <pc:sldMk cId="672666205" sldId="262"/>
            <ac:spMk id="6" creationId="{6B72783A-91DE-4899-9D9C-34D153B0C2CA}"/>
          </ac:spMkLst>
        </pc:spChg>
        <pc:picChg chg="add mod">
          <ac:chgData name="Shelley Turner" userId="2cbc34d6-b73d-4494-96a0-bf21bb1ae1e5" providerId="ADAL" clId="{63A19F9C-D3C7-4A01-94CA-953367C2BB3C}" dt="2022-09-26T02:27:52.416" v="488" actId="14100"/>
          <ac:picMkLst>
            <pc:docMk/>
            <pc:sldMk cId="672666205" sldId="262"/>
            <ac:picMk id="4" creationId="{2EBCE92D-5D69-4A6E-8BF5-9D45CCC9A08C}"/>
          </ac:picMkLst>
        </pc:picChg>
      </pc:sldChg>
      <pc:sldChg chg="addSp delSp modSp add mod ord setBg setClrOvrMap">
        <pc:chgData name="Shelley Turner" userId="2cbc34d6-b73d-4494-96a0-bf21bb1ae1e5" providerId="ADAL" clId="{63A19F9C-D3C7-4A01-94CA-953367C2BB3C}" dt="2022-09-26T03:27:30.620" v="1425" actId="14100"/>
        <pc:sldMkLst>
          <pc:docMk/>
          <pc:sldMk cId="149387966" sldId="263"/>
        </pc:sldMkLst>
        <pc:spChg chg="mod">
          <ac:chgData name="Shelley Turner" userId="2cbc34d6-b73d-4494-96a0-bf21bb1ae1e5" providerId="ADAL" clId="{63A19F9C-D3C7-4A01-94CA-953367C2BB3C}" dt="2022-09-26T03:25:43.153" v="1377" actId="20577"/>
          <ac:spMkLst>
            <pc:docMk/>
            <pc:sldMk cId="149387966" sldId="263"/>
            <ac:spMk id="2" creationId="{67F66879-34F2-43B9-B947-12008574E3D2}"/>
          </ac:spMkLst>
        </pc:spChg>
        <pc:spChg chg="mod">
          <ac:chgData name="Shelley Turner" userId="2cbc34d6-b73d-4494-96a0-bf21bb1ae1e5" providerId="ADAL" clId="{63A19F9C-D3C7-4A01-94CA-953367C2BB3C}" dt="2022-09-26T03:27:30.620" v="1425" actId="14100"/>
          <ac:spMkLst>
            <pc:docMk/>
            <pc:sldMk cId="149387966" sldId="263"/>
            <ac:spMk id="3" creationId="{762B0C67-EFD9-4AFF-ADF1-960C0984DD90}"/>
          </ac:spMkLst>
        </pc:spChg>
        <pc:spChg chg="add del">
          <ac:chgData name="Shelley Turner" userId="2cbc34d6-b73d-4494-96a0-bf21bb1ae1e5" providerId="ADAL" clId="{63A19F9C-D3C7-4A01-94CA-953367C2BB3C}" dt="2022-09-26T03:24:33.017" v="1340" actId="26606"/>
          <ac:spMkLst>
            <pc:docMk/>
            <pc:sldMk cId="149387966" sldId="263"/>
            <ac:spMk id="8" creationId="{8D8B8BFF-ABC6-4302-9767-D2ADEE381FA8}"/>
          </ac:spMkLst>
        </pc:spChg>
        <pc:spChg chg="add del">
          <ac:chgData name="Shelley Turner" userId="2cbc34d6-b73d-4494-96a0-bf21bb1ae1e5" providerId="ADAL" clId="{63A19F9C-D3C7-4A01-94CA-953367C2BB3C}" dt="2022-09-26T03:24:33.017" v="1340" actId="26606"/>
          <ac:spMkLst>
            <pc:docMk/>
            <pc:sldMk cId="149387966" sldId="263"/>
            <ac:spMk id="12" creationId="{BB17FFD2-DBC7-4ABB-B2A0-7E18EC1B8074}"/>
          </ac:spMkLst>
        </pc:spChg>
        <pc:spChg chg="add del">
          <ac:chgData name="Shelley Turner" userId="2cbc34d6-b73d-4494-96a0-bf21bb1ae1e5" providerId="ADAL" clId="{63A19F9C-D3C7-4A01-94CA-953367C2BB3C}" dt="2022-09-26T03:24:33.017" v="1340" actId="26606"/>
          <ac:spMkLst>
            <pc:docMk/>
            <pc:sldMk cId="149387966" sldId="263"/>
            <ac:spMk id="14" creationId="{92806DFD-E192-42CC-B190-3C4C95B8FF4E}"/>
          </ac:spMkLst>
        </pc:spChg>
        <pc:spChg chg="add del">
          <ac:chgData name="Shelley Turner" userId="2cbc34d6-b73d-4494-96a0-bf21bb1ae1e5" providerId="ADAL" clId="{63A19F9C-D3C7-4A01-94CA-953367C2BB3C}" dt="2022-09-26T03:24:32.986" v="1339" actId="26606"/>
          <ac:spMkLst>
            <pc:docMk/>
            <pc:sldMk cId="149387966" sldId="263"/>
            <ac:spMk id="19" creationId="{42C8380C-518C-4F62-AB1B-B2D94FB698F6}"/>
          </ac:spMkLst>
        </pc:spChg>
        <pc:spChg chg="add del">
          <ac:chgData name="Shelley Turner" userId="2cbc34d6-b73d-4494-96a0-bf21bb1ae1e5" providerId="ADAL" clId="{63A19F9C-D3C7-4A01-94CA-953367C2BB3C}" dt="2022-09-26T03:24:32.986" v="1339" actId="26606"/>
          <ac:spMkLst>
            <pc:docMk/>
            <pc:sldMk cId="149387966" sldId="263"/>
            <ac:spMk id="25" creationId="{E65DF83B-6056-4738-A030-E52BF984C419}"/>
          </ac:spMkLst>
        </pc:spChg>
        <pc:spChg chg="add del">
          <ac:chgData name="Shelley Turner" userId="2cbc34d6-b73d-4494-96a0-bf21bb1ae1e5" providerId="ADAL" clId="{63A19F9C-D3C7-4A01-94CA-953367C2BB3C}" dt="2022-09-26T03:24:32.986" v="1339" actId="26606"/>
          <ac:spMkLst>
            <pc:docMk/>
            <pc:sldMk cId="149387966" sldId="263"/>
            <ac:spMk id="27" creationId="{3B09E30A-434C-4DBD-9C38-A1E96504B60B}"/>
          </ac:spMkLst>
        </pc:spChg>
        <pc:spChg chg="add del">
          <ac:chgData name="Shelley Turner" userId="2cbc34d6-b73d-4494-96a0-bf21bb1ae1e5" providerId="ADAL" clId="{63A19F9C-D3C7-4A01-94CA-953367C2BB3C}" dt="2022-09-26T03:24:32.986" v="1339" actId="26606"/>
          <ac:spMkLst>
            <pc:docMk/>
            <pc:sldMk cId="149387966" sldId="263"/>
            <ac:spMk id="29" creationId="{9EBCEA9B-AF1B-4A5E-A9F8-92C99EB1A493}"/>
          </ac:spMkLst>
        </pc:spChg>
        <pc:spChg chg="add del">
          <ac:chgData name="Shelley Turner" userId="2cbc34d6-b73d-4494-96a0-bf21bb1ae1e5" providerId="ADAL" clId="{63A19F9C-D3C7-4A01-94CA-953367C2BB3C}" dt="2022-09-26T03:24:32.986" v="1339" actId="26606"/>
          <ac:spMkLst>
            <pc:docMk/>
            <pc:sldMk cId="149387966" sldId="263"/>
            <ac:spMk id="31" creationId="{14E970E0-FAFF-4856-82E3-3EE875625089}"/>
          </ac:spMkLst>
        </pc:spChg>
        <pc:spChg chg="add">
          <ac:chgData name="Shelley Turner" userId="2cbc34d6-b73d-4494-96a0-bf21bb1ae1e5" providerId="ADAL" clId="{63A19F9C-D3C7-4A01-94CA-953367C2BB3C}" dt="2022-09-26T03:24:33.017" v="1340" actId="26606"/>
          <ac:spMkLst>
            <pc:docMk/>
            <pc:sldMk cId="149387966" sldId="263"/>
            <ac:spMk id="33" creationId="{ED0663B8-7899-4EF0-9FCA-2C3D7C99AAC1}"/>
          </ac:spMkLst>
        </pc:spChg>
        <pc:spChg chg="add">
          <ac:chgData name="Shelley Turner" userId="2cbc34d6-b73d-4494-96a0-bf21bb1ae1e5" providerId="ADAL" clId="{63A19F9C-D3C7-4A01-94CA-953367C2BB3C}" dt="2022-09-26T03:24:33.017" v="1340" actId="26606"/>
          <ac:spMkLst>
            <pc:docMk/>
            <pc:sldMk cId="149387966" sldId="263"/>
            <ac:spMk id="36" creationId="{73F7F017-8921-4026-8712-EBEAF8E98B05}"/>
          </ac:spMkLst>
        </pc:spChg>
        <pc:spChg chg="add">
          <ac:chgData name="Shelley Turner" userId="2cbc34d6-b73d-4494-96a0-bf21bb1ae1e5" providerId="ADAL" clId="{63A19F9C-D3C7-4A01-94CA-953367C2BB3C}" dt="2022-09-26T03:24:33.017" v="1340" actId="26606"/>
          <ac:spMkLst>
            <pc:docMk/>
            <pc:sldMk cId="149387966" sldId="263"/>
            <ac:spMk id="37" creationId="{1954C86B-B99F-4979-A113-B8172D0EC2DC}"/>
          </ac:spMkLst>
        </pc:spChg>
        <pc:spChg chg="add">
          <ac:chgData name="Shelley Turner" userId="2cbc34d6-b73d-4494-96a0-bf21bb1ae1e5" providerId="ADAL" clId="{63A19F9C-D3C7-4A01-94CA-953367C2BB3C}" dt="2022-09-26T03:24:33.017" v="1340" actId="26606"/>
          <ac:spMkLst>
            <pc:docMk/>
            <pc:sldMk cId="149387966" sldId="263"/>
            <ac:spMk id="38" creationId="{443C39DC-9CB3-4A53-A84F-65556EDD530B}"/>
          </ac:spMkLst>
        </pc:spChg>
        <pc:spChg chg="add">
          <ac:chgData name="Shelley Turner" userId="2cbc34d6-b73d-4494-96a0-bf21bb1ae1e5" providerId="ADAL" clId="{63A19F9C-D3C7-4A01-94CA-953367C2BB3C}" dt="2022-09-26T03:24:33.017" v="1340" actId="26606"/>
          <ac:spMkLst>
            <pc:docMk/>
            <pc:sldMk cId="149387966" sldId="263"/>
            <ac:spMk id="39" creationId="{6FC08667-9EF5-40ED-9E66-C828EF6670AA}"/>
          </ac:spMkLst>
        </pc:spChg>
        <pc:picChg chg="add mod ord">
          <ac:chgData name="Shelley Turner" userId="2cbc34d6-b73d-4494-96a0-bf21bb1ae1e5" providerId="ADAL" clId="{63A19F9C-D3C7-4A01-94CA-953367C2BB3C}" dt="2022-09-26T03:24:58.266" v="1345" actId="1076"/>
          <ac:picMkLst>
            <pc:docMk/>
            <pc:sldMk cId="149387966" sldId="263"/>
            <ac:picMk id="4" creationId="{5F862B1F-CC3C-4F5C-9F3E-BC457A3C3E96}"/>
          </ac:picMkLst>
        </pc:picChg>
        <pc:picChg chg="add del">
          <ac:chgData name="Shelley Turner" userId="2cbc34d6-b73d-4494-96a0-bf21bb1ae1e5" providerId="ADAL" clId="{63A19F9C-D3C7-4A01-94CA-953367C2BB3C}" dt="2022-09-26T03:24:33.017" v="1340" actId="26606"/>
          <ac:picMkLst>
            <pc:docMk/>
            <pc:sldMk cId="149387966" sldId="263"/>
            <ac:picMk id="10" creationId="{D5F431FD-989C-4F7B-9EF1-BDED51AED4CF}"/>
          </ac:picMkLst>
        </pc:picChg>
        <pc:picChg chg="add del">
          <ac:chgData name="Shelley Turner" userId="2cbc34d6-b73d-4494-96a0-bf21bb1ae1e5" providerId="ADAL" clId="{63A19F9C-D3C7-4A01-94CA-953367C2BB3C}" dt="2022-09-26T03:24:32.986" v="1339" actId="26606"/>
          <ac:picMkLst>
            <pc:docMk/>
            <pc:sldMk cId="149387966" sldId="263"/>
            <ac:picMk id="21" creationId="{2C5ABA5C-8D03-470C-AD42-6705B83958E6}"/>
          </ac:picMkLst>
        </pc:picChg>
        <pc:picChg chg="add del">
          <ac:chgData name="Shelley Turner" userId="2cbc34d6-b73d-4494-96a0-bf21bb1ae1e5" providerId="ADAL" clId="{63A19F9C-D3C7-4A01-94CA-953367C2BB3C}" dt="2022-09-26T03:24:32.986" v="1339" actId="26606"/>
          <ac:picMkLst>
            <pc:docMk/>
            <pc:sldMk cId="149387966" sldId="263"/>
            <ac:picMk id="23" creationId="{71537C21-D1C1-482A-BA54-CFF2EC4E3D7F}"/>
          </ac:picMkLst>
        </pc:picChg>
        <pc:picChg chg="add">
          <ac:chgData name="Shelley Turner" userId="2cbc34d6-b73d-4494-96a0-bf21bb1ae1e5" providerId="ADAL" clId="{63A19F9C-D3C7-4A01-94CA-953367C2BB3C}" dt="2022-09-26T03:24:33.017" v="1340" actId="26606"/>
          <ac:picMkLst>
            <pc:docMk/>
            <pc:sldMk cId="149387966" sldId="263"/>
            <ac:picMk id="34" creationId="{FB36EAE5-ADA5-4432-824B-52837A0890CC}"/>
          </ac:picMkLst>
        </pc:picChg>
        <pc:picChg chg="add">
          <ac:chgData name="Shelley Turner" userId="2cbc34d6-b73d-4494-96a0-bf21bb1ae1e5" providerId="ADAL" clId="{63A19F9C-D3C7-4A01-94CA-953367C2BB3C}" dt="2022-09-26T03:24:33.017" v="1340" actId="26606"/>
          <ac:picMkLst>
            <pc:docMk/>
            <pc:sldMk cId="149387966" sldId="263"/>
            <ac:picMk id="35" creationId="{CE94E0FA-8CC0-42C0-911B-364F81F2C89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9/25/2022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9/25/2022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9/25/2022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9/25/2022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9/25/2022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9/25/2022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9/25/2022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9/25/2022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9/25/2022</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9/25/2022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9/25/2022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9/25/2022</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grants.opi.mt.gov/opigmsweb/logon.aspx" TargetMode="External"/><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opi.mt.gov/Leadership/Finance-Grants/E-Grants/Montana-State-and-Federal-Grants-Handbook" TargetMode="External"/><Relationship Id="rId5" Type="http://schemas.openxmlformats.org/officeDocument/2006/relationships/hyperlink" Target="https://opi.mt.gov/Portals/182/Page%20Files/E-Grants/Creating%20Amendments.pdf" TargetMode="External"/><Relationship Id="rId4" Type="http://schemas.openxmlformats.org/officeDocument/2006/relationships/hyperlink" Target="https://opi.mt.gov/Leadership/Finance-Grants/E-Grants/E-Grants-Staff-Directory"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opi.mt.gov/Leadership/Finance-Grants/School-Finance/School-Finance-Accounting#10517311754-guidance--manuals"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B5A71-80A5-4027-9E8C-8E6517E34B38}"/>
              </a:ext>
            </a:extLst>
          </p:cNvPr>
          <p:cNvSpPr>
            <a:spLocks noGrp="1"/>
          </p:cNvSpPr>
          <p:nvPr>
            <p:ph type="ctrTitle"/>
          </p:nvPr>
        </p:nvSpPr>
        <p:spPr/>
        <p:txBody>
          <a:bodyPr>
            <a:normAutofit fontScale="90000"/>
          </a:bodyPr>
          <a:lstStyle/>
          <a:p>
            <a:r>
              <a:rPr lang="en-US" dirty="0"/>
              <a:t>New School Business Official Grant Close Outs</a:t>
            </a:r>
          </a:p>
        </p:txBody>
      </p:sp>
      <p:sp>
        <p:nvSpPr>
          <p:cNvPr id="3" name="Subtitle 2">
            <a:extLst>
              <a:ext uri="{FF2B5EF4-FFF2-40B4-BE49-F238E27FC236}">
                <a16:creationId xmlns:a16="http://schemas.microsoft.com/office/drawing/2014/main" id="{D6E4645A-F8AC-4DD9-91D1-277D70D3A13E}"/>
              </a:ext>
            </a:extLst>
          </p:cNvPr>
          <p:cNvSpPr>
            <a:spLocks noGrp="1"/>
          </p:cNvSpPr>
          <p:nvPr>
            <p:ph type="subTitle" idx="1"/>
          </p:nvPr>
        </p:nvSpPr>
        <p:spPr/>
        <p:txBody>
          <a:bodyPr/>
          <a:lstStyle/>
          <a:p>
            <a:r>
              <a:rPr lang="en-US" dirty="0"/>
              <a:t>Montana Association of School Business Officials</a:t>
            </a:r>
          </a:p>
          <a:p>
            <a:r>
              <a:rPr lang="en-US" dirty="0"/>
              <a:t>September 2022</a:t>
            </a:r>
          </a:p>
        </p:txBody>
      </p:sp>
      <p:pic>
        <p:nvPicPr>
          <p:cNvPr id="7" name="Picture 6">
            <a:extLst>
              <a:ext uri="{FF2B5EF4-FFF2-40B4-BE49-F238E27FC236}">
                <a16:creationId xmlns:a16="http://schemas.microsoft.com/office/drawing/2014/main" id="{6EE72A2A-37ED-4A51-B995-610FEDC89812}"/>
              </a:ext>
            </a:extLst>
          </p:cNvPr>
          <p:cNvPicPr>
            <a:picLocks noChangeAspect="1"/>
          </p:cNvPicPr>
          <p:nvPr/>
        </p:nvPicPr>
        <p:blipFill>
          <a:blip r:embed="rId2"/>
          <a:stretch>
            <a:fillRect/>
          </a:stretch>
        </p:blipFill>
        <p:spPr>
          <a:xfrm>
            <a:off x="7266839" y="472681"/>
            <a:ext cx="4925161" cy="2956316"/>
          </a:xfrm>
          <a:prstGeom prst="rect">
            <a:avLst/>
          </a:prstGeom>
        </p:spPr>
      </p:pic>
    </p:spTree>
    <p:extLst>
      <p:ext uri="{BB962C8B-B14F-4D97-AF65-F5344CB8AC3E}">
        <p14:creationId xmlns:p14="http://schemas.microsoft.com/office/powerpoint/2010/main" val="139828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7">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useBgFill="1">
        <p:nvSpPr>
          <p:cNvPr id="21" name="Rectangle 9">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704602-7482-4130-AF1A-FF13278956F0}"/>
              </a:ext>
            </a:extLst>
          </p:cNvPr>
          <p:cNvSpPr>
            <a:spLocks noGrp="1"/>
          </p:cNvSpPr>
          <p:nvPr>
            <p:ph type="title"/>
          </p:nvPr>
        </p:nvSpPr>
        <p:spPr>
          <a:xfrm>
            <a:off x="1518412" y="1201723"/>
            <a:ext cx="2812177" cy="4454554"/>
          </a:xfrm>
        </p:spPr>
        <p:txBody>
          <a:bodyPr anchor="ctr">
            <a:normAutofit/>
          </a:bodyPr>
          <a:lstStyle/>
          <a:p>
            <a:r>
              <a:rPr lang="en-US" sz="3200" dirty="0"/>
              <a:t>E-Grant Resources</a:t>
            </a:r>
          </a:p>
        </p:txBody>
      </p:sp>
      <p:sp>
        <p:nvSpPr>
          <p:cNvPr id="2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13">
            <a:extLst>
              <a:ext uri="{FF2B5EF4-FFF2-40B4-BE49-F238E27FC236}">
                <a16:creationId xmlns:a16="http://schemas.microsoft.com/office/drawing/2014/main" id="{7FA45ACF-DABA-410D-9663-DACA842E6B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25978"/>
            <a:ext cx="0" cy="320604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9D1C229-EA45-400F-BD25-D6534BCB74FD}"/>
              </a:ext>
            </a:extLst>
          </p:cNvPr>
          <p:cNvSpPr>
            <a:spLocks noGrp="1"/>
          </p:cNvSpPr>
          <p:nvPr>
            <p:ph idx="1"/>
          </p:nvPr>
        </p:nvSpPr>
        <p:spPr>
          <a:xfrm>
            <a:off x="4975045" y="846395"/>
            <a:ext cx="6152500" cy="5165210"/>
          </a:xfrm>
        </p:spPr>
        <p:txBody>
          <a:bodyPr anchor="ctr">
            <a:normAutofit/>
          </a:bodyPr>
          <a:lstStyle/>
          <a:p>
            <a:r>
              <a:rPr lang="en-US" sz="2400" dirty="0">
                <a:hlinkClick r:id="rId3"/>
              </a:rPr>
              <a:t>E-Grants</a:t>
            </a:r>
            <a:endParaRPr lang="en-US" sz="2400" dirty="0"/>
          </a:p>
          <a:p>
            <a:r>
              <a:rPr lang="en-US" sz="2400" dirty="0">
                <a:hlinkClick r:id="rId4"/>
              </a:rPr>
              <a:t>E-Grants Staff Directory</a:t>
            </a:r>
            <a:endParaRPr lang="en-US" sz="2400" dirty="0"/>
          </a:p>
          <a:p>
            <a:r>
              <a:rPr lang="en-US" sz="2400" dirty="0">
                <a:hlinkClick r:id="rId5"/>
              </a:rPr>
              <a:t>Amendments Guide</a:t>
            </a:r>
            <a:endParaRPr lang="en-US" sz="2400" dirty="0"/>
          </a:p>
          <a:p>
            <a:r>
              <a:rPr lang="en-US" sz="2400" dirty="0">
                <a:hlinkClick r:id="rId6"/>
              </a:rPr>
              <a:t>MT State and Federal Grants Handbook</a:t>
            </a:r>
            <a:endParaRPr lang="en-US" sz="2400" dirty="0"/>
          </a:p>
        </p:txBody>
      </p:sp>
      <p:pic>
        <p:nvPicPr>
          <p:cNvPr id="4" name="Picture 3">
            <a:extLst>
              <a:ext uri="{FF2B5EF4-FFF2-40B4-BE49-F238E27FC236}">
                <a16:creationId xmlns:a16="http://schemas.microsoft.com/office/drawing/2014/main" id="{1E95FA75-4DDB-4AFF-8C77-5D39A5043298}"/>
              </a:ext>
            </a:extLst>
          </p:cNvPr>
          <p:cNvPicPr>
            <a:picLocks noChangeAspect="1"/>
          </p:cNvPicPr>
          <p:nvPr/>
        </p:nvPicPr>
        <p:blipFill>
          <a:blip r:embed="rId7"/>
          <a:stretch>
            <a:fillRect/>
          </a:stretch>
        </p:blipFill>
        <p:spPr>
          <a:xfrm>
            <a:off x="8323963" y="363890"/>
            <a:ext cx="3267075" cy="2924175"/>
          </a:xfrm>
          <a:prstGeom prst="rect">
            <a:avLst/>
          </a:prstGeom>
        </p:spPr>
      </p:pic>
    </p:spTree>
    <p:extLst>
      <p:ext uri="{BB962C8B-B14F-4D97-AF65-F5344CB8AC3E}">
        <p14:creationId xmlns:p14="http://schemas.microsoft.com/office/powerpoint/2010/main" val="144646495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0">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9" name="Rectangle 12">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4">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5907" y="0"/>
            <a:ext cx="1090396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A18656-25F3-4729-ACD4-D91FE944C51B}"/>
              </a:ext>
            </a:extLst>
          </p:cNvPr>
          <p:cNvSpPr>
            <a:spLocks noGrp="1"/>
          </p:cNvSpPr>
          <p:nvPr>
            <p:ph type="title"/>
          </p:nvPr>
        </p:nvSpPr>
        <p:spPr>
          <a:xfrm>
            <a:off x="7426766" y="525668"/>
            <a:ext cx="4381500" cy="1191566"/>
          </a:xfrm>
        </p:spPr>
        <p:txBody>
          <a:bodyPr anchor="t">
            <a:normAutofit fontScale="90000"/>
          </a:bodyPr>
          <a:lstStyle/>
          <a:p>
            <a:pPr algn="l"/>
            <a:r>
              <a:rPr lang="en-US" sz="5000" dirty="0">
                <a:solidFill>
                  <a:schemeClr val="tx2"/>
                </a:solidFill>
              </a:rPr>
              <a:t>Grant Management</a:t>
            </a:r>
          </a:p>
        </p:txBody>
      </p:sp>
      <p:sp>
        <p:nvSpPr>
          <p:cNvPr id="4" name="Content Placeholder 2">
            <a:extLst>
              <a:ext uri="{FF2B5EF4-FFF2-40B4-BE49-F238E27FC236}">
                <a16:creationId xmlns:a16="http://schemas.microsoft.com/office/drawing/2014/main" id="{C8A47CBD-574F-4EDC-B5A6-3826B9D19681}"/>
              </a:ext>
            </a:extLst>
          </p:cNvPr>
          <p:cNvSpPr>
            <a:spLocks noGrp="1"/>
          </p:cNvSpPr>
          <p:nvPr>
            <p:ph idx="1"/>
          </p:nvPr>
        </p:nvSpPr>
        <p:spPr>
          <a:xfrm>
            <a:off x="801858" y="0"/>
            <a:ext cx="6485207" cy="6831845"/>
          </a:xfrm>
        </p:spPr>
        <p:txBody>
          <a:bodyPr anchor="ctr">
            <a:normAutofit/>
          </a:bodyPr>
          <a:lstStyle/>
          <a:p>
            <a:pPr lvl="1">
              <a:lnSpc>
                <a:spcPct val="110000"/>
              </a:lnSpc>
            </a:pPr>
            <a:r>
              <a:rPr lang="en-US" sz="2200" dirty="0">
                <a:solidFill>
                  <a:schemeClr val="tx2"/>
                </a:solidFill>
              </a:rPr>
              <a:t>Be diligent in tracking grants throughout the year</a:t>
            </a:r>
          </a:p>
          <a:p>
            <a:pPr lvl="1">
              <a:lnSpc>
                <a:spcPct val="110000"/>
              </a:lnSpc>
            </a:pPr>
            <a:r>
              <a:rPr lang="en-US" sz="2200" dirty="0">
                <a:solidFill>
                  <a:schemeClr val="tx2"/>
                </a:solidFill>
              </a:rPr>
              <a:t>Reconcile monthly</a:t>
            </a:r>
          </a:p>
          <a:p>
            <a:pPr lvl="2">
              <a:lnSpc>
                <a:spcPct val="110000"/>
              </a:lnSpc>
            </a:pPr>
            <a:r>
              <a:rPr lang="en-US" sz="2000" dirty="0">
                <a:solidFill>
                  <a:schemeClr val="tx2"/>
                </a:solidFill>
              </a:rPr>
              <a:t>This will help eliminate a mad scramble at the end of the year </a:t>
            </a:r>
          </a:p>
          <a:p>
            <a:pPr lvl="2">
              <a:lnSpc>
                <a:spcPct val="110000"/>
              </a:lnSpc>
            </a:pPr>
            <a:r>
              <a:rPr lang="en-US" sz="2000" dirty="0">
                <a:solidFill>
                  <a:schemeClr val="tx2"/>
                </a:solidFill>
              </a:rPr>
              <a:t>OPI has a handy spreadsheet for a limited number of funds</a:t>
            </a:r>
          </a:p>
          <a:p>
            <a:pPr lvl="3">
              <a:lnSpc>
                <a:spcPct val="110000"/>
              </a:lnSpc>
            </a:pPr>
            <a:r>
              <a:rPr lang="en-US" sz="2000" b="1" dirty="0" err="1">
                <a:solidFill>
                  <a:schemeClr val="tx2"/>
                </a:solidFill>
                <a:hlinkClick r:id="rId3"/>
              </a:rPr>
              <a:t>Misc</a:t>
            </a:r>
            <a:r>
              <a:rPr lang="en-US" sz="2000" b="1" dirty="0">
                <a:solidFill>
                  <a:schemeClr val="tx2"/>
                </a:solidFill>
                <a:hlinkClick r:id="rId3"/>
              </a:rPr>
              <a:t> Fund Worksheet</a:t>
            </a:r>
            <a:endParaRPr lang="en-US" sz="2000" b="1" dirty="0">
              <a:solidFill>
                <a:schemeClr val="tx2"/>
              </a:solidFill>
            </a:endParaRPr>
          </a:p>
          <a:p>
            <a:pPr lvl="2">
              <a:lnSpc>
                <a:spcPct val="110000"/>
              </a:lnSpc>
            </a:pPr>
            <a:r>
              <a:rPr lang="en-US" sz="2000" dirty="0">
                <a:solidFill>
                  <a:schemeClr val="tx2"/>
                </a:solidFill>
              </a:rPr>
              <a:t>Create your own spreadsheet</a:t>
            </a:r>
          </a:p>
          <a:p>
            <a:pPr lvl="2">
              <a:lnSpc>
                <a:spcPct val="110000"/>
              </a:lnSpc>
            </a:pPr>
            <a:r>
              <a:rPr lang="en-US" sz="2000" dirty="0">
                <a:solidFill>
                  <a:schemeClr val="tx2"/>
                </a:solidFill>
              </a:rPr>
              <a:t>Use these spreadsheets for auditors, for balancing purposes, and to create supporting documents for cash requests and as additional checks and balances</a:t>
            </a:r>
          </a:p>
          <a:p>
            <a:pPr lvl="2">
              <a:lnSpc>
                <a:spcPct val="110000"/>
              </a:lnSpc>
            </a:pPr>
            <a:r>
              <a:rPr lang="en-US" sz="2000" dirty="0">
                <a:solidFill>
                  <a:schemeClr val="tx2"/>
                </a:solidFill>
              </a:rPr>
              <a:t>Work closely with the county Treasure to correct errors as soon as they are identified </a:t>
            </a:r>
          </a:p>
          <a:p>
            <a:pPr lvl="2">
              <a:lnSpc>
                <a:spcPct val="110000"/>
              </a:lnSpc>
            </a:pPr>
            <a:endParaRPr lang="en-US" sz="1100" dirty="0">
              <a:solidFill>
                <a:schemeClr val="tx2"/>
              </a:solidFill>
            </a:endParaRPr>
          </a:p>
        </p:txBody>
      </p:sp>
      <p:pic>
        <p:nvPicPr>
          <p:cNvPr id="3" name="Picture 2">
            <a:extLst>
              <a:ext uri="{FF2B5EF4-FFF2-40B4-BE49-F238E27FC236}">
                <a16:creationId xmlns:a16="http://schemas.microsoft.com/office/drawing/2014/main" id="{D0B42388-2455-498D-B858-23A2A0CCB97C}"/>
              </a:ext>
            </a:extLst>
          </p:cNvPr>
          <p:cNvPicPr>
            <a:picLocks noChangeAspect="1"/>
          </p:cNvPicPr>
          <p:nvPr/>
        </p:nvPicPr>
        <p:blipFill>
          <a:blip r:embed="rId4"/>
          <a:stretch>
            <a:fillRect/>
          </a:stretch>
        </p:blipFill>
        <p:spPr>
          <a:xfrm>
            <a:off x="7413178" y="2242902"/>
            <a:ext cx="4381500" cy="4381500"/>
          </a:xfrm>
          <a:prstGeom prst="rect">
            <a:avLst/>
          </a:prstGeom>
        </p:spPr>
      </p:pic>
    </p:spTree>
    <p:extLst>
      <p:ext uri="{BB962C8B-B14F-4D97-AF65-F5344CB8AC3E}">
        <p14:creationId xmlns:p14="http://schemas.microsoft.com/office/powerpoint/2010/main" val="11237420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5907" y="0"/>
            <a:ext cx="1090396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F66879-34F2-43B9-B947-12008574E3D2}"/>
              </a:ext>
            </a:extLst>
          </p:cNvPr>
          <p:cNvSpPr>
            <a:spLocks noGrp="1"/>
          </p:cNvSpPr>
          <p:nvPr>
            <p:ph type="title"/>
          </p:nvPr>
        </p:nvSpPr>
        <p:spPr>
          <a:xfrm>
            <a:off x="1870460" y="431589"/>
            <a:ext cx="8905391" cy="1191566"/>
          </a:xfrm>
        </p:spPr>
        <p:txBody>
          <a:bodyPr anchor="t">
            <a:normAutofit/>
          </a:bodyPr>
          <a:lstStyle/>
          <a:p>
            <a:pPr algn="l"/>
            <a:r>
              <a:rPr lang="en-US" sz="5000" dirty="0">
                <a:solidFill>
                  <a:schemeClr val="tx2"/>
                </a:solidFill>
              </a:rPr>
              <a:t>Closing Out Grants</a:t>
            </a:r>
          </a:p>
        </p:txBody>
      </p:sp>
      <p:sp>
        <p:nvSpPr>
          <p:cNvPr id="3" name="Content Placeholder 2">
            <a:extLst>
              <a:ext uri="{FF2B5EF4-FFF2-40B4-BE49-F238E27FC236}">
                <a16:creationId xmlns:a16="http://schemas.microsoft.com/office/drawing/2014/main" id="{762B0C67-EFD9-4AFF-ADF1-960C0984DD90}"/>
              </a:ext>
            </a:extLst>
          </p:cNvPr>
          <p:cNvSpPr>
            <a:spLocks noGrp="1"/>
          </p:cNvSpPr>
          <p:nvPr>
            <p:ph idx="1"/>
          </p:nvPr>
        </p:nvSpPr>
        <p:spPr>
          <a:xfrm>
            <a:off x="3896208" y="1420837"/>
            <a:ext cx="8006760" cy="5289451"/>
          </a:xfrm>
        </p:spPr>
        <p:txBody>
          <a:bodyPr anchor="ctr">
            <a:normAutofit fontScale="62500" lnSpcReduction="20000"/>
          </a:bodyPr>
          <a:lstStyle/>
          <a:p>
            <a:pPr lvl="1"/>
            <a:r>
              <a:rPr lang="en-US" sz="3400" dirty="0"/>
              <a:t>Monthly tracking and reporting should make closing out grants fairly easy</a:t>
            </a:r>
          </a:p>
          <a:p>
            <a:pPr lvl="2"/>
            <a:r>
              <a:rPr lang="en-US" sz="3400" dirty="0"/>
              <a:t>Make sure you know the grant end date and close out date</a:t>
            </a:r>
          </a:p>
          <a:p>
            <a:pPr lvl="3"/>
            <a:r>
              <a:rPr lang="en-US" sz="2800" dirty="0"/>
              <a:t>If the project year ends June 30: Obligations existing at June 30 must be liquidated within 30 days following the end of the project year (i.e., by July 31). Submit the final expenditure report and final program report, if required, to the OPI no later than August 10</a:t>
            </a:r>
          </a:p>
          <a:p>
            <a:pPr lvl="3"/>
            <a:r>
              <a:rPr lang="en-US" sz="2800" dirty="0"/>
              <a:t>If the project year ends September 30: Obligations existing at September 30 must be liquidated within 30 days following the end of the project year (i.e., by October 31). Submit the final expenditure report and final program report, if required, to the OPI no later than November 10</a:t>
            </a:r>
            <a:endParaRPr lang="en-US" sz="2600" dirty="0"/>
          </a:p>
          <a:p>
            <a:endParaRPr lang="en-US" dirty="0">
              <a:solidFill>
                <a:schemeClr val="tx2"/>
              </a:solidFill>
            </a:endParaRPr>
          </a:p>
        </p:txBody>
      </p:sp>
      <p:pic>
        <p:nvPicPr>
          <p:cNvPr id="4" name="Picture 3">
            <a:extLst>
              <a:ext uri="{FF2B5EF4-FFF2-40B4-BE49-F238E27FC236}">
                <a16:creationId xmlns:a16="http://schemas.microsoft.com/office/drawing/2014/main" id="{7EFA65CE-7B1A-45FD-B2A0-93937DA5A3DE}"/>
              </a:ext>
            </a:extLst>
          </p:cNvPr>
          <p:cNvPicPr>
            <a:picLocks noChangeAspect="1"/>
          </p:cNvPicPr>
          <p:nvPr/>
        </p:nvPicPr>
        <p:blipFill>
          <a:blip r:embed="rId3"/>
          <a:stretch>
            <a:fillRect/>
          </a:stretch>
        </p:blipFill>
        <p:spPr>
          <a:xfrm>
            <a:off x="482087" y="2843567"/>
            <a:ext cx="4611922" cy="2593596"/>
          </a:xfrm>
          <a:prstGeom prst="rect">
            <a:avLst/>
          </a:prstGeom>
        </p:spPr>
      </p:pic>
    </p:spTree>
    <p:extLst>
      <p:ext uri="{BB962C8B-B14F-4D97-AF65-F5344CB8AC3E}">
        <p14:creationId xmlns:p14="http://schemas.microsoft.com/office/powerpoint/2010/main" val="349000274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5907" y="0"/>
            <a:ext cx="1090396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F66879-34F2-43B9-B947-12008574E3D2}"/>
              </a:ext>
            </a:extLst>
          </p:cNvPr>
          <p:cNvSpPr>
            <a:spLocks noGrp="1"/>
          </p:cNvSpPr>
          <p:nvPr>
            <p:ph type="title"/>
          </p:nvPr>
        </p:nvSpPr>
        <p:spPr>
          <a:xfrm>
            <a:off x="1926731" y="808056"/>
            <a:ext cx="8905391" cy="1191566"/>
          </a:xfrm>
        </p:spPr>
        <p:txBody>
          <a:bodyPr anchor="t">
            <a:normAutofit/>
          </a:bodyPr>
          <a:lstStyle/>
          <a:p>
            <a:pPr algn="l"/>
            <a:r>
              <a:rPr lang="en-US" sz="5000" dirty="0">
                <a:solidFill>
                  <a:schemeClr val="tx2"/>
                </a:solidFill>
              </a:rPr>
              <a:t>Closing Out Grants</a:t>
            </a:r>
          </a:p>
        </p:txBody>
      </p:sp>
      <p:sp>
        <p:nvSpPr>
          <p:cNvPr id="3" name="Content Placeholder 2">
            <a:extLst>
              <a:ext uri="{FF2B5EF4-FFF2-40B4-BE49-F238E27FC236}">
                <a16:creationId xmlns:a16="http://schemas.microsoft.com/office/drawing/2014/main" id="{762B0C67-EFD9-4AFF-ADF1-960C0984DD90}"/>
              </a:ext>
            </a:extLst>
          </p:cNvPr>
          <p:cNvSpPr>
            <a:spLocks noGrp="1"/>
          </p:cNvSpPr>
          <p:nvPr>
            <p:ph idx="1"/>
          </p:nvPr>
        </p:nvSpPr>
        <p:spPr>
          <a:xfrm>
            <a:off x="1926731" y="1788460"/>
            <a:ext cx="8006760" cy="4261484"/>
          </a:xfrm>
        </p:spPr>
        <p:txBody>
          <a:bodyPr anchor="ctr">
            <a:normAutofit/>
          </a:bodyPr>
          <a:lstStyle/>
          <a:p>
            <a:r>
              <a:rPr lang="en-US" dirty="0"/>
              <a:t>Submitted online in the e-grants system</a:t>
            </a:r>
          </a:p>
          <a:p>
            <a:r>
              <a:rPr lang="en-US" dirty="0"/>
              <a:t>Select an approved application or                              amendment from the Project / Year you wish to closeout</a:t>
            </a:r>
          </a:p>
          <a:p>
            <a:r>
              <a:rPr lang="en-US" dirty="0"/>
              <a:t>Click the Payments button</a:t>
            </a:r>
          </a:p>
          <a:p>
            <a:r>
              <a:rPr lang="en-US" dirty="0"/>
              <a:t>Click the ‘View Summary Expenditure / Documentation of Expense Reports’ button</a:t>
            </a:r>
          </a:p>
          <a:p>
            <a:r>
              <a:rPr lang="en-US" dirty="0"/>
              <a:t>Select the program you wish to Closeout from the drop down (if working with a consolidated application)</a:t>
            </a:r>
          </a:p>
          <a:p>
            <a:r>
              <a:rPr lang="en-US" dirty="0"/>
              <a:t>Create Expense Report</a:t>
            </a:r>
          </a:p>
          <a:p>
            <a:endParaRPr lang="en-US" dirty="0">
              <a:solidFill>
                <a:schemeClr val="tx2"/>
              </a:solidFill>
            </a:endParaRPr>
          </a:p>
        </p:txBody>
      </p:sp>
      <p:pic>
        <p:nvPicPr>
          <p:cNvPr id="4" name="Picture 3">
            <a:extLst>
              <a:ext uri="{FF2B5EF4-FFF2-40B4-BE49-F238E27FC236}">
                <a16:creationId xmlns:a16="http://schemas.microsoft.com/office/drawing/2014/main" id="{A0D8A19E-0698-4AAA-807F-FAD6D55A1E85}"/>
              </a:ext>
            </a:extLst>
          </p:cNvPr>
          <p:cNvPicPr>
            <a:picLocks noChangeAspect="1"/>
          </p:cNvPicPr>
          <p:nvPr/>
        </p:nvPicPr>
        <p:blipFill rotWithShape="1">
          <a:blip r:embed="rId3"/>
          <a:srcRect l="6975" t="25394" r="6302" b="13900"/>
          <a:stretch/>
        </p:blipFill>
        <p:spPr>
          <a:xfrm>
            <a:off x="7999615" y="321871"/>
            <a:ext cx="4190252" cy="2933176"/>
          </a:xfrm>
          <a:prstGeom prst="rect">
            <a:avLst/>
          </a:prstGeom>
        </p:spPr>
      </p:pic>
    </p:spTree>
    <p:extLst>
      <p:ext uri="{BB962C8B-B14F-4D97-AF65-F5344CB8AC3E}">
        <p14:creationId xmlns:p14="http://schemas.microsoft.com/office/powerpoint/2010/main" val="354720479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5907" y="0"/>
            <a:ext cx="1090396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F66879-34F2-43B9-B947-12008574E3D2}"/>
              </a:ext>
            </a:extLst>
          </p:cNvPr>
          <p:cNvSpPr>
            <a:spLocks noGrp="1"/>
          </p:cNvSpPr>
          <p:nvPr>
            <p:ph type="title"/>
          </p:nvPr>
        </p:nvSpPr>
        <p:spPr>
          <a:xfrm>
            <a:off x="2141884" y="700480"/>
            <a:ext cx="8905391" cy="1191566"/>
          </a:xfrm>
        </p:spPr>
        <p:txBody>
          <a:bodyPr anchor="t">
            <a:normAutofit/>
          </a:bodyPr>
          <a:lstStyle/>
          <a:p>
            <a:pPr algn="ctr"/>
            <a:r>
              <a:rPr lang="en-US" sz="5000" dirty="0">
                <a:solidFill>
                  <a:schemeClr val="tx2"/>
                </a:solidFill>
              </a:rPr>
              <a:t>Closing Out Grants</a:t>
            </a:r>
          </a:p>
        </p:txBody>
      </p:sp>
      <p:pic>
        <p:nvPicPr>
          <p:cNvPr id="4" name="Picture 3">
            <a:extLst>
              <a:ext uri="{FF2B5EF4-FFF2-40B4-BE49-F238E27FC236}">
                <a16:creationId xmlns:a16="http://schemas.microsoft.com/office/drawing/2014/main" id="{2EBCE92D-5D69-4A6E-8BF5-9D45CCC9A08C}"/>
              </a:ext>
            </a:extLst>
          </p:cNvPr>
          <p:cNvPicPr>
            <a:picLocks noChangeAspect="1"/>
          </p:cNvPicPr>
          <p:nvPr/>
        </p:nvPicPr>
        <p:blipFill>
          <a:blip r:embed="rId3"/>
          <a:stretch>
            <a:fillRect/>
          </a:stretch>
        </p:blipFill>
        <p:spPr>
          <a:xfrm>
            <a:off x="806824" y="1785451"/>
            <a:ext cx="11081921" cy="4722925"/>
          </a:xfrm>
          <a:prstGeom prst="rect">
            <a:avLst/>
          </a:prstGeom>
        </p:spPr>
      </p:pic>
    </p:spTree>
    <p:extLst>
      <p:ext uri="{BB962C8B-B14F-4D97-AF65-F5344CB8AC3E}">
        <p14:creationId xmlns:p14="http://schemas.microsoft.com/office/powerpoint/2010/main" val="67266620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33" name="Rectangle 18">
            <a:extLst>
              <a:ext uri="{FF2B5EF4-FFF2-40B4-BE49-F238E27FC236}">
                <a16:creationId xmlns:a16="http://schemas.microsoft.com/office/drawing/2014/main" id="{ED0663B8-7899-4EF0-9FCA-2C3D7C99A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F862B1F-CC3C-4F5C-9F3E-BC457A3C3E96}"/>
              </a:ext>
            </a:extLst>
          </p:cNvPr>
          <p:cNvPicPr>
            <a:picLocks noChangeAspect="1"/>
          </p:cNvPicPr>
          <p:nvPr/>
        </p:nvPicPr>
        <p:blipFill rotWithShape="1">
          <a:blip r:embed="rId3"/>
          <a:srcRect t="3411" r="9091" b="11002"/>
          <a:stretch/>
        </p:blipFill>
        <p:spPr>
          <a:xfrm>
            <a:off x="20" y="227"/>
            <a:ext cx="12191675" cy="6858000"/>
          </a:xfrm>
          <a:prstGeom prst="rect">
            <a:avLst/>
          </a:prstGeom>
        </p:spPr>
      </p:pic>
      <p:pic>
        <p:nvPicPr>
          <p:cNvPr id="34" name="Picture 20">
            <a:extLst>
              <a:ext uri="{FF2B5EF4-FFF2-40B4-BE49-F238E27FC236}">
                <a16:creationId xmlns:a16="http://schemas.microsoft.com/office/drawing/2014/main" id="{FB36EAE5-ADA5-4432-824B-52837A0890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5" name="Picture 22">
            <a:extLst>
              <a:ext uri="{FF2B5EF4-FFF2-40B4-BE49-F238E27FC236}">
                <a16:creationId xmlns:a16="http://schemas.microsoft.com/office/drawing/2014/main" id="{CE94E0FA-8CC0-42C0-911B-364F81F2C8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6" name="Rectangle 24">
            <a:extLst>
              <a:ext uri="{FF2B5EF4-FFF2-40B4-BE49-F238E27FC236}">
                <a16:creationId xmlns:a16="http://schemas.microsoft.com/office/drawing/2014/main" id="{73F7F017-8921-4026-8712-EBEAF8E98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6">
            <a:extLst>
              <a:ext uri="{FF2B5EF4-FFF2-40B4-BE49-F238E27FC236}">
                <a16:creationId xmlns:a16="http://schemas.microsoft.com/office/drawing/2014/main" id="{1954C86B-B99F-4979-A113-B8172D0EC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8">
            <a:extLst>
              <a:ext uri="{FF2B5EF4-FFF2-40B4-BE49-F238E27FC236}">
                <a16:creationId xmlns:a16="http://schemas.microsoft.com/office/drawing/2014/main" id="{443C39DC-9CB3-4A53-A84F-65556EDD5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589207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F66879-34F2-43B9-B947-12008574E3D2}"/>
              </a:ext>
            </a:extLst>
          </p:cNvPr>
          <p:cNvSpPr>
            <a:spLocks noGrp="1"/>
          </p:cNvSpPr>
          <p:nvPr>
            <p:ph type="title"/>
          </p:nvPr>
        </p:nvSpPr>
        <p:spPr>
          <a:xfrm>
            <a:off x="1526963" y="561230"/>
            <a:ext cx="4119672" cy="1077229"/>
          </a:xfrm>
        </p:spPr>
        <p:txBody>
          <a:bodyPr>
            <a:normAutofit/>
          </a:bodyPr>
          <a:lstStyle/>
          <a:p>
            <a:pPr algn="l"/>
            <a:r>
              <a:rPr lang="en-US" dirty="0"/>
              <a:t>You Win!</a:t>
            </a:r>
          </a:p>
        </p:txBody>
      </p:sp>
      <p:sp>
        <p:nvSpPr>
          <p:cNvPr id="3" name="Content Placeholder 2">
            <a:extLst>
              <a:ext uri="{FF2B5EF4-FFF2-40B4-BE49-F238E27FC236}">
                <a16:creationId xmlns:a16="http://schemas.microsoft.com/office/drawing/2014/main" id="{762B0C67-EFD9-4AFF-ADF1-960C0984DD90}"/>
              </a:ext>
            </a:extLst>
          </p:cNvPr>
          <p:cNvSpPr>
            <a:spLocks noGrp="1"/>
          </p:cNvSpPr>
          <p:nvPr>
            <p:ph idx="1"/>
          </p:nvPr>
        </p:nvSpPr>
        <p:spPr>
          <a:xfrm>
            <a:off x="1179137" y="1304365"/>
            <a:ext cx="5376408" cy="4933837"/>
          </a:xfrm>
        </p:spPr>
        <p:txBody>
          <a:bodyPr>
            <a:noAutofit/>
          </a:bodyPr>
          <a:lstStyle/>
          <a:p>
            <a:pPr>
              <a:lnSpc>
                <a:spcPct val="110000"/>
              </a:lnSpc>
            </a:pPr>
            <a:r>
              <a:rPr lang="en-US" dirty="0"/>
              <a:t>You may need to file an amendment with OPI if need to move funds from one object code to another </a:t>
            </a:r>
          </a:p>
          <a:p>
            <a:pPr>
              <a:lnSpc>
                <a:spcPct val="110000"/>
              </a:lnSpc>
            </a:pPr>
            <a:r>
              <a:rPr lang="en-US" dirty="0"/>
              <a:t>Ensure your internal reports match your submission to OPI</a:t>
            </a:r>
          </a:p>
          <a:p>
            <a:pPr>
              <a:lnSpc>
                <a:spcPct val="110000"/>
              </a:lnSpc>
            </a:pPr>
            <a:r>
              <a:rPr lang="en-US" dirty="0"/>
              <a:t>You can submit at any time you’ve expended your funds or you’ve submitted your last cash request and it’s been approved</a:t>
            </a:r>
          </a:p>
          <a:p>
            <a:pPr>
              <a:lnSpc>
                <a:spcPct val="110000"/>
              </a:lnSpc>
            </a:pPr>
            <a:r>
              <a:rPr lang="en-US" dirty="0"/>
              <a:t>Carry overs will not show on the new year application until prior year expense reports are submitted and approved</a:t>
            </a:r>
          </a:p>
        </p:txBody>
      </p:sp>
      <p:sp>
        <p:nvSpPr>
          <p:cNvPr id="39" name="Rectangle 30">
            <a:extLst>
              <a:ext uri="{FF2B5EF4-FFF2-40B4-BE49-F238E27FC236}">
                <a16:creationId xmlns:a16="http://schemas.microsoft.com/office/drawing/2014/main" id="{6FC08667-9EF5-40ED-9E66-C828EF667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961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3879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D185C0859BC24BAC23783DDDC467A5" ma:contentTypeVersion="16" ma:contentTypeDescription="Create a new document." ma:contentTypeScope="" ma:versionID="1300b87da57e78f43decee64e20fc305">
  <xsd:schema xmlns:xsd="http://www.w3.org/2001/XMLSchema" xmlns:xs="http://www.w3.org/2001/XMLSchema" xmlns:p="http://schemas.microsoft.com/office/2006/metadata/properties" xmlns:ns2="1a2c92fb-0e4d-46c0-85d8-24e83fa38f28" xmlns:ns3="b65a1f18-811b-40e2-a020-b6a7f93eafee" targetNamespace="http://schemas.microsoft.com/office/2006/metadata/properties" ma:root="true" ma:fieldsID="a5c913cef28222e95c45e11750ef949e" ns2:_="" ns3:_="">
    <xsd:import namespace="1a2c92fb-0e4d-46c0-85d8-24e83fa38f28"/>
    <xsd:import namespace="b65a1f18-811b-40e2-a020-b6a7f93eafe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2c92fb-0e4d-46c0-85d8-24e83fa38f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d565784-66ed-4480-aa53-983feeb31a9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65a1f18-811b-40e2-a020-b6a7f93eafe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6e77382-e69a-4c7f-b2a8-8482155b3971}" ma:internalName="TaxCatchAll" ma:showField="CatchAllData" ma:web="b65a1f18-811b-40e2-a020-b6a7f93eaf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a2c92fb-0e4d-46c0-85d8-24e83fa38f28">
      <Terms xmlns="http://schemas.microsoft.com/office/infopath/2007/PartnerControls"/>
    </lcf76f155ced4ddcb4097134ff3c332f>
    <TaxCatchAll xmlns="b65a1f18-811b-40e2-a020-b6a7f93eafee" xsi:nil="true"/>
  </documentManagement>
</p:properties>
</file>

<file path=customXml/itemProps1.xml><?xml version="1.0" encoding="utf-8"?>
<ds:datastoreItem xmlns:ds="http://schemas.openxmlformats.org/officeDocument/2006/customXml" ds:itemID="{47ABA884-D38D-4903-812A-E0E72635D0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2c92fb-0e4d-46c0-85d8-24e83fa38f28"/>
    <ds:schemaRef ds:uri="b65a1f18-811b-40e2-a020-b6a7f93eaf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EE3155-9834-4EE2-B993-9B72B7ED19FD}">
  <ds:schemaRefs>
    <ds:schemaRef ds:uri="http://schemas.microsoft.com/sharepoint/v3/contenttype/forms"/>
  </ds:schemaRefs>
</ds:datastoreItem>
</file>

<file path=customXml/itemProps3.xml><?xml version="1.0" encoding="utf-8"?>
<ds:datastoreItem xmlns:ds="http://schemas.openxmlformats.org/officeDocument/2006/customXml" ds:itemID="{65C4552A-CBF2-4131-A0C7-E1E6B3F6C255}">
  <ds:schemaRefs>
    <ds:schemaRef ds:uri="http://schemas.openxmlformats.org/package/2006/metadata/core-properties"/>
    <ds:schemaRef ds:uri="1a2c92fb-0e4d-46c0-85d8-24e83fa38f28"/>
    <ds:schemaRef ds:uri="http://schemas.microsoft.com/office/infopath/2007/PartnerControls"/>
    <ds:schemaRef ds:uri="b65a1f18-811b-40e2-a020-b6a7f93eafee"/>
    <ds:schemaRef ds:uri="http://purl.org/dc/dcmitype/"/>
    <ds:schemaRef ds:uri="http://purl.org/dc/terms/"/>
    <ds:schemaRef ds:uri="http://schemas.microsoft.com/office/2006/documentManagement/types"/>
    <ds:schemaRef ds:uri="http://www.w3.org/XML/1998/namespace"/>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TM16401375[[fn=Madison]]</Template>
  <TotalTime>134</TotalTime>
  <Words>387</Words>
  <Application>Microsoft Office PowerPoint</Application>
  <PresentationFormat>Widescreen</PresentationFormat>
  <Paragraphs>35</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MS Shell Dlg 2</vt:lpstr>
      <vt:lpstr>Wingdings</vt:lpstr>
      <vt:lpstr>Wingdings 3</vt:lpstr>
      <vt:lpstr>Madison</vt:lpstr>
      <vt:lpstr>New School Business Official Grant Close Outs</vt:lpstr>
      <vt:lpstr>E-Grant Resources</vt:lpstr>
      <vt:lpstr>Grant Management</vt:lpstr>
      <vt:lpstr>Closing Out Grants</vt:lpstr>
      <vt:lpstr>Closing Out Grants</vt:lpstr>
      <vt:lpstr>Closing Out Grants</vt:lpstr>
      <vt:lpstr>You Win!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School Business Official Grant Close Outs</dc:title>
  <dc:creator>Shelley Turner</dc:creator>
  <cp:lastModifiedBy>Shelley Turner</cp:lastModifiedBy>
  <cp:revision>1</cp:revision>
  <dcterms:created xsi:type="dcterms:W3CDTF">2022-09-26T01:28:45Z</dcterms:created>
  <dcterms:modified xsi:type="dcterms:W3CDTF">2022-09-26T03:49:00Z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0x010100E4D185C0859BC24BAC23783DDDC467A5</vt:lpwstr>
  </property>
  <property fmtid="{D5CDD505-2E9C-101B-9397-08002B2CF9AE}" pid="3" name="MediaServiceImageTags">
    <vt:lpwstr/>
  </property>
</Properties>
</file>