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4"/>
  </p:sldMasterIdLst>
  <p:notesMasterIdLst>
    <p:notesMasterId r:id="rId44"/>
  </p:notesMasterIdLst>
  <p:sldIdLst>
    <p:sldId id="256" r:id="rId5"/>
    <p:sldId id="280" r:id="rId6"/>
    <p:sldId id="281" r:id="rId7"/>
    <p:sldId id="279" r:id="rId8"/>
    <p:sldId id="282" r:id="rId9"/>
    <p:sldId id="311" r:id="rId10"/>
    <p:sldId id="284" r:id="rId11"/>
    <p:sldId id="283" r:id="rId12"/>
    <p:sldId id="288" r:id="rId13"/>
    <p:sldId id="285" r:id="rId14"/>
    <p:sldId id="286" r:id="rId15"/>
    <p:sldId id="312" r:id="rId16"/>
    <p:sldId id="287" r:id="rId17"/>
    <p:sldId id="291" r:id="rId18"/>
    <p:sldId id="313" r:id="rId19"/>
    <p:sldId id="290" r:id="rId20"/>
    <p:sldId id="293" r:id="rId21"/>
    <p:sldId id="258" r:id="rId22"/>
    <p:sldId id="292" r:id="rId23"/>
    <p:sldId id="261" r:id="rId24"/>
    <p:sldId id="262" r:id="rId25"/>
    <p:sldId id="294" r:id="rId26"/>
    <p:sldId id="295" r:id="rId27"/>
    <p:sldId id="296" r:id="rId28"/>
    <p:sldId id="314" r:id="rId29"/>
    <p:sldId id="297" r:id="rId30"/>
    <p:sldId id="272" r:id="rId31"/>
    <p:sldId id="267" r:id="rId32"/>
    <p:sldId id="273" r:id="rId33"/>
    <p:sldId id="264" r:id="rId34"/>
    <p:sldId id="271" r:id="rId35"/>
    <p:sldId id="263" r:id="rId36"/>
    <p:sldId id="260" r:id="rId37"/>
    <p:sldId id="268" r:id="rId38"/>
    <p:sldId id="269" r:id="rId39"/>
    <p:sldId id="277" r:id="rId40"/>
    <p:sldId id="278" r:id="rId41"/>
    <p:sldId id="289" r:id="rId42"/>
    <p:sldId id="29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FCF749-2CAC-423E-A79A-0D577C598218}" v="12397" dt="2022-09-26T01:34:32.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Turner" userId="2cbc34d6-b73d-4494-96a0-bf21bb1ae1e5" providerId="ADAL" clId="{CDFCF749-2CAC-423E-A79A-0D577C598218}"/>
    <pc:docChg chg="undo custSel mod addSld delSld modSld sldOrd">
      <pc:chgData name="Shelley Turner" userId="2cbc34d6-b73d-4494-96a0-bf21bb1ae1e5" providerId="ADAL" clId="{CDFCF749-2CAC-423E-A79A-0D577C598218}" dt="2022-09-26T01:34:32.525" v="12355" actId="1076"/>
      <pc:docMkLst>
        <pc:docMk/>
      </pc:docMkLst>
      <pc:sldChg chg="addSp delSp modSp">
        <pc:chgData name="Shelley Turner" userId="2cbc34d6-b73d-4494-96a0-bf21bb1ae1e5" providerId="ADAL" clId="{CDFCF749-2CAC-423E-A79A-0D577C598218}" dt="2022-09-26T01:34:32.525" v="12355" actId="1076"/>
        <pc:sldMkLst>
          <pc:docMk/>
          <pc:sldMk cId="417716746" sldId="256"/>
        </pc:sldMkLst>
        <pc:spChg chg="mod">
          <ac:chgData name="Shelley Turner" userId="2cbc34d6-b73d-4494-96a0-bf21bb1ae1e5" providerId="ADAL" clId="{CDFCF749-2CAC-423E-A79A-0D577C598218}" dt="2022-09-24T18:24:14.642" v="278" actId="1076"/>
          <ac:spMkLst>
            <pc:docMk/>
            <pc:sldMk cId="417716746" sldId="256"/>
            <ac:spMk id="2" creationId="{A6CE237E-6826-43B3-8EEE-D22375687A31}"/>
          </ac:spMkLst>
        </pc:spChg>
        <pc:spChg chg="mod">
          <ac:chgData name="Shelley Turner" userId="2cbc34d6-b73d-4494-96a0-bf21bb1ae1e5" providerId="ADAL" clId="{CDFCF749-2CAC-423E-A79A-0D577C598218}" dt="2022-09-26T00:54:19.366" v="12352" actId="20577"/>
          <ac:spMkLst>
            <pc:docMk/>
            <pc:sldMk cId="417716746" sldId="256"/>
            <ac:spMk id="3" creationId="{F6C8097A-9698-44E9-9E8B-DA56F69F7BD9}"/>
          </ac:spMkLst>
        </pc:spChg>
        <pc:picChg chg="add del mod">
          <ac:chgData name="Shelley Turner" userId="2cbc34d6-b73d-4494-96a0-bf21bb1ae1e5" providerId="ADAL" clId="{CDFCF749-2CAC-423E-A79A-0D577C598218}" dt="2022-09-26T01:34:23.053" v="12353" actId="478"/>
          <ac:picMkLst>
            <pc:docMk/>
            <pc:sldMk cId="417716746" sldId="256"/>
            <ac:picMk id="4" creationId="{9E4B5925-1054-4A6D-A431-4A4E9158703B}"/>
          </ac:picMkLst>
        </pc:picChg>
        <pc:picChg chg="add mod">
          <ac:chgData name="Shelley Turner" userId="2cbc34d6-b73d-4494-96a0-bf21bb1ae1e5" providerId="ADAL" clId="{CDFCF749-2CAC-423E-A79A-0D577C598218}" dt="2022-09-26T01:34:32.525" v="12355" actId="1076"/>
          <ac:picMkLst>
            <pc:docMk/>
            <pc:sldMk cId="417716746" sldId="256"/>
            <ac:picMk id="5" creationId="{E68F3074-68E9-4745-85D6-E89BEF0FA33E}"/>
          </ac:picMkLst>
        </pc:picChg>
      </pc:sldChg>
      <pc:sldChg chg="addSp modSp ord">
        <pc:chgData name="Shelley Turner" userId="2cbc34d6-b73d-4494-96a0-bf21bb1ae1e5" providerId="ADAL" clId="{CDFCF749-2CAC-423E-A79A-0D577C598218}" dt="2022-09-25T21:59:02.442" v="11075" actId="1076"/>
        <pc:sldMkLst>
          <pc:docMk/>
          <pc:sldMk cId="3118046238" sldId="258"/>
        </pc:sldMkLst>
        <pc:spChg chg="mod">
          <ac:chgData name="Shelley Turner" userId="2cbc34d6-b73d-4494-96a0-bf21bb1ae1e5" providerId="ADAL" clId="{CDFCF749-2CAC-423E-A79A-0D577C598218}" dt="2022-09-25T19:36:27.308" v="6924" actId="20577"/>
          <ac:spMkLst>
            <pc:docMk/>
            <pc:sldMk cId="3118046238" sldId="258"/>
            <ac:spMk id="2" creationId="{8D05B473-3C23-4585-929F-498F54E7674A}"/>
          </ac:spMkLst>
        </pc:spChg>
        <pc:spChg chg="mod">
          <ac:chgData name="Shelley Turner" userId="2cbc34d6-b73d-4494-96a0-bf21bb1ae1e5" providerId="ADAL" clId="{CDFCF749-2CAC-423E-A79A-0D577C598218}" dt="2022-09-25T21:58:59.020" v="11074" actId="20577"/>
          <ac:spMkLst>
            <pc:docMk/>
            <pc:sldMk cId="3118046238" sldId="258"/>
            <ac:spMk id="3" creationId="{876DEB4D-D1E8-46EB-813C-8FFA54D7A892}"/>
          </ac:spMkLst>
        </pc:spChg>
        <pc:spChg chg="add mod">
          <ac:chgData name="Shelley Turner" userId="2cbc34d6-b73d-4494-96a0-bf21bb1ae1e5" providerId="ADAL" clId="{CDFCF749-2CAC-423E-A79A-0D577C598218}" dt="2022-09-25T20:05:47.099" v="7860" actId="20577"/>
          <ac:spMkLst>
            <pc:docMk/>
            <pc:sldMk cId="3118046238" sldId="258"/>
            <ac:spMk id="4" creationId="{FECAD13A-5078-4F19-8C5A-996302917A16}"/>
          </ac:spMkLst>
        </pc:spChg>
        <pc:picChg chg="add mod">
          <ac:chgData name="Shelley Turner" userId="2cbc34d6-b73d-4494-96a0-bf21bb1ae1e5" providerId="ADAL" clId="{CDFCF749-2CAC-423E-A79A-0D577C598218}" dt="2022-09-25T21:59:02.442" v="11075" actId="1076"/>
          <ac:picMkLst>
            <pc:docMk/>
            <pc:sldMk cId="3118046238" sldId="258"/>
            <ac:picMk id="5" creationId="{991720AB-8F1E-4541-8267-68D1CE8A2B5B}"/>
          </ac:picMkLst>
        </pc:picChg>
      </pc:sldChg>
      <pc:sldChg chg="del">
        <pc:chgData name="Shelley Turner" userId="2cbc34d6-b73d-4494-96a0-bf21bb1ae1e5" providerId="ADAL" clId="{CDFCF749-2CAC-423E-A79A-0D577C598218}" dt="2022-09-25T20:26:21.162" v="8526" actId="2696"/>
        <pc:sldMkLst>
          <pc:docMk/>
          <pc:sldMk cId="3026872469" sldId="259"/>
        </pc:sldMkLst>
      </pc:sldChg>
      <pc:sldChg chg="addSp delSp modSp add del mod setBg">
        <pc:chgData name="Shelley Turner" userId="2cbc34d6-b73d-4494-96a0-bf21bb1ae1e5" providerId="ADAL" clId="{CDFCF749-2CAC-423E-A79A-0D577C598218}" dt="2022-09-25T22:22:08.719" v="11475" actId="6549"/>
        <pc:sldMkLst>
          <pc:docMk/>
          <pc:sldMk cId="3433944860" sldId="260"/>
        </pc:sldMkLst>
        <pc:spChg chg="mod">
          <ac:chgData name="Shelley Turner" userId="2cbc34d6-b73d-4494-96a0-bf21bb1ae1e5" providerId="ADAL" clId="{CDFCF749-2CAC-423E-A79A-0D577C598218}" dt="2022-09-25T22:20:28.963" v="11465" actId="1076"/>
          <ac:spMkLst>
            <pc:docMk/>
            <pc:sldMk cId="3433944860" sldId="260"/>
            <ac:spMk id="2" creationId="{2E8A2675-D679-4E3F-906B-B9A39806BE60}"/>
          </ac:spMkLst>
        </pc:spChg>
        <pc:spChg chg="mod">
          <ac:chgData name="Shelley Turner" userId="2cbc34d6-b73d-4494-96a0-bf21bb1ae1e5" providerId="ADAL" clId="{CDFCF749-2CAC-423E-A79A-0D577C598218}" dt="2022-09-25T22:22:08.719" v="11475" actId="6549"/>
          <ac:spMkLst>
            <pc:docMk/>
            <pc:sldMk cId="3433944860" sldId="260"/>
            <ac:spMk id="3" creationId="{52DD82A7-9ED1-482C-9A8B-AB1BAFA26E71}"/>
          </ac:spMkLst>
        </pc:spChg>
        <pc:spChg chg="del">
          <ac:chgData name="Shelley Turner" userId="2cbc34d6-b73d-4494-96a0-bf21bb1ae1e5" providerId="ADAL" clId="{CDFCF749-2CAC-423E-A79A-0D577C598218}" dt="2022-09-25T21:06:43.696" v="10228" actId="478"/>
          <ac:spMkLst>
            <pc:docMk/>
            <pc:sldMk cId="3433944860" sldId="260"/>
            <ac:spMk id="5" creationId="{B332D4ED-274C-4995-8B17-64541435EFF8}"/>
          </ac:spMkLst>
        </pc:spChg>
        <pc:spChg chg="del">
          <ac:chgData name="Shelley Turner" userId="2cbc34d6-b73d-4494-96a0-bf21bb1ae1e5" providerId="ADAL" clId="{CDFCF749-2CAC-423E-A79A-0D577C598218}" dt="2022-09-25T21:06:41.471" v="10227" actId="478"/>
          <ac:spMkLst>
            <pc:docMk/>
            <pc:sldMk cId="3433944860" sldId="260"/>
            <ac:spMk id="6" creationId="{F3836225-09B5-4238-931F-60FB1E45BF6B}"/>
          </ac:spMkLst>
        </pc:spChg>
        <pc:spChg chg="add">
          <ac:chgData name="Shelley Turner" userId="2cbc34d6-b73d-4494-96a0-bf21bb1ae1e5" providerId="ADAL" clId="{CDFCF749-2CAC-423E-A79A-0D577C598218}" dt="2022-09-25T22:19:57.634" v="11455" actId="26606"/>
          <ac:spMkLst>
            <pc:docMk/>
            <pc:sldMk cId="3433944860" sldId="260"/>
            <ac:spMk id="8" creationId="{0A46F010-D160-4609-8979-FFD8C1EA6C43}"/>
          </ac:spMkLst>
        </pc:spChg>
        <pc:spChg chg="add">
          <ac:chgData name="Shelley Turner" userId="2cbc34d6-b73d-4494-96a0-bf21bb1ae1e5" providerId="ADAL" clId="{CDFCF749-2CAC-423E-A79A-0D577C598218}" dt="2022-09-25T22:19:57.634" v="11455" actId="26606"/>
          <ac:spMkLst>
            <pc:docMk/>
            <pc:sldMk cId="3433944860" sldId="260"/>
            <ac:spMk id="10" creationId="{81B8C4F6-C3AC-4C94-8EC7-E4F7B7E9CDB6}"/>
          </ac:spMkLst>
        </pc:spChg>
        <pc:spChg chg="add">
          <ac:chgData name="Shelley Turner" userId="2cbc34d6-b73d-4494-96a0-bf21bb1ae1e5" providerId="ADAL" clId="{CDFCF749-2CAC-423E-A79A-0D577C598218}" dt="2022-09-25T22:19:57.634" v="11455" actId="26606"/>
          <ac:spMkLst>
            <pc:docMk/>
            <pc:sldMk cId="3433944860" sldId="260"/>
            <ac:spMk id="26" creationId="{91328346-8BAD-4616-B50B-5CFDA5648D6A}"/>
          </ac:spMkLst>
        </pc:spChg>
        <pc:grpChg chg="add">
          <ac:chgData name="Shelley Turner" userId="2cbc34d6-b73d-4494-96a0-bf21bb1ae1e5" providerId="ADAL" clId="{CDFCF749-2CAC-423E-A79A-0D577C598218}" dt="2022-09-25T22:19:57.634" v="11455" actId="26606"/>
          <ac:grpSpMkLst>
            <pc:docMk/>
            <pc:sldMk cId="3433944860" sldId="260"/>
            <ac:grpSpMk id="12" creationId="{0B789310-9859-4942-98C8-3D2F12AAAE73}"/>
          </ac:grpSpMkLst>
        </pc:grpChg>
      </pc:sldChg>
      <pc:sldChg chg="addSp modSp">
        <pc:chgData name="Shelley Turner" userId="2cbc34d6-b73d-4494-96a0-bf21bb1ae1e5" providerId="ADAL" clId="{CDFCF749-2CAC-423E-A79A-0D577C598218}" dt="2022-09-25T23:00:07.775" v="11826" actId="1076"/>
        <pc:sldMkLst>
          <pc:docMk/>
          <pc:sldMk cId="1715553555" sldId="261"/>
        </pc:sldMkLst>
        <pc:spChg chg="mod">
          <ac:chgData name="Shelley Turner" userId="2cbc34d6-b73d-4494-96a0-bf21bb1ae1e5" providerId="ADAL" clId="{CDFCF749-2CAC-423E-A79A-0D577C598218}" dt="2022-09-25T22:07:25.897" v="11346" actId="1076"/>
          <ac:spMkLst>
            <pc:docMk/>
            <pc:sldMk cId="1715553555" sldId="261"/>
            <ac:spMk id="2" creationId="{0CCB18AD-0B31-4C99-80AF-5C8CD1CBC747}"/>
          </ac:spMkLst>
        </pc:spChg>
        <pc:spChg chg="mod">
          <ac:chgData name="Shelley Turner" userId="2cbc34d6-b73d-4494-96a0-bf21bb1ae1e5" providerId="ADAL" clId="{CDFCF749-2CAC-423E-A79A-0D577C598218}" dt="2022-09-25T22:07:55.211" v="11351" actId="255"/>
          <ac:spMkLst>
            <pc:docMk/>
            <pc:sldMk cId="1715553555" sldId="261"/>
            <ac:spMk id="3" creationId="{5E2FBEA3-2BA4-4703-9204-693950541861}"/>
          </ac:spMkLst>
        </pc:spChg>
        <pc:picChg chg="add mod modCrop">
          <ac:chgData name="Shelley Turner" userId="2cbc34d6-b73d-4494-96a0-bf21bb1ae1e5" providerId="ADAL" clId="{CDFCF749-2CAC-423E-A79A-0D577C598218}" dt="2022-09-25T23:00:07.775" v="11826" actId="1076"/>
          <ac:picMkLst>
            <pc:docMk/>
            <pc:sldMk cId="1715553555" sldId="261"/>
            <ac:picMk id="4" creationId="{FFCCAD10-49D8-4DCF-B03B-A8E991D48E2C}"/>
          </ac:picMkLst>
        </pc:picChg>
      </pc:sldChg>
      <pc:sldChg chg="addSp modSp mod setBg">
        <pc:chgData name="Shelley Turner" userId="2cbc34d6-b73d-4494-96a0-bf21bb1ae1e5" providerId="ADAL" clId="{CDFCF749-2CAC-423E-A79A-0D577C598218}" dt="2022-09-25T22:10:24.156" v="11375" actId="1076"/>
        <pc:sldMkLst>
          <pc:docMk/>
          <pc:sldMk cId="4214770348" sldId="262"/>
        </pc:sldMkLst>
        <pc:spChg chg="mod">
          <ac:chgData name="Shelley Turner" userId="2cbc34d6-b73d-4494-96a0-bf21bb1ae1e5" providerId="ADAL" clId="{CDFCF749-2CAC-423E-A79A-0D577C598218}" dt="2022-09-25T22:09:39.335" v="11369" actId="122"/>
          <ac:spMkLst>
            <pc:docMk/>
            <pc:sldMk cId="4214770348" sldId="262"/>
            <ac:spMk id="2" creationId="{32DC0B0B-263B-4EB2-A67A-D72C5A67B68D}"/>
          </ac:spMkLst>
        </pc:spChg>
        <pc:spChg chg="mod">
          <ac:chgData name="Shelley Turner" userId="2cbc34d6-b73d-4494-96a0-bf21bb1ae1e5" providerId="ADAL" clId="{CDFCF749-2CAC-423E-A79A-0D577C598218}" dt="2022-09-25T22:10:12.463" v="11374" actId="255"/>
          <ac:spMkLst>
            <pc:docMk/>
            <pc:sldMk cId="4214770348" sldId="262"/>
            <ac:spMk id="3" creationId="{B86B550D-93DB-40B0-B592-B356B827426C}"/>
          </ac:spMkLst>
        </pc:spChg>
        <pc:spChg chg="add">
          <ac:chgData name="Shelley Turner" userId="2cbc34d6-b73d-4494-96a0-bf21bb1ae1e5" providerId="ADAL" clId="{CDFCF749-2CAC-423E-A79A-0D577C598218}" dt="2022-09-25T22:09:26.275" v="11366" actId="26606"/>
          <ac:spMkLst>
            <pc:docMk/>
            <pc:sldMk cId="4214770348" sldId="262"/>
            <ac:spMk id="9" creationId="{D9BD230D-0708-4782-93C2-6421485EDE4E}"/>
          </ac:spMkLst>
        </pc:spChg>
        <pc:spChg chg="add">
          <ac:chgData name="Shelley Turner" userId="2cbc34d6-b73d-4494-96a0-bf21bb1ae1e5" providerId="ADAL" clId="{CDFCF749-2CAC-423E-A79A-0D577C598218}" dt="2022-09-25T22:09:26.275" v="11366" actId="26606"/>
          <ac:spMkLst>
            <pc:docMk/>
            <pc:sldMk cId="4214770348" sldId="262"/>
            <ac:spMk id="11" creationId="{D630D25A-547E-4D17-B65E-FA2B88893184}"/>
          </ac:spMkLst>
        </pc:spChg>
        <pc:spChg chg="add">
          <ac:chgData name="Shelley Turner" userId="2cbc34d6-b73d-4494-96a0-bf21bb1ae1e5" providerId="ADAL" clId="{CDFCF749-2CAC-423E-A79A-0D577C598218}" dt="2022-09-25T22:09:26.275" v="11366" actId="26606"/>
          <ac:spMkLst>
            <pc:docMk/>
            <pc:sldMk cId="4214770348" sldId="262"/>
            <ac:spMk id="13" creationId="{F39C56FC-EE04-4CE0-8DE2-736A201E9A38}"/>
          </ac:spMkLst>
        </pc:spChg>
        <pc:picChg chg="add mod">
          <ac:chgData name="Shelley Turner" userId="2cbc34d6-b73d-4494-96a0-bf21bb1ae1e5" providerId="ADAL" clId="{CDFCF749-2CAC-423E-A79A-0D577C598218}" dt="2022-09-25T22:10:24.156" v="11375" actId="1076"/>
          <ac:picMkLst>
            <pc:docMk/>
            <pc:sldMk cId="4214770348" sldId="262"/>
            <ac:picMk id="4" creationId="{FF5F68E2-3DF3-4658-8A24-702517AFD25F}"/>
          </ac:picMkLst>
        </pc:picChg>
      </pc:sldChg>
      <pc:sldChg chg="addSp delSp modSp mod setBg">
        <pc:chgData name="Shelley Turner" userId="2cbc34d6-b73d-4494-96a0-bf21bb1ae1e5" providerId="ADAL" clId="{CDFCF749-2CAC-423E-A79A-0D577C598218}" dt="2022-09-25T22:19:35.610" v="11454" actId="14100"/>
        <pc:sldMkLst>
          <pc:docMk/>
          <pc:sldMk cId="1068158538" sldId="263"/>
        </pc:sldMkLst>
        <pc:spChg chg="mod">
          <ac:chgData name="Shelley Turner" userId="2cbc34d6-b73d-4494-96a0-bf21bb1ae1e5" providerId="ADAL" clId="{CDFCF749-2CAC-423E-A79A-0D577C598218}" dt="2022-09-25T22:19:29.917" v="11453" actId="20577"/>
          <ac:spMkLst>
            <pc:docMk/>
            <pc:sldMk cId="1068158538" sldId="263"/>
            <ac:spMk id="2" creationId="{037C7F78-94AD-417B-88AB-DB764DA0C2F3}"/>
          </ac:spMkLst>
        </pc:spChg>
        <pc:spChg chg="mod">
          <ac:chgData name="Shelley Turner" userId="2cbc34d6-b73d-4494-96a0-bf21bb1ae1e5" providerId="ADAL" clId="{CDFCF749-2CAC-423E-A79A-0D577C598218}" dt="2022-09-25T22:19:17.792" v="11433" actId="26606"/>
          <ac:spMkLst>
            <pc:docMk/>
            <pc:sldMk cId="1068158538" sldId="263"/>
            <ac:spMk id="3" creationId="{A1557219-1817-47B0-BC2B-842EAC5B7A8E}"/>
          </ac:spMkLst>
        </pc:spChg>
        <pc:spChg chg="add del">
          <ac:chgData name="Shelley Turner" userId="2cbc34d6-b73d-4494-96a0-bf21bb1ae1e5" providerId="ADAL" clId="{CDFCF749-2CAC-423E-A79A-0D577C598218}" dt="2022-09-25T22:19:17.783" v="11432" actId="26606"/>
          <ac:spMkLst>
            <pc:docMk/>
            <pc:sldMk cId="1068158538" sldId="263"/>
            <ac:spMk id="12" creationId="{8BD30EA2-8070-48EC-BC41-2869CA1A91C1}"/>
          </ac:spMkLst>
        </pc:spChg>
        <pc:spChg chg="add del">
          <ac:chgData name="Shelley Turner" userId="2cbc34d6-b73d-4494-96a0-bf21bb1ae1e5" providerId="ADAL" clId="{CDFCF749-2CAC-423E-A79A-0D577C598218}" dt="2022-09-25T22:19:17.783" v="11432" actId="26606"/>
          <ac:spMkLst>
            <pc:docMk/>
            <pc:sldMk cId="1068158538" sldId="263"/>
            <ac:spMk id="14" creationId="{BF40D12C-3EB2-43EA-A6B2-81D132519004}"/>
          </ac:spMkLst>
        </pc:spChg>
        <pc:spChg chg="add del">
          <ac:chgData name="Shelley Turner" userId="2cbc34d6-b73d-4494-96a0-bf21bb1ae1e5" providerId="ADAL" clId="{CDFCF749-2CAC-423E-A79A-0D577C598218}" dt="2022-09-25T22:19:17.783" v="11432" actId="26606"/>
          <ac:spMkLst>
            <pc:docMk/>
            <pc:sldMk cId="1068158538" sldId="263"/>
            <ac:spMk id="16" creationId="{A796071E-2EB3-4DB7-AC56-CCD969349845}"/>
          </ac:spMkLst>
        </pc:spChg>
        <pc:spChg chg="add">
          <ac:chgData name="Shelley Turner" userId="2cbc34d6-b73d-4494-96a0-bf21bb1ae1e5" providerId="ADAL" clId="{CDFCF749-2CAC-423E-A79A-0D577C598218}" dt="2022-09-25T22:19:17.792" v="11433" actId="26606"/>
          <ac:spMkLst>
            <pc:docMk/>
            <pc:sldMk cId="1068158538" sldId="263"/>
            <ac:spMk id="18" creationId="{FBFE3618-8387-4153-870E-99EA1B9784F5}"/>
          </ac:spMkLst>
        </pc:spChg>
        <pc:spChg chg="add">
          <ac:chgData name="Shelley Turner" userId="2cbc34d6-b73d-4494-96a0-bf21bb1ae1e5" providerId="ADAL" clId="{CDFCF749-2CAC-423E-A79A-0D577C598218}" dt="2022-09-25T22:19:17.792" v="11433" actId="26606"/>
          <ac:spMkLst>
            <pc:docMk/>
            <pc:sldMk cId="1068158538" sldId="263"/>
            <ac:spMk id="19" creationId="{BB99A42A-5548-4BB8-9115-A05821C360AB}"/>
          </ac:spMkLst>
        </pc:spChg>
        <pc:spChg chg="add">
          <ac:chgData name="Shelley Turner" userId="2cbc34d6-b73d-4494-96a0-bf21bb1ae1e5" providerId="ADAL" clId="{CDFCF749-2CAC-423E-A79A-0D577C598218}" dt="2022-09-25T22:19:17.792" v="11433" actId="26606"/>
          <ac:spMkLst>
            <pc:docMk/>
            <pc:sldMk cId="1068158538" sldId="263"/>
            <ac:spMk id="20" creationId="{D49441E5-946F-46B3-BDD2-BAD088532367}"/>
          </ac:spMkLst>
        </pc:spChg>
        <pc:picChg chg="mod">
          <ac:chgData name="Shelley Turner" userId="2cbc34d6-b73d-4494-96a0-bf21bb1ae1e5" providerId="ADAL" clId="{CDFCF749-2CAC-423E-A79A-0D577C598218}" dt="2022-09-25T22:19:35.610" v="11454" actId="14100"/>
          <ac:picMkLst>
            <pc:docMk/>
            <pc:sldMk cId="1068158538" sldId="263"/>
            <ac:picMk id="7" creationId="{C90734C5-2768-48F7-AFA5-E51E7C543858}"/>
          </ac:picMkLst>
        </pc:picChg>
      </pc:sldChg>
      <pc:sldChg chg="modSp">
        <pc:chgData name="Shelley Turner" userId="2cbc34d6-b73d-4494-96a0-bf21bb1ae1e5" providerId="ADAL" clId="{CDFCF749-2CAC-423E-A79A-0D577C598218}" dt="2022-09-25T22:18:44.735" v="11427" actId="20577"/>
        <pc:sldMkLst>
          <pc:docMk/>
          <pc:sldMk cId="3882027025" sldId="264"/>
        </pc:sldMkLst>
        <pc:spChg chg="mod">
          <ac:chgData name="Shelley Turner" userId="2cbc34d6-b73d-4494-96a0-bf21bb1ae1e5" providerId="ADAL" clId="{CDFCF749-2CAC-423E-A79A-0D577C598218}" dt="2022-09-25T22:18:44.735" v="11427" actId="20577"/>
          <ac:spMkLst>
            <pc:docMk/>
            <pc:sldMk cId="3882027025" sldId="264"/>
            <ac:spMk id="2" creationId="{B8B33409-2CD6-4C81-8C4E-0E3DEA09B804}"/>
          </ac:spMkLst>
        </pc:spChg>
      </pc:sldChg>
      <pc:sldChg chg="addSp modSp mod setBg">
        <pc:chgData name="Shelley Turner" userId="2cbc34d6-b73d-4494-96a0-bf21bb1ae1e5" providerId="ADAL" clId="{CDFCF749-2CAC-423E-A79A-0D577C598218}" dt="2022-09-25T22:18:13.603" v="11423" actId="26606"/>
        <pc:sldMkLst>
          <pc:docMk/>
          <pc:sldMk cId="3203168458" sldId="267"/>
        </pc:sldMkLst>
        <pc:spChg chg="add">
          <ac:chgData name="Shelley Turner" userId="2cbc34d6-b73d-4494-96a0-bf21bb1ae1e5" providerId="ADAL" clId="{CDFCF749-2CAC-423E-A79A-0D577C598218}" dt="2022-09-25T22:18:13.603" v="11423" actId="26606"/>
          <ac:spMkLst>
            <pc:docMk/>
            <pc:sldMk cId="3203168458" sldId="267"/>
            <ac:spMk id="8" creationId="{01520B72-94C4-4ABB-AC64-A3382705BE06}"/>
          </ac:spMkLst>
        </pc:spChg>
        <pc:spChg chg="add">
          <ac:chgData name="Shelley Turner" userId="2cbc34d6-b73d-4494-96a0-bf21bb1ae1e5" providerId="ADAL" clId="{CDFCF749-2CAC-423E-A79A-0D577C598218}" dt="2022-09-25T22:18:13.603" v="11423" actId="26606"/>
          <ac:spMkLst>
            <pc:docMk/>
            <pc:sldMk cId="3203168458" sldId="267"/>
            <ac:spMk id="10" creationId="{9A64CBFD-D6E8-4E6A-8F66-1948BED33157}"/>
          </ac:spMkLst>
        </pc:spChg>
        <pc:picChg chg="mod">
          <ac:chgData name="Shelley Turner" userId="2cbc34d6-b73d-4494-96a0-bf21bb1ae1e5" providerId="ADAL" clId="{CDFCF749-2CAC-423E-A79A-0D577C598218}" dt="2022-09-25T22:18:13.603" v="11423" actId="26606"/>
          <ac:picMkLst>
            <pc:docMk/>
            <pc:sldMk cId="3203168458" sldId="267"/>
            <ac:picMk id="3" creationId="{3382FDA4-B893-428B-8B2C-0E9A8490E38A}"/>
          </ac:picMkLst>
        </pc:picChg>
      </pc:sldChg>
      <pc:sldChg chg="addSp modSp mod setBg">
        <pc:chgData name="Shelley Turner" userId="2cbc34d6-b73d-4494-96a0-bf21bb1ae1e5" providerId="ADAL" clId="{CDFCF749-2CAC-423E-A79A-0D577C598218}" dt="2022-09-25T22:22:46.902" v="11483" actId="1076"/>
        <pc:sldMkLst>
          <pc:docMk/>
          <pc:sldMk cId="3510846584" sldId="268"/>
        </pc:sldMkLst>
        <pc:spChg chg="add">
          <ac:chgData name="Shelley Turner" userId="2cbc34d6-b73d-4494-96a0-bf21bb1ae1e5" providerId="ADAL" clId="{CDFCF749-2CAC-423E-A79A-0D577C598218}" dt="2022-09-25T22:22:24.192" v="11476" actId="26606"/>
          <ac:spMkLst>
            <pc:docMk/>
            <pc:sldMk cId="3510846584" sldId="268"/>
            <ac:spMk id="7" creationId="{FBDDE715-DC1D-4B19-9FCF-8B62FCE8E6E4}"/>
          </ac:spMkLst>
        </pc:spChg>
        <pc:spChg chg="add">
          <ac:chgData name="Shelley Turner" userId="2cbc34d6-b73d-4494-96a0-bf21bb1ae1e5" providerId="ADAL" clId="{CDFCF749-2CAC-423E-A79A-0D577C598218}" dt="2022-09-25T22:22:24.192" v="11476" actId="26606"/>
          <ac:spMkLst>
            <pc:docMk/>
            <pc:sldMk cId="3510846584" sldId="268"/>
            <ac:spMk id="9" creationId="{059D4B08-2FD7-4795-B867-90033141C32A}"/>
          </ac:spMkLst>
        </pc:spChg>
        <pc:spChg chg="add">
          <ac:chgData name="Shelley Turner" userId="2cbc34d6-b73d-4494-96a0-bf21bb1ae1e5" providerId="ADAL" clId="{CDFCF749-2CAC-423E-A79A-0D577C598218}" dt="2022-09-25T22:22:24.192" v="11476" actId="26606"/>
          <ac:spMkLst>
            <pc:docMk/>
            <pc:sldMk cId="3510846584" sldId="268"/>
            <ac:spMk id="11" creationId="{0FEAB822-F0FD-4704-BB9F-0294145AD5F2}"/>
          </ac:spMkLst>
        </pc:spChg>
        <pc:picChg chg="mod">
          <ac:chgData name="Shelley Turner" userId="2cbc34d6-b73d-4494-96a0-bf21bb1ae1e5" providerId="ADAL" clId="{CDFCF749-2CAC-423E-A79A-0D577C598218}" dt="2022-09-25T22:22:46.902" v="11483" actId="1076"/>
          <ac:picMkLst>
            <pc:docMk/>
            <pc:sldMk cId="3510846584" sldId="268"/>
            <ac:picMk id="2" creationId="{79F2DAC0-B88E-4A63-9BD5-8531953C417F}"/>
          </ac:picMkLst>
        </pc:picChg>
      </pc:sldChg>
      <pc:sldChg chg="addSp modSp mod setBg">
        <pc:chgData name="Shelley Turner" userId="2cbc34d6-b73d-4494-96a0-bf21bb1ae1e5" providerId="ADAL" clId="{CDFCF749-2CAC-423E-A79A-0D577C598218}" dt="2022-09-25T22:23:27.480" v="11488" actId="26606"/>
        <pc:sldMkLst>
          <pc:docMk/>
          <pc:sldMk cId="1028518102" sldId="269"/>
        </pc:sldMkLst>
        <pc:spChg chg="add">
          <ac:chgData name="Shelley Turner" userId="2cbc34d6-b73d-4494-96a0-bf21bb1ae1e5" providerId="ADAL" clId="{CDFCF749-2CAC-423E-A79A-0D577C598218}" dt="2022-09-25T22:23:27.480" v="11488" actId="26606"/>
          <ac:spMkLst>
            <pc:docMk/>
            <pc:sldMk cId="1028518102" sldId="269"/>
            <ac:spMk id="7" creationId="{241D049E-2C7B-4131-B81E-E5B643BD61EE}"/>
          </ac:spMkLst>
        </pc:spChg>
        <pc:spChg chg="add">
          <ac:chgData name="Shelley Turner" userId="2cbc34d6-b73d-4494-96a0-bf21bb1ae1e5" providerId="ADAL" clId="{CDFCF749-2CAC-423E-A79A-0D577C598218}" dt="2022-09-25T22:23:27.480" v="11488" actId="26606"/>
          <ac:spMkLst>
            <pc:docMk/>
            <pc:sldMk cId="1028518102" sldId="269"/>
            <ac:spMk id="9" creationId="{91635463-D121-4B16-AB61-D492DD3F02AA}"/>
          </ac:spMkLst>
        </pc:spChg>
        <pc:picChg chg="mod">
          <ac:chgData name="Shelley Turner" userId="2cbc34d6-b73d-4494-96a0-bf21bb1ae1e5" providerId="ADAL" clId="{CDFCF749-2CAC-423E-A79A-0D577C598218}" dt="2022-09-25T22:23:27.480" v="11488" actId="26606"/>
          <ac:picMkLst>
            <pc:docMk/>
            <pc:sldMk cId="1028518102" sldId="269"/>
            <ac:picMk id="2" creationId="{474C11F4-DC18-4F0C-A9E2-6C7B60AB94CA}"/>
          </ac:picMkLst>
        </pc:picChg>
      </pc:sldChg>
      <pc:sldChg chg="addSp delSp modSp mod setBg">
        <pc:chgData name="Shelley Turner" userId="2cbc34d6-b73d-4494-96a0-bf21bb1ae1e5" providerId="ADAL" clId="{CDFCF749-2CAC-423E-A79A-0D577C598218}" dt="2022-09-25T22:18:53.171" v="11430" actId="26606"/>
        <pc:sldMkLst>
          <pc:docMk/>
          <pc:sldMk cId="3241128571" sldId="271"/>
        </pc:sldMkLst>
        <pc:spChg chg="add del">
          <ac:chgData name="Shelley Turner" userId="2cbc34d6-b73d-4494-96a0-bf21bb1ae1e5" providerId="ADAL" clId="{CDFCF749-2CAC-423E-A79A-0D577C598218}" dt="2022-09-25T22:18:53.166" v="11429" actId="26606"/>
          <ac:spMkLst>
            <pc:docMk/>
            <pc:sldMk cId="3241128571" sldId="271"/>
            <ac:spMk id="7" creationId="{FBDDE715-DC1D-4B19-9FCF-8B62FCE8E6E4}"/>
          </ac:spMkLst>
        </pc:spChg>
        <pc:spChg chg="add del">
          <ac:chgData name="Shelley Turner" userId="2cbc34d6-b73d-4494-96a0-bf21bb1ae1e5" providerId="ADAL" clId="{CDFCF749-2CAC-423E-A79A-0D577C598218}" dt="2022-09-25T22:18:53.166" v="11429" actId="26606"/>
          <ac:spMkLst>
            <pc:docMk/>
            <pc:sldMk cId="3241128571" sldId="271"/>
            <ac:spMk id="9" creationId="{059D4B08-2FD7-4795-B867-90033141C32A}"/>
          </ac:spMkLst>
        </pc:spChg>
        <pc:spChg chg="add del">
          <ac:chgData name="Shelley Turner" userId="2cbc34d6-b73d-4494-96a0-bf21bb1ae1e5" providerId="ADAL" clId="{CDFCF749-2CAC-423E-A79A-0D577C598218}" dt="2022-09-25T22:18:53.166" v="11429" actId="26606"/>
          <ac:spMkLst>
            <pc:docMk/>
            <pc:sldMk cId="3241128571" sldId="271"/>
            <ac:spMk id="11" creationId="{0FEAB822-F0FD-4704-BB9F-0294145AD5F2}"/>
          </ac:spMkLst>
        </pc:spChg>
        <pc:spChg chg="add">
          <ac:chgData name="Shelley Turner" userId="2cbc34d6-b73d-4494-96a0-bf21bb1ae1e5" providerId="ADAL" clId="{CDFCF749-2CAC-423E-A79A-0D577C598218}" dt="2022-09-25T22:18:53.171" v="11430" actId="26606"/>
          <ac:spMkLst>
            <pc:docMk/>
            <pc:sldMk cId="3241128571" sldId="271"/>
            <ac:spMk id="13" creationId="{01520B72-94C4-4ABB-AC64-A3382705BE06}"/>
          </ac:spMkLst>
        </pc:spChg>
        <pc:spChg chg="add">
          <ac:chgData name="Shelley Turner" userId="2cbc34d6-b73d-4494-96a0-bf21bb1ae1e5" providerId="ADAL" clId="{CDFCF749-2CAC-423E-A79A-0D577C598218}" dt="2022-09-25T22:18:53.171" v="11430" actId="26606"/>
          <ac:spMkLst>
            <pc:docMk/>
            <pc:sldMk cId="3241128571" sldId="271"/>
            <ac:spMk id="14" creationId="{9A64CBFD-D6E8-4E6A-8F66-1948BED33157}"/>
          </ac:spMkLst>
        </pc:spChg>
        <pc:picChg chg="mod">
          <ac:chgData name="Shelley Turner" userId="2cbc34d6-b73d-4494-96a0-bf21bb1ae1e5" providerId="ADAL" clId="{CDFCF749-2CAC-423E-A79A-0D577C598218}" dt="2022-09-25T22:18:53.171" v="11430" actId="26606"/>
          <ac:picMkLst>
            <pc:docMk/>
            <pc:sldMk cId="3241128571" sldId="271"/>
            <ac:picMk id="2" creationId="{BC6FCE40-F345-4EC1-B5CB-C84AB869AA00}"/>
          </ac:picMkLst>
        </pc:picChg>
      </pc:sldChg>
      <pc:sldChg chg="addSp modSp">
        <pc:chgData name="Shelley Turner" userId="2cbc34d6-b73d-4494-96a0-bf21bb1ae1e5" providerId="ADAL" clId="{CDFCF749-2CAC-423E-A79A-0D577C598218}" dt="2022-09-25T23:01:08.156" v="11828" actId="1076"/>
        <pc:sldMkLst>
          <pc:docMk/>
          <pc:sldMk cId="1179931354" sldId="272"/>
        </pc:sldMkLst>
        <pc:spChg chg="mod">
          <ac:chgData name="Shelley Turner" userId="2cbc34d6-b73d-4494-96a0-bf21bb1ae1e5" providerId="ADAL" clId="{CDFCF749-2CAC-423E-A79A-0D577C598218}" dt="2022-09-25T23:01:08.156" v="11828" actId="1076"/>
          <ac:spMkLst>
            <pc:docMk/>
            <pc:sldMk cId="1179931354" sldId="272"/>
            <ac:spMk id="3" creationId="{CB7CE7C8-F2B6-4F01-BCA2-38A6C180A60A}"/>
          </ac:spMkLst>
        </pc:spChg>
        <pc:picChg chg="add mod">
          <ac:chgData name="Shelley Turner" userId="2cbc34d6-b73d-4494-96a0-bf21bb1ae1e5" providerId="ADAL" clId="{CDFCF749-2CAC-423E-A79A-0D577C598218}" dt="2022-09-25T23:01:00.163" v="11827" actId="1076"/>
          <ac:picMkLst>
            <pc:docMk/>
            <pc:sldMk cId="1179931354" sldId="272"/>
            <ac:picMk id="4" creationId="{00B4F946-9E0B-48E4-B8D8-60EFFB8D9E29}"/>
          </ac:picMkLst>
        </pc:picChg>
      </pc:sldChg>
      <pc:sldChg chg="addSp delSp modSp mod setBg">
        <pc:chgData name="Shelley Turner" userId="2cbc34d6-b73d-4494-96a0-bf21bb1ae1e5" providerId="ADAL" clId="{CDFCF749-2CAC-423E-A79A-0D577C598218}" dt="2022-09-25T22:18:22.229" v="11426" actId="26606"/>
        <pc:sldMkLst>
          <pc:docMk/>
          <pc:sldMk cId="234627836" sldId="273"/>
        </pc:sldMkLst>
        <pc:spChg chg="add del">
          <ac:chgData name="Shelley Turner" userId="2cbc34d6-b73d-4494-96a0-bf21bb1ae1e5" providerId="ADAL" clId="{CDFCF749-2CAC-423E-A79A-0D577C598218}" dt="2022-09-25T22:18:22.161" v="11425" actId="26606"/>
          <ac:spMkLst>
            <pc:docMk/>
            <pc:sldMk cId="234627836" sldId="273"/>
            <ac:spMk id="7" creationId="{01520B72-94C4-4ABB-AC64-A3382705BE06}"/>
          </ac:spMkLst>
        </pc:spChg>
        <pc:spChg chg="add del">
          <ac:chgData name="Shelley Turner" userId="2cbc34d6-b73d-4494-96a0-bf21bb1ae1e5" providerId="ADAL" clId="{CDFCF749-2CAC-423E-A79A-0D577C598218}" dt="2022-09-25T22:18:22.161" v="11425" actId="26606"/>
          <ac:spMkLst>
            <pc:docMk/>
            <pc:sldMk cId="234627836" sldId="273"/>
            <ac:spMk id="9" creationId="{9A64CBFD-D6E8-4E6A-8F66-1948BED33157}"/>
          </ac:spMkLst>
        </pc:spChg>
        <pc:spChg chg="add">
          <ac:chgData name="Shelley Turner" userId="2cbc34d6-b73d-4494-96a0-bf21bb1ae1e5" providerId="ADAL" clId="{CDFCF749-2CAC-423E-A79A-0D577C598218}" dt="2022-09-25T22:18:22.229" v="11426" actId="26606"/>
          <ac:spMkLst>
            <pc:docMk/>
            <pc:sldMk cId="234627836" sldId="273"/>
            <ac:spMk id="11" creationId="{0FEAB822-F0FD-4704-BB9F-0294145AD5F2}"/>
          </ac:spMkLst>
        </pc:spChg>
        <pc:spChg chg="add">
          <ac:chgData name="Shelley Turner" userId="2cbc34d6-b73d-4494-96a0-bf21bb1ae1e5" providerId="ADAL" clId="{CDFCF749-2CAC-423E-A79A-0D577C598218}" dt="2022-09-25T22:18:22.229" v="11426" actId="26606"/>
          <ac:spMkLst>
            <pc:docMk/>
            <pc:sldMk cId="234627836" sldId="273"/>
            <ac:spMk id="12" creationId="{FBDDE715-DC1D-4B19-9FCF-8B62FCE8E6E4}"/>
          </ac:spMkLst>
        </pc:spChg>
        <pc:spChg chg="add">
          <ac:chgData name="Shelley Turner" userId="2cbc34d6-b73d-4494-96a0-bf21bb1ae1e5" providerId="ADAL" clId="{CDFCF749-2CAC-423E-A79A-0D577C598218}" dt="2022-09-25T22:18:22.229" v="11426" actId="26606"/>
          <ac:spMkLst>
            <pc:docMk/>
            <pc:sldMk cId="234627836" sldId="273"/>
            <ac:spMk id="13" creationId="{059D4B08-2FD7-4795-B867-90033141C32A}"/>
          </ac:spMkLst>
        </pc:spChg>
        <pc:graphicFrameChg chg="mod modGraphic">
          <ac:chgData name="Shelley Turner" userId="2cbc34d6-b73d-4494-96a0-bf21bb1ae1e5" providerId="ADAL" clId="{CDFCF749-2CAC-423E-A79A-0D577C598218}" dt="2022-09-25T22:18:22.229" v="11426" actId="26606"/>
          <ac:graphicFrameMkLst>
            <pc:docMk/>
            <pc:sldMk cId="234627836" sldId="273"/>
            <ac:graphicFrameMk id="2" creationId="{BA9E5988-E973-4759-8DD4-67DC01375D1F}"/>
          </ac:graphicFrameMkLst>
        </pc:graphicFrameChg>
      </pc:sldChg>
      <pc:sldChg chg="addSp delSp modSp mod setBg">
        <pc:chgData name="Shelley Turner" userId="2cbc34d6-b73d-4494-96a0-bf21bb1ae1e5" providerId="ADAL" clId="{CDFCF749-2CAC-423E-A79A-0D577C598218}" dt="2022-09-25T22:23:16.047" v="11487" actId="26606"/>
        <pc:sldMkLst>
          <pc:docMk/>
          <pc:sldMk cId="2192954980" sldId="277"/>
        </pc:sldMkLst>
        <pc:spChg chg="add del">
          <ac:chgData name="Shelley Turner" userId="2cbc34d6-b73d-4494-96a0-bf21bb1ae1e5" providerId="ADAL" clId="{CDFCF749-2CAC-423E-A79A-0D577C598218}" dt="2022-09-25T22:23:10.188" v="11485" actId="26606"/>
          <ac:spMkLst>
            <pc:docMk/>
            <pc:sldMk cId="2192954980" sldId="277"/>
            <ac:spMk id="7" creationId="{01520B72-94C4-4ABB-AC64-A3382705BE06}"/>
          </ac:spMkLst>
        </pc:spChg>
        <pc:spChg chg="add del">
          <ac:chgData name="Shelley Turner" userId="2cbc34d6-b73d-4494-96a0-bf21bb1ae1e5" providerId="ADAL" clId="{CDFCF749-2CAC-423E-A79A-0D577C598218}" dt="2022-09-25T22:23:10.188" v="11485" actId="26606"/>
          <ac:spMkLst>
            <pc:docMk/>
            <pc:sldMk cId="2192954980" sldId="277"/>
            <ac:spMk id="9" creationId="{9A64CBFD-D6E8-4E6A-8F66-1948BED33157}"/>
          </ac:spMkLst>
        </pc:spChg>
        <pc:spChg chg="add del">
          <ac:chgData name="Shelley Turner" userId="2cbc34d6-b73d-4494-96a0-bf21bb1ae1e5" providerId="ADAL" clId="{CDFCF749-2CAC-423E-A79A-0D577C598218}" dt="2022-09-25T22:23:16.047" v="11487" actId="26606"/>
          <ac:spMkLst>
            <pc:docMk/>
            <pc:sldMk cId="2192954980" sldId="277"/>
            <ac:spMk id="11" creationId="{54EEEBD9-D37D-42B9-BE64-2C102B1D6E09}"/>
          </ac:spMkLst>
        </pc:spChg>
        <pc:spChg chg="add del">
          <ac:chgData name="Shelley Turner" userId="2cbc34d6-b73d-4494-96a0-bf21bb1ae1e5" providerId="ADAL" clId="{CDFCF749-2CAC-423E-A79A-0D577C598218}" dt="2022-09-25T22:23:16.047" v="11487" actId="26606"/>
          <ac:spMkLst>
            <pc:docMk/>
            <pc:sldMk cId="2192954980" sldId="277"/>
            <ac:spMk id="12" creationId="{A2F47212-081A-4E41-8623-C5BD41ADDCA9}"/>
          </ac:spMkLst>
        </pc:spChg>
        <pc:picChg chg="mod">
          <ac:chgData name="Shelley Turner" userId="2cbc34d6-b73d-4494-96a0-bf21bb1ae1e5" providerId="ADAL" clId="{CDFCF749-2CAC-423E-A79A-0D577C598218}" dt="2022-09-25T22:23:16.047" v="11487" actId="26606"/>
          <ac:picMkLst>
            <pc:docMk/>
            <pc:sldMk cId="2192954980" sldId="277"/>
            <ac:picMk id="2" creationId="{AF6770F7-4DF3-43F9-A933-A05E5A356D1E}"/>
          </ac:picMkLst>
        </pc:picChg>
      </pc:sldChg>
      <pc:sldChg chg="modSp">
        <pc:chgData name="Shelley Turner" userId="2cbc34d6-b73d-4494-96a0-bf21bb1ae1e5" providerId="ADAL" clId="{CDFCF749-2CAC-423E-A79A-0D577C598218}" dt="2022-09-25T22:24:39.465" v="11501" actId="14100"/>
        <pc:sldMkLst>
          <pc:docMk/>
          <pc:sldMk cId="2835327659" sldId="278"/>
        </pc:sldMkLst>
        <pc:spChg chg="mod">
          <ac:chgData name="Shelley Turner" userId="2cbc34d6-b73d-4494-96a0-bf21bb1ae1e5" providerId="ADAL" clId="{CDFCF749-2CAC-423E-A79A-0D577C598218}" dt="2022-09-25T22:24:29.382" v="11498" actId="1076"/>
          <ac:spMkLst>
            <pc:docMk/>
            <pc:sldMk cId="2835327659" sldId="278"/>
            <ac:spMk id="2" creationId="{11E91125-F12A-43CB-9B4F-0A3840D6E6DC}"/>
          </ac:spMkLst>
        </pc:spChg>
        <pc:spChg chg="mod">
          <ac:chgData name="Shelley Turner" userId="2cbc34d6-b73d-4494-96a0-bf21bb1ae1e5" providerId="ADAL" clId="{CDFCF749-2CAC-423E-A79A-0D577C598218}" dt="2022-09-25T22:24:39.465" v="11501" actId="14100"/>
          <ac:spMkLst>
            <pc:docMk/>
            <pc:sldMk cId="2835327659" sldId="278"/>
            <ac:spMk id="3" creationId="{13525C4B-FBEA-4450-9EF2-6C72B849AB99}"/>
          </ac:spMkLst>
        </pc:spChg>
      </pc:sldChg>
      <pc:sldChg chg="addSp modSp add mod setBg">
        <pc:chgData name="Shelley Turner" userId="2cbc34d6-b73d-4494-96a0-bf21bb1ae1e5" providerId="ADAL" clId="{CDFCF749-2CAC-423E-A79A-0D577C598218}" dt="2022-09-25T17:58:40.503" v="4622" actId="6549"/>
        <pc:sldMkLst>
          <pc:docMk/>
          <pc:sldMk cId="2193641476" sldId="279"/>
        </pc:sldMkLst>
        <pc:spChg chg="mod">
          <ac:chgData name="Shelley Turner" userId="2cbc34d6-b73d-4494-96a0-bf21bb1ae1e5" providerId="ADAL" clId="{CDFCF749-2CAC-423E-A79A-0D577C598218}" dt="2022-09-24T19:51:44.140" v="1340" actId="14100"/>
          <ac:spMkLst>
            <pc:docMk/>
            <pc:sldMk cId="2193641476" sldId="279"/>
            <ac:spMk id="2" creationId="{88B4CEBC-4B84-47BB-A115-B1DDC3D771F4}"/>
          </ac:spMkLst>
        </pc:spChg>
        <pc:spChg chg="mod ord">
          <ac:chgData name="Shelley Turner" userId="2cbc34d6-b73d-4494-96a0-bf21bb1ae1e5" providerId="ADAL" clId="{CDFCF749-2CAC-423E-A79A-0D577C598218}" dt="2022-09-25T17:58:40.503" v="4622" actId="6549"/>
          <ac:spMkLst>
            <pc:docMk/>
            <pc:sldMk cId="2193641476" sldId="279"/>
            <ac:spMk id="3" creationId="{6BE009F5-5719-4E10-8B1D-9192EB5B3B50}"/>
          </ac:spMkLst>
        </pc:spChg>
        <pc:spChg chg="add">
          <ac:chgData name="Shelley Turner" userId="2cbc34d6-b73d-4494-96a0-bf21bb1ae1e5" providerId="ADAL" clId="{CDFCF749-2CAC-423E-A79A-0D577C598218}" dt="2022-09-24T19:50:42.590" v="1326" actId="26606"/>
          <ac:spMkLst>
            <pc:docMk/>
            <pc:sldMk cId="2193641476" sldId="279"/>
            <ac:spMk id="9" creationId="{DCC583FC-3774-47D1-9A8B-E0DBA89CBF6F}"/>
          </ac:spMkLst>
        </pc:spChg>
        <pc:spChg chg="add">
          <ac:chgData name="Shelley Turner" userId="2cbc34d6-b73d-4494-96a0-bf21bb1ae1e5" providerId="ADAL" clId="{CDFCF749-2CAC-423E-A79A-0D577C598218}" dt="2022-09-24T19:50:42.590" v="1326" actId="26606"/>
          <ac:spMkLst>
            <pc:docMk/>
            <pc:sldMk cId="2193641476" sldId="279"/>
            <ac:spMk id="39" creationId="{AECDF498-6F66-4565-9FB7-10767033377B}"/>
          </ac:spMkLst>
        </pc:spChg>
        <pc:spChg chg="add">
          <ac:chgData name="Shelley Turner" userId="2cbc34d6-b73d-4494-96a0-bf21bb1ae1e5" providerId="ADAL" clId="{CDFCF749-2CAC-423E-A79A-0D577C598218}" dt="2022-09-24T19:50:42.590" v="1326" actId="26606"/>
          <ac:spMkLst>
            <pc:docMk/>
            <pc:sldMk cId="2193641476" sldId="279"/>
            <ac:spMk id="41" creationId="{E0779346-49CA-41C2-BD0A-62F2E1903A7B}"/>
          </ac:spMkLst>
        </pc:spChg>
        <pc:grpChg chg="add">
          <ac:chgData name="Shelley Turner" userId="2cbc34d6-b73d-4494-96a0-bf21bb1ae1e5" providerId="ADAL" clId="{CDFCF749-2CAC-423E-A79A-0D577C598218}" dt="2022-09-24T19:50:42.590" v="1326" actId="26606"/>
          <ac:grpSpMkLst>
            <pc:docMk/>
            <pc:sldMk cId="2193641476" sldId="279"/>
            <ac:grpSpMk id="11" creationId="{E8DDDC38-A59D-4C57-BEAA-01E57BDEF44B}"/>
          </ac:grpSpMkLst>
        </pc:grpChg>
        <pc:grpChg chg="add">
          <ac:chgData name="Shelley Turner" userId="2cbc34d6-b73d-4494-96a0-bf21bb1ae1e5" providerId="ADAL" clId="{CDFCF749-2CAC-423E-A79A-0D577C598218}" dt="2022-09-24T19:50:42.590" v="1326" actId="26606"/>
          <ac:grpSpMkLst>
            <pc:docMk/>
            <pc:sldMk cId="2193641476" sldId="279"/>
            <ac:grpSpMk id="25" creationId="{44251A81-4530-41B5-B8FB-DC124AC02C24}"/>
          </ac:grpSpMkLst>
        </pc:grpChg>
        <pc:picChg chg="add mod">
          <ac:chgData name="Shelley Turner" userId="2cbc34d6-b73d-4494-96a0-bf21bb1ae1e5" providerId="ADAL" clId="{CDFCF749-2CAC-423E-A79A-0D577C598218}" dt="2022-09-24T19:50:42.590" v="1326" actId="26606"/>
          <ac:picMkLst>
            <pc:docMk/>
            <pc:sldMk cId="2193641476" sldId="279"/>
            <ac:picMk id="4" creationId="{6B03D7BD-258E-4845-A3A7-6B2131351A35}"/>
          </ac:picMkLst>
        </pc:picChg>
      </pc:sldChg>
      <pc:sldChg chg="add ord">
        <pc:chgData name="Shelley Turner" userId="2cbc34d6-b73d-4494-96a0-bf21bb1ae1e5" providerId="ADAL" clId="{CDFCF749-2CAC-423E-A79A-0D577C598218}" dt="2022-09-24T18:23:18.529" v="271"/>
        <pc:sldMkLst>
          <pc:docMk/>
          <pc:sldMk cId="201067228" sldId="280"/>
        </pc:sldMkLst>
      </pc:sldChg>
      <pc:sldChg chg="addSp delSp modSp add mod setBg setClrOvrMap">
        <pc:chgData name="Shelley Turner" userId="2cbc34d6-b73d-4494-96a0-bf21bb1ae1e5" providerId="ADAL" clId="{CDFCF749-2CAC-423E-A79A-0D577C598218}" dt="2022-09-24T19:49:15.047" v="1322" actId="27636"/>
        <pc:sldMkLst>
          <pc:docMk/>
          <pc:sldMk cId="3291503875" sldId="281"/>
        </pc:sldMkLst>
        <pc:spChg chg="mod">
          <ac:chgData name="Shelley Turner" userId="2cbc34d6-b73d-4494-96a0-bf21bb1ae1e5" providerId="ADAL" clId="{CDFCF749-2CAC-423E-A79A-0D577C598218}" dt="2022-09-24T18:50:41.065" v="735" actId="26606"/>
          <ac:spMkLst>
            <pc:docMk/>
            <pc:sldMk cId="3291503875" sldId="281"/>
            <ac:spMk id="2" creationId="{646B13DF-4840-45A3-9F41-DC874914EB71}"/>
          </ac:spMkLst>
        </pc:spChg>
        <pc:spChg chg="del">
          <ac:chgData name="Shelley Turner" userId="2cbc34d6-b73d-4494-96a0-bf21bb1ae1e5" providerId="ADAL" clId="{CDFCF749-2CAC-423E-A79A-0D577C598218}" dt="2022-09-24T18:25:20.374" v="371"/>
          <ac:spMkLst>
            <pc:docMk/>
            <pc:sldMk cId="3291503875" sldId="281"/>
            <ac:spMk id="3" creationId="{CB103412-8B47-4D24-B1C4-244D7EEFFA9E}"/>
          </ac:spMkLst>
        </pc:spChg>
        <pc:spChg chg="add del mod">
          <ac:chgData name="Shelley Turner" userId="2cbc34d6-b73d-4494-96a0-bf21bb1ae1e5" providerId="ADAL" clId="{CDFCF749-2CAC-423E-A79A-0D577C598218}" dt="2022-09-24T18:36:13.137" v="715" actId="478"/>
          <ac:spMkLst>
            <pc:docMk/>
            <pc:sldMk cId="3291503875" sldId="281"/>
            <ac:spMk id="4" creationId="{5249ADE0-E2C1-40E2-A83A-DE57C6E108CA}"/>
          </ac:spMkLst>
        </pc:spChg>
        <pc:spChg chg="add mod">
          <ac:chgData name="Shelley Turner" userId="2cbc34d6-b73d-4494-96a0-bf21bb1ae1e5" providerId="ADAL" clId="{CDFCF749-2CAC-423E-A79A-0D577C598218}" dt="2022-09-24T19:49:15.047" v="1322" actId="27636"/>
          <ac:spMkLst>
            <pc:docMk/>
            <pc:sldMk cId="3291503875" sldId="281"/>
            <ac:spMk id="5" creationId="{26D0F4A0-1157-47CD-8EFC-8902464D8E9E}"/>
          </ac:spMkLst>
        </pc:spChg>
        <pc:spChg chg="add del mod">
          <ac:chgData name="Shelley Turner" userId="2cbc34d6-b73d-4494-96a0-bf21bb1ae1e5" providerId="ADAL" clId="{CDFCF749-2CAC-423E-A79A-0D577C598218}" dt="2022-09-24T18:36:19.802" v="717" actId="478"/>
          <ac:spMkLst>
            <pc:docMk/>
            <pc:sldMk cId="3291503875" sldId="281"/>
            <ac:spMk id="6" creationId="{9C7A2D1A-846F-4B72-A30E-38E0C6D91DBD}"/>
          </ac:spMkLst>
        </pc:spChg>
        <pc:spChg chg="add del mod">
          <ac:chgData name="Shelley Turner" userId="2cbc34d6-b73d-4494-96a0-bf21bb1ae1e5" providerId="ADAL" clId="{CDFCF749-2CAC-423E-A79A-0D577C598218}" dt="2022-09-24T18:36:07.791" v="712"/>
          <ac:spMkLst>
            <pc:docMk/>
            <pc:sldMk cId="3291503875" sldId="281"/>
            <ac:spMk id="7" creationId="{5E752E46-6841-4FD0-952A-89A15E4DA8FD}"/>
          </ac:spMkLst>
        </pc:spChg>
        <pc:spChg chg="add">
          <ac:chgData name="Shelley Turner" userId="2cbc34d6-b73d-4494-96a0-bf21bb1ae1e5" providerId="ADAL" clId="{CDFCF749-2CAC-423E-A79A-0D577C598218}" dt="2022-09-24T18:50:41.065" v="735" actId="26606"/>
          <ac:spMkLst>
            <pc:docMk/>
            <pc:sldMk cId="3291503875" sldId="281"/>
            <ac:spMk id="1031" creationId="{B2EC7880-C5D9-40A8-A6B0-3198AD07AD1B}"/>
          </ac:spMkLst>
        </pc:spChg>
        <pc:picChg chg="add mod">
          <ac:chgData name="Shelley Turner" userId="2cbc34d6-b73d-4494-96a0-bf21bb1ae1e5" providerId="ADAL" clId="{CDFCF749-2CAC-423E-A79A-0D577C598218}" dt="2022-09-24T18:50:41.065" v="735" actId="26606"/>
          <ac:picMkLst>
            <pc:docMk/>
            <pc:sldMk cId="3291503875" sldId="281"/>
            <ac:picMk id="1026" creationId="{C11E7243-3CA6-436B-95D8-7C62467FC4F4}"/>
          </ac:picMkLst>
        </pc:picChg>
      </pc:sldChg>
      <pc:sldChg chg="addSp delSp modSp add mod setBg modNotesTx">
        <pc:chgData name="Shelley Turner" userId="2cbc34d6-b73d-4494-96a0-bf21bb1ae1e5" providerId="ADAL" clId="{CDFCF749-2CAC-423E-A79A-0D577C598218}" dt="2022-09-25T20:46:39.823" v="9228" actId="20577"/>
        <pc:sldMkLst>
          <pc:docMk/>
          <pc:sldMk cId="2743560388" sldId="282"/>
        </pc:sldMkLst>
        <pc:spChg chg="mod">
          <ac:chgData name="Shelley Turner" userId="2cbc34d6-b73d-4494-96a0-bf21bb1ae1e5" providerId="ADAL" clId="{CDFCF749-2CAC-423E-A79A-0D577C598218}" dt="2022-09-24T19:47:30.760" v="1309" actId="1076"/>
          <ac:spMkLst>
            <pc:docMk/>
            <pc:sldMk cId="2743560388" sldId="282"/>
            <ac:spMk id="2" creationId="{ABCDCEC0-D29D-4C3C-A727-FA11ECA84301}"/>
          </ac:spMkLst>
        </pc:spChg>
        <pc:spChg chg="mod">
          <ac:chgData name="Shelley Turner" userId="2cbc34d6-b73d-4494-96a0-bf21bb1ae1e5" providerId="ADAL" clId="{CDFCF749-2CAC-423E-A79A-0D577C598218}" dt="2022-09-25T20:46:39.823" v="9228" actId="20577"/>
          <ac:spMkLst>
            <pc:docMk/>
            <pc:sldMk cId="2743560388" sldId="282"/>
            <ac:spMk id="3" creationId="{8076E7D4-F388-4549-9FE3-3937A11E3646}"/>
          </ac:spMkLst>
        </pc:spChg>
        <pc:spChg chg="add del">
          <ac:chgData name="Shelley Turner" userId="2cbc34d6-b73d-4494-96a0-bf21bb1ae1e5" providerId="ADAL" clId="{CDFCF749-2CAC-423E-A79A-0D577C598218}" dt="2022-09-24T19:46:21.266" v="1284" actId="26606"/>
          <ac:spMkLst>
            <pc:docMk/>
            <pc:sldMk cId="2743560388" sldId="282"/>
            <ac:spMk id="9" creationId="{FDAA37B6-540E-4805-AC2B-B91E6D6D1564}"/>
          </ac:spMkLst>
        </pc:spChg>
        <pc:picChg chg="add mod ord">
          <ac:chgData name="Shelley Turner" userId="2cbc34d6-b73d-4494-96a0-bf21bb1ae1e5" providerId="ADAL" clId="{CDFCF749-2CAC-423E-A79A-0D577C598218}" dt="2022-09-24T19:47:52.173" v="1313" actId="14100"/>
          <ac:picMkLst>
            <pc:docMk/>
            <pc:sldMk cId="2743560388" sldId="282"/>
            <ac:picMk id="4" creationId="{4D35AC76-91BB-4C25-BC27-BF5BD4B713F8}"/>
          </ac:picMkLst>
        </pc:picChg>
      </pc:sldChg>
      <pc:sldChg chg="modSp add">
        <pc:chgData name="Shelley Turner" userId="2cbc34d6-b73d-4494-96a0-bf21bb1ae1e5" providerId="ADAL" clId="{CDFCF749-2CAC-423E-A79A-0D577C598218}" dt="2022-09-25T18:12:22.484" v="5182" actId="114"/>
        <pc:sldMkLst>
          <pc:docMk/>
          <pc:sldMk cId="654698603" sldId="283"/>
        </pc:sldMkLst>
        <pc:spChg chg="mod">
          <ac:chgData name="Shelley Turner" userId="2cbc34d6-b73d-4494-96a0-bf21bb1ae1e5" providerId="ADAL" clId="{CDFCF749-2CAC-423E-A79A-0D577C598218}" dt="2022-09-24T19:53:58.879" v="1402" actId="20577"/>
          <ac:spMkLst>
            <pc:docMk/>
            <pc:sldMk cId="654698603" sldId="283"/>
            <ac:spMk id="2" creationId="{15669D43-F00C-4CBA-A663-6341DA75D2D3}"/>
          </ac:spMkLst>
        </pc:spChg>
        <pc:spChg chg="mod">
          <ac:chgData name="Shelley Turner" userId="2cbc34d6-b73d-4494-96a0-bf21bb1ae1e5" providerId="ADAL" clId="{CDFCF749-2CAC-423E-A79A-0D577C598218}" dt="2022-09-25T18:12:22.484" v="5182" actId="114"/>
          <ac:spMkLst>
            <pc:docMk/>
            <pc:sldMk cId="654698603" sldId="283"/>
            <ac:spMk id="3" creationId="{74BEC885-C501-4AAC-8AE3-FC3625A2C0E3}"/>
          </ac:spMkLst>
        </pc:spChg>
      </pc:sldChg>
      <pc:sldChg chg="addSp delSp modSp add mod ord setBg setClrOvrMap modNotesTx">
        <pc:chgData name="Shelley Turner" userId="2cbc34d6-b73d-4494-96a0-bf21bb1ae1e5" providerId="ADAL" clId="{CDFCF749-2CAC-423E-A79A-0D577C598218}" dt="2022-09-25T22:56:40.993" v="11734" actId="27636"/>
        <pc:sldMkLst>
          <pc:docMk/>
          <pc:sldMk cId="64437967" sldId="284"/>
        </pc:sldMkLst>
        <pc:spChg chg="mod">
          <ac:chgData name="Shelley Turner" userId="2cbc34d6-b73d-4494-96a0-bf21bb1ae1e5" providerId="ADAL" clId="{CDFCF749-2CAC-423E-A79A-0D577C598218}" dt="2022-09-25T21:26:23.983" v="10843" actId="122"/>
          <ac:spMkLst>
            <pc:docMk/>
            <pc:sldMk cId="64437967" sldId="284"/>
            <ac:spMk id="2" creationId="{EF054ACB-A124-4184-9C71-DFDF579717B9}"/>
          </ac:spMkLst>
        </pc:spChg>
        <pc:spChg chg="mod">
          <ac:chgData name="Shelley Turner" userId="2cbc34d6-b73d-4494-96a0-bf21bb1ae1e5" providerId="ADAL" clId="{CDFCF749-2CAC-423E-A79A-0D577C598218}" dt="2022-09-25T22:56:40.993" v="11734" actId="27636"/>
          <ac:spMkLst>
            <pc:docMk/>
            <pc:sldMk cId="64437967" sldId="284"/>
            <ac:spMk id="3" creationId="{74CBE6AF-FFA6-430E-9924-29A35B90F072}"/>
          </ac:spMkLst>
        </pc:spChg>
        <pc:spChg chg="add del">
          <ac:chgData name="Shelley Turner" userId="2cbc34d6-b73d-4494-96a0-bf21bb1ae1e5" providerId="ADAL" clId="{CDFCF749-2CAC-423E-A79A-0D577C598218}" dt="2022-09-25T21:25:09.700" v="10821" actId="26606"/>
          <ac:spMkLst>
            <pc:docMk/>
            <pc:sldMk cId="64437967" sldId="284"/>
            <ac:spMk id="10" creationId="{FBFE3618-8387-4153-870E-99EA1B9784F5}"/>
          </ac:spMkLst>
        </pc:spChg>
        <pc:spChg chg="add del">
          <ac:chgData name="Shelley Turner" userId="2cbc34d6-b73d-4494-96a0-bf21bb1ae1e5" providerId="ADAL" clId="{CDFCF749-2CAC-423E-A79A-0D577C598218}" dt="2022-09-25T21:22:51.572" v="10802" actId="26606"/>
          <ac:spMkLst>
            <pc:docMk/>
            <pc:sldMk cId="64437967" sldId="284"/>
            <ac:spMk id="11" creationId="{35879851-1A1D-4246-AAA1-C484E858337D}"/>
          </ac:spMkLst>
        </pc:spChg>
        <pc:spChg chg="add del">
          <ac:chgData name="Shelley Turner" userId="2cbc34d6-b73d-4494-96a0-bf21bb1ae1e5" providerId="ADAL" clId="{CDFCF749-2CAC-423E-A79A-0D577C598218}" dt="2022-09-25T21:23:38.346" v="10810" actId="26606"/>
          <ac:spMkLst>
            <pc:docMk/>
            <pc:sldMk cId="64437967" sldId="284"/>
            <ac:spMk id="12" creationId="{35879851-1A1D-4246-AAA1-C484E858337D}"/>
          </ac:spMkLst>
        </pc:spChg>
        <pc:spChg chg="add del">
          <ac:chgData name="Shelley Turner" userId="2cbc34d6-b73d-4494-96a0-bf21bb1ae1e5" providerId="ADAL" clId="{CDFCF749-2CAC-423E-A79A-0D577C598218}" dt="2022-09-25T21:23:07.589" v="10805" actId="26606"/>
          <ac:spMkLst>
            <pc:docMk/>
            <pc:sldMk cId="64437967" sldId="284"/>
            <ac:spMk id="13" creationId="{047FC0EE-347A-48CD-B437-8E3C1E68071C}"/>
          </ac:spMkLst>
        </pc:spChg>
        <pc:spChg chg="add del">
          <ac:chgData name="Shelley Turner" userId="2cbc34d6-b73d-4494-96a0-bf21bb1ae1e5" providerId="ADAL" clId="{CDFCF749-2CAC-423E-A79A-0D577C598218}" dt="2022-09-25T21:23:07.589" v="10805" actId="26606"/>
          <ac:spMkLst>
            <pc:docMk/>
            <pc:sldMk cId="64437967" sldId="284"/>
            <ac:spMk id="14" creationId="{35879851-1A1D-4246-AAA1-C484E858337D}"/>
          </ac:spMkLst>
        </pc:spChg>
        <pc:spChg chg="add del">
          <ac:chgData name="Shelley Turner" userId="2cbc34d6-b73d-4494-96a0-bf21bb1ae1e5" providerId="ADAL" clId="{CDFCF749-2CAC-423E-A79A-0D577C598218}" dt="2022-09-25T21:23:07.589" v="10805" actId="26606"/>
          <ac:spMkLst>
            <pc:docMk/>
            <pc:sldMk cId="64437967" sldId="284"/>
            <ac:spMk id="15" creationId="{531E865F-583A-41A7-8FC4-630555C081EA}"/>
          </ac:spMkLst>
        </pc:spChg>
        <pc:spChg chg="add del">
          <ac:chgData name="Shelley Turner" userId="2cbc34d6-b73d-4494-96a0-bf21bb1ae1e5" providerId="ADAL" clId="{CDFCF749-2CAC-423E-A79A-0D577C598218}" dt="2022-09-25T21:23:41.691" v="10813" actId="26606"/>
          <ac:spMkLst>
            <pc:docMk/>
            <pc:sldMk cId="64437967" sldId="284"/>
            <ac:spMk id="16" creationId="{531E865F-583A-41A7-8FC4-630555C081EA}"/>
          </ac:spMkLst>
        </pc:spChg>
        <pc:spChg chg="add del">
          <ac:chgData name="Shelley Turner" userId="2cbc34d6-b73d-4494-96a0-bf21bb1ae1e5" providerId="ADAL" clId="{CDFCF749-2CAC-423E-A79A-0D577C598218}" dt="2022-09-25T21:23:41.691" v="10813" actId="26606"/>
          <ac:spMkLst>
            <pc:docMk/>
            <pc:sldMk cId="64437967" sldId="284"/>
            <ac:spMk id="17" creationId="{35879851-1A1D-4246-AAA1-C484E858337D}"/>
          </ac:spMkLst>
        </pc:spChg>
        <pc:spChg chg="add del">
          <ac:chgData name="Shelley Turner" userId="2cbc34d6-b73d-4494-96a0-bf21bb1ae1e5" providerId="ADAL" clId="{CDFCF749-2CAC-423E-A79A-0D577C598218}" dt="2022-09-25T21:23:41.691" v="10813" actId="26606"/>
          <ac:spMkLst>
            <pc:docMk/>
            <pc:sldMk cId="64437967" sldId="284"/>
            <ac:spMk id="18" creationId="{047FC0EE-347A-48CD-B437-8E3C1E68071C}"/>
          </ac:spMkLst>
        </pc:spChg>
        <pc:spChg chg="add del">
          <ac:chgData name="Shelley Turner" userId="2cbc34d6-b73d-4494-96a0-bf21bb1ae1e5" providerId="ADAL" clId="{CDFCF749-2CAC-423E-A79A-0D577C598218}" dt="2022-09-25T21:25:09.700" v="10821" actId="26606"/>
          <ac:spMkLst>
            <pc:docMk/>
            <pc:sldMk cId="64437967" sldId="284"/>
            <ac:spMk id="19" creationId="{BB99A42A-5548-4BB8-9115-A05821C360AB}"/>
          </ac:spMkLst>
        </pc:spChg>
        <pc:spChg chg="add del">
          <ac:chgData name="Shelley Turner" userId="2cbc34d6-b73d-4494-96a0-bf21bb1ae1e5" providerId="ADAL" clId="{CDFCF749-2CAC-423E-A79A-0D577C598218}" dt="2022-09-25T21:23:52.206" v="10816" actId="26606"/>
          <ac:spMkLst>
            <pc:docMk/>
            <pc:sldMk cId="64437967" sldId="284"/>
            <ac:spMk id="20" creationId="{3419E28B-721B-4D0D-A1D3-78EAC57253AF}"/>
          </ac:spMkLst>
        </pc:spChg>
        <pc:spChg chg="add del">
          <ac:chgData name="Shelley Turner" userId="2cbc34d6-b73d-4494-96a0-bf21bb1ae1e5" providerId="ADAL" clId="{CDFCF749-2CAC-423E-A79A-0D577C598218}" dt="2022-09-25T21:23:52.206" v="10816" actId="26606"/>
          <ac:spMkLst>
            <pc:docMk/>
            <pc:sldMk cId="64437967" sldId="284"/>
            <ac:spMk id="21" creationId="{359E45B9-0D24-465E-84AD-FEDBA836B569}"/>
          </ac:spMkLst>
        </pc:spChg>
        <pc:spChg chg="add del">
          <ac:chgData name="Shelley Turner" userId="2cbc34d6-b73d-4494-96a0-bf21bb1ae1e5" providerId="ADAL" clId="{CDFCF749-2CAC-423E-A79A-0D577C598218}" dt="2022-09-25T21:23:52.206" v="10816" actId="26606"/>
          <ac:spMkLst>
            <pc:docMk/>
            <pc:sldMk cId="64437967" sldId="284"/>
            <ac:spMk id="22" creationId="{1F36A2FB-17CD-4DA6-9D8A-BFD6ADF6A321}"/>
          </ac:spMkLst>
        </pc:spChg>
        <pc:spChg chg="add del">
          <ac:chgData name="Shelley Turner" userId="2cbc34d6-b73d-4494-96a0-bf21bb1ae1e5" providerId="ADAL" clId="{CDFCF749-2CAC-423E-A79A-0D577C598218}" dt="2022-09-25T21:25:09.700" v="10821" actId="26606"/>
          <ac:spMkLst>
            <pc:docMk/>
            <pc:sldMk cId="64437967" sldId="284"/>
            <ac:spMk id="23" creationId="{D49441E5-946F-46B3-BDD2-BAD088532367}"/>
          </ac:spMkLst>
        </pc:spChg>
        <pc:spChg chg="add del">
          <ac:chgData name="Shelley Turner" userId="2cbc34d6-b73d-4494-96a0-bf21bb1ae1e5" providerId="ADAL" clId="{CDFCF749-2CAC-423E-A79A-0D577C598218}" dt="2022-09-25T21:25:11.613" v="10824" actId="26606"/>
          <ac:spMkLst>
            <pc:docMk/>
            <pc:sldMk cId="64437967" sldId="284"/>
            <ac:spMk id="25" creationId="{35879851-1A1D-4246-AAA1-C484E858337D}"/>
          </ac:spMkLst>
        </pc:spChg>
        <pc:spChg chg="add del">
          <ac:chgData name="Shelley Turner" userId="2cbc34d6-b73d-4494-96a0-bf21bb1ae1e5" providerId="ADAL" clId="{CDFCF749-2CAC-423E-A79A-0D577C598218}" dt="2022-09-25T21:25:17.511" v="10827" actId="26606"/>
          <ac:spMkLst>
            <pc:docMk/>
            <pc:sldMk cId="64437967" sldId="284"/>
            <ac:spMk id="27" creationId="{35879851-1A1D-4246-AAA1-C484E858337D}"/>
          </ac:spMkLst>
        </pc:spChg>
        <pc:spChg chg="add del">
          <ac:chgData name="Shelley Turner" userId="2cbc34d6-b73d-4494-96a0-bf21bb1ae1e5" providerId="ADAL" clId="{CDFCF749-2CAC-423E-A79A-0D577C598218}" dt="2022-09-25T21:25:17.511" v="10827" actId="26606"/>
          <ac:spMkLst>
            <pc:docMk/>
            <pc:sldMk cId="64437967" sldId="284"/>
            <ac:spMk id="28" creationId="{047FC0EE-347A-48CD-B437-8E3C1E68071C}"/>
          </ac:spMkLst>
        </pc:spChg>
        <pc:spChg chg="add del">
          <ac:chgData name="Shelley Turner" userId="2cbc34d6-b73d-4494-96a0-bf21bb1ae1e5" providerId="ADAL" clId="{CDFCF749-2CAC-423E-A79A-0D577C598218}" dt="2022-09-25T21:25:17.511" v="10827" actId="26606"/>
          <ac:spMkLst>
            <pc:docMk/>
            <pc:sldMk cId="64437967" sldId="284"/>
            <ac:spMk id="29" creationId="{531E865F-583A-41A7-8FC4-630555C081EA}"/>
          </ac:spMkLst>
        </pc:spChg>
        <pc:spChg chg="add">
          <ac:chgData name="Shelley Turner" userId="2cbc34d6-b73d-4494-96a0-bf21bb1ae1e5" providerId="ADAL" clId="{CDFCF749-2CAC-423E-A79A-0D577C598218}" dt="2022-09-25T21:25:17.569" v="10828" actId="26606"/>
          <ac:spMkLst>
            <pc:docMk/>
            <pc:sldMk cId="64437967" sldId="284"/>
            <ac:spMk id="42" creationId="{11851F7E-1FA4-429B-8346-D74AB7D48DDC}"/>
          </ac:spMkLst>
        </pc:spChg>
        <pc:spChg chg="add">
          <ac:chgData name="Shelley Turner" userId="2cbc34d6-b73d-4494-96a0-bf21bb1ae1e5" providerId="ADAL" clId="{CDFCF749-2CAC-423E-A79A-0D577C598218}" dt="2022-09-25T21:25:17.569" v="10828" actId="26606"/>
          <ac:spMkLst>
            <pc:docMk/>
            <pc:sldMk cId="64437967" sldId="284"/>
            <ac:spMk id="43" creationId="{786038CD-5A86-4D1C-BDDF-95136A583F02}"/>
          </ac:spMkLst>
        </pc:spChg>
        <pc:spChg chg="add">
          <ac:chgData name="Shelley Turner" userId="2cbc34d6-b73d-4494-96a0-bf21bb1ae1e5" providerId="ADAL" clId="{CDFCF749-2CAC-423E-A79A-0D577C598218}" dt="2022-09-25T21:25:17.569" v="10828" actId="26606"/>
          <ac:spMkLst>
            <pc:docMk/>
            <pc:sldMk cId="64437967" sldId="284"/>
            <ac:spMk id="45" creationId="{A06BEFDB-A93F-46A4-9393-364D051EEDC3}"/>
          </ac:spMkLst>
        </pc:spChg>
        <pc:grpChg chg="add">
          <ac:chgData name="Shelley Turner" userId="2cbc34d6-b73d-4494-96a0-bf21bb1ae1e5" providerId="ADAL" clId="{CDFCF749-2CAC-423E-A79A-0D577C598218}" dt="2022-09-25T21:25:17.569" v="10828" actId="26606"/>
          <ac:grpSpMkLst>
            <pc:docMk/>
            <pc:sldMk cId="64437967" sldId="284"/>
            <ac:grpSpMk id="44" creationId="{8EE8933F-CE40-492C-A124-59A9BB2EA45F}"/>
          </ac:grpSpMkLst>
        </pc:grpChg>
        <pc:grpChg chg="add">
          <ac:chgData name="Shelley Turner" userId="2cbc34d6-b73d-4494-96a0-bf21bb1ae1e5" providerId="ADAL" clId="{CDFCF749-2CAC-423E-A79A-0D577C598218}" dt="2022-09-25T21:25:17.569" v="10828" actId="26606"/>
          <ac:grpSpMkLst>
            <pc:docMk/>
            <pc:sldMk cId="64437967" sldId="284"/>
            <ac:grpSpMk id="56" creationId="{1B871EAB-8A69-408E-B593-068341C7DBCC}"/>
          </ac:grpSpMkLst>
        </pc:grpChg>
        <pc:picChg chg="add del mod">
          <ac:chgData name="Shelley Turner" userId="2cbc34d6-b73d-4494-96a0-bf21bb1ae1e5" providerId="ADAL" clId="{CDFCF749-2CAC-423E-A79A-0D577C598218}" dt="2022-09-25T21:21:55.723" v="10794" actId="478"/>
          <ac:picMkLst>
            <pc:docMk/>
            <pc:sldMk cId="64437967" sldId="284"/>
            <ac:picMk id="4" creationId="{312B6190-736F-4C0E-B9CE-652408F8F8CE}"/>
          </ac:picMkLst>
        </pc:picChg>
        <pc:picChg chg="add del mod modCrop">
          <ac:chgData name="Shelley Turner" userId="2cbc34d6-b73d-4494-96a0-bf21bb1ae1e5" providerId="ADAL" clId="{CDFCF749-2CAC-423E-A79A-0D577C598218}" dt="2022-09-25T21:22:34.256" v="10798"/>
          <ac:picMkLst>
            <pc:docMk/>
            <pc:sldMk cId="64437967" sldId="284"/>
            <ac:picMk id="5" creationId="{62EB8BA1-7987-4995-8A12-C99698051C4B}"/>
          </ac:picMkLst>
        </pc:picChg>
        <pc:picChg chg="add del mod ord">
          <ac:chgData name="Shelley Turner" userId="2cbc34d6-b73d-4494-96a0-bf21bb1ae1e5" providerId="ADAL" clId="{CDFCF749-2CAC-423E-A79A-0D577C598218}" dt="2022-09-25T21:23:09.530" v="10806" actId="478"/>
          <ac:picMkLst>
            <pc:docMk/>
            <pc:sldMk cId="64437967" sldId="284"/>
            <ac:picMk id="6" creationId="{31EE035A-799D-47B2-BB6A-7F11292661C0}"/>
          </ac:picMkLst>
        </pc:picChg>
        <pc:picChg chg="add del mod ord">
          <ac:chgData name="Shelley Turner" userId="2cbc34d6-b73d-4494-96a0-bf21bb1ae1e5" providerId="ADAL" clId="{CDFCF749-2CAC-423E-A79A-0D577C598218}" dt="2022-09-25T21:23:54.537" v="10817"/>
          <ac:picMkLst>
            <pc:docMk/>
            <pc:sldMk cId="64437967" sldId="284"/>
            <ac:picMk id="7" creationId="{D65B3CA5-59C3-40C9-9C01-39129F523F7D}"/>
          </ac:picMkLst>
        </pc:picChg>
        <pc:picChg chg="add mod ord">
          <ac:chgData name="Shelley Turner" userId="2cbc34d6-b73d-4494-96a0-bf21bb1ae1e5" providerId="ADAL" clId="{CDFCF749-2CAC-423E-A79A-0D577C598218}" dt="2022-09-25T21:25:17.569" v="10828" actId="26606"/>
          <ac:picMkLst>
            <pc:docMk/>
            <pc:sldMk cId="64437967" sldId="284"/>
            <ac:picMk id="8" creationId="{0D52BAF5-4C38-4683-86B1-BBA1EABD3F67}"/>
          </ac:picMkLst>
        </pc:picChg>
      </pc:sldChg>
      <pc:sldChg chg="addSp delSp modSp add mod setBg modNotesTx">
        <pc:chgData name="Shelley Turner" userId="2cbc34d6-b73d-4494-96a0-bf21bb1ae1e5" providerId="ADAL" clId="{CDFCF749-2CAC-423E-A79A-0D577C598218}" dt="2022-09-25T22:05:40.974" v="11334" actId="255"/>
        <pc:sldMkLst>
          <pc:docMk/>
          <pc:sldMk cId="2983876692" sldId="285"/>
        </pc:sldMkLst>
        <pc:spChg chg="mod">
          <ac:chgData name="Shelley Turner" userId="2cbc34d6-b73d-4494-96a0-bf21bb1ae1e5" providerId="ADAL" clId="{CDFCF749-2CAC-423E-A79A-0D577C598218}" dt="2022-09-25T22:04:55.872" v="11327" actId="26606"/>
          <ac:spMkLst>
            <pc:docMk/>
            <pc:sldMk cId="2983876692" sldId="285"/>
            <ac:spMk id="2" creationId="{EF054ACB-A124-4184-9C71-DFDF579717B9}"/>
          </ac:spMkLst>
        </pc:spChg>
        <pc:spChg chg="mod">
          <ac:chgData name="Shelley Turner" userId="2cbc34d6-b73d-4494-96a0-bf21bb1ae1e5" providerId="ADAL" clId="{CDFCF749-2CAC-423E-A79A-0D577C598218}" dt="2022-09-25T22:05:40.974" v="11334" actId="255"/>
          <ac:spMkLst>
            <pc:docMk/>
            <pc:sldMk cId="2983876692" sldId="285"/>
            <ac:spMk id="3" creationId="{74CBE6AF-FFA6-430E-9924-29A35B90F072}"/>
          </ac:spMkLst>
        </pc:spChg>
        <pc:spChg chg="add del">
          <ac:chgData name="Shelley Turner" userId="2cbc34d6-b73d-4494-96a0-bf21bb1ae1e5" providerId="ADAL" clId="{CDFCF749-2CAC-423E-A79A-0D577C598218}" dt="2022-09-25T22:04:55.872" v="11327" actId="26606"/>
          <ac:spMkLst>
            <pc:docMk/>
            <pc:sldMk cId="2983876692" sldId="285"/>
            <ac:spMk id="8" creationId="{3A3C2D7E-3F2E-404E-9B30-CB12DC972D50}"/>
          </ac:spMkLst>
        </pc:spChg>
        <pc:spChg chg="add del">
          <ac:chgData name="Shelley Turner" userId="2cbc34d6-b73d-4494-96a0-bf21bb1ae1e5" providerId="ADAL" clId="{CDFCF749-2CAC-423E-A79A-0D577C598218}" dt="2022-09-25T22:04:55.872" v="11327" actId="26606"/>
          <ac:spMkLst>
            <pc:docMk/>
            <pc:sldMk cId="2983876692" sldId="285"/>
            <ac:spMk id="10" creationId="{F1F7FD00-BF97-4325-B7C2-E451F20840A7}"/>
          </ac:spMkLst>
        </pc:spChg>
        <pc:spChg chg="add del">
          <ac:chgData name="Shelley Turner" userId="2cbc34d6-b73d-4494-96a0-bf21bb1ae1e5" providerId="ADAL" clId="{CDFCF749-2CAC-423E-A79A-0D577C598218}" dt="2022-09-25T22:04:55.872" v="11327" actId="26606"/>
          <ac:spMkLst>
            <pc:docMk/>
            <pc:sldMk cId="2983876692" sldId="285"/>
            <ac:spMk id="12" creationId="{179B5294-DA4E-4926-B14A-DD6E07A12F67}"/>
          </ac:spMkLst>
        </pc:spChg>
        <pc:spChg chg="add">
          <ac:chgData name="Shelley Turner" userId="2cbc34d6-b73d-4494-96a0-bf21bb1ae1e5" providerId="ADAL" clId="{CDFCF749-2CAC-423E-A79A-0D577C598218}" dt="2022-09-25T22:04:55.872" v="11327" actId="26606"/>
          <ac:spMkLst>
            <pc:docMk/>
            <pc:sldMk cId="2983876692" sldId="285"/>
            <ac:spMk id="17" creationId="{0A46F010-D160-4609-8979-FFD8C1EA6C43}"/>
          </ac:spMkLst>
        </pc:spChg>
        <pc:spChg chg="add">
          <ac:chgData name="Shelley Turner" userId="2cbc34d6-b73d-4494-96a0-bf21bb1ae1e5" providerId="ADAL" clId="{CDFCF749-2CAC-423E-A79A-0D577C598218}" dt="2022-09-25T22:04:55.872" v="11327" actId="26606"/>
          <ac:spMkLst>
            <pc:docMk/>
            <pc:sldMk cId="2983876692" sldId="285"/>
            <ac:spMk id="19" creationId="{81B8C4F6-C3AC-4C94-8EC7-E4F7B7E9CDB6}"/>
          </ac:spMkLst>
        </pc:spChg>
        <pc:spChg chg="add">
          <ac:chgData name="Shelley Turner" userId="2cbc34d6-b73d-4494-96a0-bf21bb1ae1e5" providerId="ADAL" clId="{CDFCF749-2CAC-423E-A79A-0D577C598218}" dt="2022-09-25T22:04:55.872" v="11327" actId="26606"/>
          <ac:spMkLst>
            <pc:docMk/>
            <pc:sldMk cId="2983876692" sldId="285"/>
            <ac:spMk id="35" creationId="{91328346-8BAD-4616-B50B-5CFDA5648D6A}"/>
          </ac:spMkLst>
        </pc:spChg>
        <pc:grpChg chg="add">
          <ac:chgData name="Shelley Turner" userId="2cbc34d6-b73d-4494-96a0-bf21bb1ae1e5" providerId="ADAL" clId="{CDFCF749-2CAC-423E-A79A-0D577C598218}" dt="2022-09-25T22:04:55.872" v="11327" actId="26606"/>
          <ac:grpSpMkLst>
            <pc:docMk/>
            <pc:sldMk cId="2983876692" sldId="285"/>
            <ac:grpSpMk id="21" creationId="{0B789310-9859-4942-98C8-3D2F12AAAE73}"/>
          </ac:grpSpMkLst>
        </pc:grpChg>
        <pc:picChg chg="add del">
          <ac:chgData name="Shelley Turner" userId="2cbc34d6-b73d-4494-96a0-bf21bb1ae1e5" providerId="ADAL" clId="{CDFCF749-2CAC-423E-A79A-0D577C598218}" dt="2022-09-25T21:32:24.119" v="10881" actId="478"/>
          <ac:picMkLst>
            <pc:docMk/>
            <pc:sldMk cId="2983876692" sldId="285"/>
            <ac:picMk id="4" creationId="{C3F83313-5A09-42F4-B479-27B72405501D}"/>
          </ac:picMkLst>
        </pc:picChg>
      </pc:sldChg>
      <pc:sldChg chg="addSp modSp add">
        <pc:chgData name="Shelley Turner" userId="2cbc34d6-b73d-4494-96a0-bf21bb1ae1e5" providerId="ADAL" clId="{CDFCF749-2CAC-423E-A79A-0D577C598218}" dt="2022-09-25T21:36:49.993" v="10919" actId="5793"/>
        <pc:sldMkLst>
          <pc:docMk/>
          <pc:sldMk cId="1159782833" sldId="286"/>
        </pc:sldMkLst>
        <pc:spChg chg="mod">
          <ac:chgData name="Shelley Turner" userId="2cbc34d6-b73d-4494-96a0-bf21bb1ae1e5" providerId="ADAL" clId="{CDFCF749-2CAC-423E-A79A-0D577C598218}" dt="2022-09-25T21:35:46.993" v="10895" actId="1076"/>
          <ac:spMkLst>
            <pc:docMk/>
            <pc:sldMk cId="1159782833" sldId="286"/>
            <ac:spMk id="2" creationId="{C9247DAE-E478-4449-83C6-E497C3AD9422}"/>
          </ac:spMkLst>
        </pc:spChg>
        <pc:spChg chg="mod">
          <ac:chgData name="Shelley Turner" userId="2cbc34d6-b73d-4494-96a0-bf21bb1ae1e5" providerId="ADAL" clId="{CDFCF749-2CAC-423E-A79A-0D577C598218}" dt="2022-09-25T21:36:49.993" v="10919" actId="5793"/>
          <ac:spMkLst>
            <pc:docMk/>
            <pc:sldMk cId="1159782833" sldId="286"/>
            <ac:spMk id="3" creationId="{C748AC28-39B5-4AF3-8449-8EF5E215C2F0}"/>
          </ac:spMkLst>
        </pc:spChg>
        <pc:picChg chg="add mod">
          <ac:chgData name="Shelley Turner" userId="2cbc34d6-b73d-4494-96a0-bf21bb1ae1e5" providerId="ADAL" clId="{CDFCF749-2CAC-423E-A79A-0D577C598218}" dt="2022-09-25T21:35:52.727" v="10897" actId="1076"/>
          <ac:picMkLst>
            <pc:docMk/>
            <pc:sldMk cId="1159782833" sldId="286"/>
            <ac:picMk id="4" creationId="{BB8C9687-9A19-41FF-8D8F-5FB2AD7C38E8}"/>
          </ac:picMkLst>
        </pc:picChg>
      </pc:sldChg>
      <pc:sldChg chg="addSp modSp add mod setBg">
        <pc:chgData name="Shelley Turner" userId="2cbc34d6-b73d-4494-96a0-bf21bb1ae1e5" providerId="ADAL" clId="{CDFCF749-2CAC-423E-A79A-0D577C598218}" dt="2022-09-25T21:40:13.240" v="10937" actId="14100"/>
        <pc:sldMkLst>
          <pc:docMk/>
          <pc:sldMk cId="4159359256" sldId="287"/>
        </pc:sldMkLst>
        <pc:spChg chg="mod">
          <ac:chgData name="Shelley Turner" userId="2cbc34d6-b73d-4494-96a0-bf21bb1ae1e5" providerId="ADAL" clId="{CDFCF749-2CAC-423E-A79A-0D577C598218}" dt="2022-09-25T21:40:01.410" v="10936" actId="1076"/>
          <ac:spMkLst>
            <pc:docMk/>
            <pc:sldMk cId="4159359256" sldId="287"/>
            <ac:spMk id="2" creationId="{6C3DE988-1DBF-4474-B780-503CB194AB00}"/>
          </ac:spMkLst>
        </pc:spChg>
        <pc:spChg chg="mod ord">
          <ac:chgData name="Shelley Turner" userId="2cbc34d6-b73d-4494-96a0-bf21bb1ae1e5" providerId="ADAL" clId="{CDFCF749-2CAC-423E-A79A-0D577C598218}" dt="2022-09-25T21:40:13.240" v="10937" actId="14100"/>
          <ac:spMkLst>
            <pc:docMk/>
            <pc:sldMk cId="4159359256" sldId="287"/>
            <ac:spMk id="3" creationId="{C6BCC0C7-C887-47FA-9A47-7C6E44FB8722}"/>
          </ac:spMkLst>
        </pc:spChg>
        <pc:spChg chg="add">
          <ac:chgData name="Shelley Turner" userId="2cbc34d6-b73d-4494-96a0-bf21bb1ae1e5" providerId="ADAL" clId="{CDFCF749-2CAC-423E-A79A-0D577C598218}" dt="2022-09-25T21:39:02.781" v="10921" actId="26606"/>
          <ac:spMkLst>
            <pc:docMk/>
            <pc:sldMk cId="4159359256" sldId="287"/>
            <ac:spMk id="9" creationId="{DCC583FC-3774-47D1-9A8B-E0DBA89CBF6F}"/>
          </ac:spMkLst>
        </pc:spChg>
        <pc:spChg chg="add">
          <ac:chgData name="Shelley Turner" userId="2cbc34d6-b73d-4494-96a0-bf21bb1ae1e5" providerId="ADAL" clId="{CDFCF749-2CAC-423E-A79A-0D577C598218}" dt="2022-09-25T21:39:02.781" v="10921" actId="26606"/>
          <ac:spMkLst>
            <pc:docMk/>
            <pc:sldMk cId="4159359256" sldId="287"/>
            <ac:spMk id="39" creationId="{AECDF498-6F66-4565-9FB7-10767033377B}"/>
          </ac:spMkLst>
        </pc:spChg>
        <pc:spChg chg="add">
          <ac:chgData name="Shelley Turner" userId="2cbc34d6-b73d-4494-96a0-bf21bb1ae1e5" providerId="ADAL" clId="{CDFCF749-2CAC-423E-A79A-0D577C598218}" dt="2022-09-25T21:39:02.781" v="10921" actId="26606"/>
          <ac:spMkLst>
            <pc:docMk/>
            <pc:sldMk cId="4159359256" sldId="287"/>
            <ac:spMk id="41" creationId="{E0779346-49CA-41C2-BD0A-62F2E1903A7B}"/>
          </ac:spMkLst>
        </pc:spChg>
        <pc:grpChg chg="add">
          <ac:chgData name="Shelley Turner" userId="2cbc34d6-b73d-4494-96a0-bf21bb1ae1e5" providerId="ADAL" clId="{CDFCF749-2CAC-423E-A79A-0D577C598218}" dt="2022-09-25T21:39:02.781" v="10921" actId="26606"/>
          <ac:grpSpMkLst>
            <pc:docMk/>
            <pc:sldMk cId="4159359256" sldId="287"/>
            <ac:grpSpMk id="11" creationId="{E8DDDC38-A59D-4C57-BEAA-01E57BDEF44B}"/>
          </ac:grpSpMkLst>
        </pc:grpChg>
        <pc:grpChg chg="add">
          <ac:chgData name="Shelley Turner" userId="2cbc34d6-b73d-4494-96a0-bf21bb1ae1e5" providerId="ADAL" clId="{CDFCF749-2CAC-423E-A79A-0D577C598218}" dt="2022-09-25T21:39:02.781" v="10921" actId="26606"/>
          <ac:grpSpMkLst>
            <pc:docMk/>
            <pc:sldMk cId="4159359256" sldId="287"/>
            <ac:grpSpMk id="25" creationId="{44251A81-4530-41B5-B8FB-DC124AC02C24}"/>
          </ac:grpSpMkLst>
        </pc:grpChg>
        <pc:picChg chg="add mod">
          <ac:chgData name="Shelley Turner" userId="2cbc34d6-b73d-4494-96a0-bf21bb1ae1e5" providerId="ADAL" clId="{CDFCF749-2CAC-423E-A79A-0D577C598218}" dt="2022-09-25T21:39:02.781" v="10921" actId="26606"/>
          <ac:picMkLst>
            <pc:docMk/>
            <pc:sldMk cId="4159359256" sldId="287"/>
            <ac:picMk id="4" creationId="{18537842-B782-4B77-B9A0-9C2913D7889C}"/>
          </ac:picMkLst>
        </pc:picChg>
      </pc:sldChg>
      <pc:sldChg chg="addSp modSp add mod ord setBg">
        <pc:chgData name="Shelley Turner" userId="2cbc34d6-b73d-4494-96a0-bf21bb1ae1e5" providerId="ADAL" clId="{CDFCF749-2CAC-423E-A79A-0D577C598218}" dt="2022-09-25T21:31:12.117" v="10879" actId="5793"/>
        <pc:sldMkLst>
          <pc:docMk/>
          <pc:sldMk cId="3665848252" sldId="288"/>
        </pc:sldMkLst>
        <pc:spChg chg="mod">
          <ac:chgData name="Shelley Turner" userId="2cbc34d6-b73d-4494-96a0-bf21bb1ae1e5" providerId="ADAL" clId="{CDFCF749-2CAC-423E-A79A-0D577C598218}" dt="2022-09-25T21:30:59.059" v="10876" actId="26606"/>
          <ac:spMkLst>
            <pc:docMk/>
            <pc:sldMk cId="3665848252" sldId="288"/>
            <ac:spMk id="2" creationId="{7C9EE988-35D3-4B6A-A43C-6671FACFE89C}"/>
          </ac:spMkLst>
        </pc:spChg>
        <pc:spChg chg="mod">
          <ac:chgData name="Shelley Turner" userId="2cbc34d6-b73d-4494-96a0-bf21bb1ae1e5" providerId="ADAL" clId="{CDFCF749-2CAC-423E-A79A-0D577C598218}" dt="2022-09-25T21:31:12.117" v="10879" actId="5793"/>
          <ac:spMkLst>
            <pc:docMk/>
            <pc:sldMk cId="3665848252" sldId="288"/>
            <ac:spMk id="3" creationId="{E4774BB3-4356-4ED9-8597-43FE0230542E}"/>
          </ac:spMkLst>
        </pc:spChg>
        <pc:spChg chg="add">
          <ac:chgData name="Shelley Turner" userId="2cbc34d6-b73d-4494-96a0-bf21bb1ae1e5" providerId="ADAL" clId="{CDFCF749-2CAC-423E-A79A-0D577C598218}" dt="2022-09-25T21:30:59.059" v="10876" actId="26606"/>
          <ac:spMkLst>
            <pc:docMk/>
            <pc:sldMk cId="3665848252" sldId="288"/>
            <ac:spMk id="9" creationId="{FBFE3618-8387-4153-870E-99EA1B9784F5}"/>
          </ac:spMkLst>
        </pc:spChg>
        <pc:spChg chg="add">
          <ac:chgData name="Shelley Turner" userId="2cbc34d6-b73d-4494-96a0-bf21bb1ae1e5" providerId="ADAL" clId="{CDFCF749-2CAC-423E-A79A-0D577C598218}" dt="2022-09-25T21:30:59.059" v="10876" actId="26606"/>
          <ac:spMkLst>
            <pc:docMk/>
            <pc:sldMk cId="3665848252" sldId="288"/>
            <ac:spMk id="11" creationId="{BB99A42A-5548-4BB8-9115-A05821C360AB}"/>
          </ac:spMkLst>
        </pc:spChg>
        <pc:spChg chg="add">
          <ac:chgData name="Shelley Turner" userId="2cbc34d6-b73d-4494-96a0-bf21bb1ae1e5" providerId="ADAL" clId="{CDFCF749-2CAC-423E-A79A-0D577C598218}" dt="2022-09-25T21:30:59.059" v="10876" actId="26606"/>
          <ac:spMkLst>
            <pc:docMk/>
            <pc:sldMk cId="3665848252" sldId="288"/>
            <ac:spMk id="13" creationId="{D49441E5-946F-46B3-BDD2-BAD088532367}"/>
          </ac:spMkLst>
        </pc:spChg>
        <pc:picChg chg="add mod">
          <ac:chgData name="Shelley Turner" userId="2cbc34d6-b73d-4494-96a0-bf21bb1ae1e5" providerId="ADAL" clId="{CDFCF749-2CAC-423E-A79A-0D577C598218}" dt="2022-09-25T21:30:59.059" v="10876" actId="26606"/>
          <ac:picMkLst>
            <pc:docMk/>
            <pc:sldMk cId="3665848252" sldId="288"/>
            <ac:picMk id="4" creationId="{0873A75E-B9D8-4139-B1CE-FBED206120AA}"/>
          </ac:picMkLst>
        </pc:picChg>
      </pc:sldChg>
      <pc:sldChg chg="addSp modSp add">
        <pc:chgData name="Shelley Turner" userId="2cbc34d6-b73d-4494-96a0-bf21bb1ae1e5" providerId="ADAL" clId="{CDFCF749-2CAC-423E-A79A-0D577C598218}" dt="2022-09-25T22:27:41.044" v="11514" actId="1076"/>
        <pc:sldMkLst>
          <pc:docMk/>
          <pc:sldMk cId="1270932748" sldId="289"/>
        </pc:sldMkLst>
        <pc:spChg chg="mod">
          <ac:chgData name="Shelley Turner" userId="2cbc34d6-b73d-4494-96a0-bf21bb1ae1e5" providerId="ADAL" clId="{CDFCF749-2CAC-423E-A79A-0D577C598218}" dt="2022-09-25T22:25:12.771" v="11509" actId="1076"/>
          <ac:spMkLst>
            <pc:docMk/>
            <pc:sldMk cId="1270932748" sldId="289"/>
            <ac:spMk id="2" creationId="{DB8A9723-C6DE-41CC-AE8A-1A603EFB50C2}"/>
          </ac:spMkLst>
        </pc:spChg>
        <pc:spChg chg="mod">
          <ac:chgData name="Shelley Turner" userId="2cbc34d6-b73d-4494-96a0-bf21bb1ae1e5" providerId="ADAL" clId="{CDFCF749-2CAC-423E-A79A-0D577C598218}" dt="2022-09-25T22:25:15.996" v="11510" actId="1076"/>
          <ac:spMkLst>
            <pc:docMk/>
            <pc:sldMk cId="1270932748" sldId="289"/>
            <ac:spMk id="3" creationId="{385E5153-5B35-4391-B80D-F447E547E599}"/>
          </ac:spMkLst>
        </pc:spChg>
        <pc:picChg chg="add mod modCrop">
          <ac:chgData name="Shelley Turner" userId="2cbc34d6-b73d-4494-96a0-bf21bb1ae1e5" providerId="ADAL" clId="{CDFCF749-2CAC-423E-A79A-0D577C598218}" dt="2022-09-25T22:27:41.044" v="11514" actId="1076"/>
          <ac:picMkLst>
            <pc:docMk/>
            <pc:sldMk cId="1270932748" sldId="289"/>
            <ac:picMk id="4" creationId="{BBDABA91-2D5D-4375-8E7C-E8B7EA4335E1}"/>
          </ac:picMkLst>
        </pc:picChg>
      </pc:sldChg>
      <pc:sldChg chg="addSp delSp modSp add mod setBg">
        <pc:chgData name="Shelley Turner" userId="2cbc34d6-b73d-4494-96a0-bf21bb1ae1e5" providerId="ADAL" clId="{CDFCF749-2CAC-423E-A79A-0D577C598218}" dt="2022-09-25T21:50:17.050" v="10969" actId="26606"/>
        <pc:sldMkLst>
          <pc:docMk/>
          <pc:sldMk cId="16513482" sldId="290"/>
        </pc:sldMkLst>
        <pc:spChg chg="mod">
          <ac:chgData name="Shelley Turner" userId="2cbc34d6-b73d-4494-96a0-bf21bb1ae1e5" providerId="ADAL" clId="{CDFCF749-2CAC-423E-A79A-0D577C598218}" dt="2022-09-25T21:50:17.050" v="10969" actId="26606"/>
          <ac:spMkLst>
            <pc:docMk/>
            <pc:sldMk cId="16513482" sldId="290"/>
            <ac:spMk id="2" creationId="{470316E6-4FCC-404F-B9DA-59ADF531A461}"/>
          </ac:spMkLst>
        </pc:spChg>
        <pc:spChg chg="add del mod">
          <ac:chgData name="Shelley Turner" userId="2cbc34d6-b73d-4494-96a0-bf21bb1ae1e5" providerId="ADAL" clId="{CDFCF749-2CAC-423E-A79A-0D577C598218}" dt="2022-09-25T21:50:17.050" v="10969" actId="26606"/>
          <ac:spMkLst>
            <pc:docMk/>
            <pc:sldMk cId="16513482" sldId="290"/>
            <ac:spMk id="3" creationId="{11CB6AFE-D2A2-47DF-90E6-291D2B0FCEBB}"/>
          </ac:spMkLst>
        </pc:spChg>
        <pc:spChg chg="add del">
          <ac:chgData name="Shelley Turner" userId="2cbc34d6-b73d-4494-96a0-bf21bb1ae1e5" providerId="ADAL" clId="{CDFCF749-2CAC-423E-A79A-0D577C598218}" dt="2022-09-25T21:50:17.050" v="10969" actId="26606"/>
          <ac:spMkLst>
            <pc:docMk/>
            <pc:sldMk cId="16513482" sldId="290"/>
            <ac:spMk id="9" creationId="{C8C9F670-D457-4F9E-BDA1-B6468C7782EB}"/>
          </ac:spMkLst>
        </pc:spChg>
        <pc:spChg chg="add del">
          <ac:chgData name="Shelley Turner" userId="2cbc34d6-b73d-4494-96a0-bf21bb1ae1e5" providerId="ADAL" clId="{CDFCF749-2CAC-423E-A79A-0D577C598218}" dt="2022-09-25T21:50:17.050" v="10969" actId="26606"/>
          <ac:spMkLst>
            <pc:docMk/>
            <pc:sldMk cId="16513482" sldId="290"/>
            <ac:spMk id="11" creationId="{240E2333-C7BB-42CB-A674-0BE0C8ED7B26}"/>
          </ac:spMkLst>
        </pc:spChg>
        <pc:spChg chg="add del">
          <ac:chgData name="Shelley Turner" userId="2cbc34d6-b73d-4494-96a0-bf21bb1ae1e5" providerId="ADAL" clId="{CDFCF749-2CAC-423E-A79A-0D577C598218}" dt="2022-09-25T21:50:17.050" v="10969" actId="26606"/>
          <ac:spMkLst>
            <pc:docMk/>
            <pc:sldMk cId="16513482" sldId="290"/>
            <ac:spMk id="13" creationId="{6CADF7DA-72EF-4990-9F27-D443BAF7D83E}"/>
          </ac:spMkLst>
        </pc:spChg>
        <pc:graphicFrameChg chg="add del">
          <ac:chgData name="Shelley Turner" userId="2cbc34d6-b73d-4494-96a0-bf21bb1ae1e5" providerId="ADAL" clId="{CDFCF749-2CAC-423E-A79A-0D577C598218}" dt="2022-09-25T21:50:17.050" v="10969" actId="26606"/>
          <ac:graphicFrameMkLst>
            <pc:docMk/>
            <pc:sldMk cId="16513482" sldId="290"/>
            <ac:graphicFrameMk id="5" creationId="{A1F35A2D-A062-E7E8-AF32-D1ADE4D82317}"/>
          </ac:graphicFrameMkLst>
        </pc:graphicFrameChg>
      </pc:sldChg>
      <pc:sldChg chg="addSp delSp modSp add ord">
        <pc:chgData name="Shelley Turner" userId="2cbc34d6-b73d-4494-96a0-bf21bb1ae1e5" providerId="ADAL" clId="{CDFCF749-2CAC-423E-A79A-0D577C598218}" dt="2022-09-25T21:49:31.576" v="10967" actId="1076"/>
        <pc:sldMkLst>
          <pc:docMk/>
          <pc:sldMk cId="871039159" sldId="291"/>
        </pc:sldMkLst>
        <pc:spChg chg="mod">
          <ac:chgData name="Shelley Turner" userId="2cbc34d6-b73d-4494-96a0-bf21bb1ae1e5" providerId="ADAL" clId="{CDFCF749-2CAC-423E-A79A-0D577C598218}" dt="2022-09-25T21:48:11.737" v="10948" actId="1076"/>
          <ac:spMkLst>
            <pc:docMk/>
            <pc:sldMk cId="871039159" sldId="291"/>
            <ac:spMk id="2" creationId="{F9863038-8C6D-4522-89D6-1E2307807EFB}"/>
          </ac:spMkLst>
        </pc:spChg>
        <pc:spChg chg="mod">
          <ac:chgData name="Shelley Turner" userId="2cbc34d6-b73d-4494-96a0-bf21bb1ae1e5" providerId="ADAL" clId="{CDFCF749-2CAC-423E-A79A-0D577C598218}" dt="2022-09-25T21:49:24.692" v="10966" actId="27636"/>
          <ac:spMkLst>
            <pc:docMk/>
            <pc:sldMk cId="871039159" sldId="291"/>
            <ac:spMk id="3" creationId="{C5795AA5-F1C0-4051-8E38-451CBC508C4E}"/>
          </ac:spMkLst>
        </pc:spChg>
        <pc:picChg chg="add del">
          <ac:chgData name="Shelley Turner" userId="2cbc34d6-b73d-4494-96a0-bf21bb1ae1e5" providerId="ADAL" clId="{CDFCF749-2CAC-423E-A79A-0D577C598218}" dt="2022-09-25T21:44:48.764" v="10939" actId="478"/>
          <ac:picMkLst>
            <pc:docMk/>
            <pc:sldMk cId="871039159" sldId="291"/>
            <ac:picMk id="4" creationId="{8EB7C2D2-0220-46EF-8C56-467BE4739A45}"/>
          </ac:picMkLst>
        </pc:picChg>
        <pc:picChg chg="add mod ord">
          <ac:chgData name="Shelley Turner" userId="2cbc34d6-b73d-4494-96a0-bf21bb1ae1e5" providerId="ADAL" clId="{CDFCF749-2CAC-423E-A79A-0D577C598218}" dt="2022-09-25T21:49:31.576" v="10967" actId="1076"/>
          <ac:picMkLst>
            <pc:docMk/>
            <pc:sldMk cId="871039159" sldId="291"/>
            <ac:picMk id="5" creationId="{48CEC8A3-FFDF-420D-A222-3AF802232509}"/>
          </ac:picMkLst>
        </pc:picChg>
      </pc:sldChg>
      <pc:sldChg chg="modSp add">
        <pc:chgData name="Shelley Turner" userId="2cbc34d6-b73d-4494-96a0-bf21bb1ae1e5" providerId="ADAL" clId="{CDFCF749-2CAC-423E-A79A-0D577C598218}" dt="2022-09-25T20:08:06.633" v="7959" actId="20577"/>
        <pc:sldMkLst>
          <pc:docMk/>
          <pc:sldMk cId="4096464426" sldId="292"/>
        </pc:sldMkLst>
        <pc:spChg chg="mod">
          <ac:chgData name="Shelley Turner" userId="2cbc34d6-b73d-4494-96a0-bf21bb1ae1e5" providerId="ADAL" clId="{CDFCF749-2CAC-423E-A79A-0D577C598218}" dt="2022-09-25T19:40:51.824" v="7053" actId="20577"/>
          <ac:spMkLst>
            <pc:docMk/>
            <pc:sldMk cId="4096464426" sldId="292"/>
            <ac:spMk id="2" creationId="{B2835E15-8F16-4C41-9BBA-8C1255FB6683}"/>
          </ac:spMkLst>
        </pc:spChg>
        <pc:spChg chg="mod">
          <ac:chgData name="Shelley Turner" userId="2cbc34d6-b73d-4494-96a0-bf21bb1ae1e5" providerId="ADAL" clId="{CDFCF749-2CAC-423E-A79A-0D577C598218}" dt="2022-09-25T20:08:06.633" v="7959" actId="20577"/>
          <ac:spMkLst>
            <pc:docMk/>
            <pc:sldMk cId="4096464426" sldId="292"/>
            <ac:spMk id="3" creationId="{5848AB1A-6158-4709-92BA-199BA4619265}"/>
          </ac:spMkLst>
        </pc:spChg>
      </pc:sldChg>
      <pc:sldChg chg="addSp modSp add mod ord setBg">
        <pc:chgData name="Shelley Turner" userId="2cbc34d6-b73d-4494-96a0-bf21bb1ae1e5" providerId="ADAL" clId="{CDFCF749-2CAC-423E-A79A-0D577C598218}" dt="2022-09-25T21:55:58.066" v="10985" actId="14100"/>
        <pc:sldMkLst>
          <pc:docMk/>
          <pc:sldMk cId="887391852" sldId="293"/>
        </pc:sldMkLst>
        <pc:spChg chg="mod">
          <ac:chgData name="Shelley Turner" userId="2cbc34d6-b73d-4494-96a0-bf21bb1ae1e5" providerId="ADAL" clId="{CDFCF749-2CAC-423E-A79A-0D577C598218}" dt="2022-09-25T21:54:55.110" v="10974" actId="1076"/>
          <ac:spMkLst>
            <pc:docMk/>
            <pc:sldMk cId="887391852" sldId="293"/>
            <ac:spMk id="2" creationId="{BCC22EA7-2581-44AE-95E8-587CA4ADB84A}"/>
          </ac:spMkLst>
        </pc:spChg>
        <pc:spChg chg="mod ord">
          <ac:chgData name="Shelley Turner" userId="2cbc34d6-b73d-4494-96a0-bf21bb1ae1e5" providerId="ADAL" clId="{CDFCF749-2CAC-423E-A79A-0D577C598218}" dt="2022-09-25T21:55:58.066" v="10985" actId="14100"/>
          <ac:spMkLst>
            <pc:docMk/>
            <pc:sldMk cId="887391852" sldId="293"/>
            <ac:spMk id="3" creationId="{4A4B1C32-F8C8-42E4-BAB9-280AC83777C9}"/>
          </ac:spMkLst>
        </pc:spChg>
        <pc:spChg chg="add">
          <ac:chgData name="Shelley Turner" userId="2cbc34d6-b73d-4494-96a0-bf21bb1ae1e5" providerId="ADAL" clId="{CDFCF749-2CAC-423E-A79A-0D577C598218}" dt="2022-09-25T21:54:45.664" v="10971" actId="26606"/>
          <ac:spMkLst>
            <pc:docMk/>
            <pc:sldMk cId="887391852" sldId="293"/>
            <ac:spMk id="9" creationId="{63C85234-2815-43E0-B6D4-85768D0724F8}"/>
          </ac:spMkLst>
        </pc:spChg>
        <pc:spChg chg="add">
          <ac:chgData name="Shelley Turner" userId="2cbc34d6-b73d-4494-96a0-bf21bb1ae1e5" providerId="ADAL" clId="{CDFCF749-2CAC-423E-A79A-0D577C598218}" dt="2022-09-25T21:54:45.664" v="10971" actId="26606"/>
          <ac:spMkLst>
            <pc:docMk/>
            <pc:sldMk cId="887391852" sldId="293"/>
            <ac:spMk id="39" creationId="{926D9C90-73C9-40EA-869D-5EB849F5F531}"/>
          </ac:spMkLst>
        </pc:spChg>
        <pc:spChg chg="add">
          <ac:chgData name="Shelley Turner" userId="2cbc34d6-b73d-4494-96a0-bf21bb1ae1e5" providerId="ADAL" clId="{CDFCF749-2CAC-423E-A79A-0D577C598218}" dt="2022-09-25T21:54:45.664" v="10971" actId="26606"/>
          <ac:spMkLst>
            <pc:docMk/>
            <pc:sldMk cId="887391852" sldId="293"/>
            <ac:spMk id="41" creationId="{44779D36-BCBC-4639-8333-249431E268FD}"/>
          </ac:spMkLst>
        </pc:spChg>
        <pc:grpChg chg="add">
          <ac:chgData name="Shelley Turner" userId="2cbc34d6-b73d-4494-96a0-bf21bb1ae1e5" providerId="ADAL" clId="{CDFCF749-2CAC-423E-A79A-0D577C598218}" dt="2022-09-25T21:54:45.664" v="10971" actId="26606"/>
          <ac:grpSpMkLst>
            <pc:docMk/>
            <pc:sldMk cId="887391852" sldId="293"/>
            <ac:grpSpMk id="11" creationId="{3020C834-9D29-48AC-A91B-93490076930E}"/>
          </ac:grpSpMkLst>
        </pc:grpChg>
        <pc:grpChg chg="add">
          <ac:chgData name="Shelley Turner" userId="2cbc34d6-b73d-4494-96a0-bf21bb1ae1e5" providerId="ADAL" clId="{CDFCF749-2CAC-423E-A79A-0D577C598218}" dt="2022-09-25T21:54:45.664" v="10971" actId="26606"/>
          <ac:grpSpMkLst>
            <pc:docMk/>
            <pc:sldMk cId="887391852" sldId="293"/>
            <ac:grpSpMk id="25" creationId="{76E08E07-5618-4A92-AEEC-3091E37807BB}"/>
          </ac:grpSpMkLst>
        </pc:grpChg>
        <pc:picChg chg="add mod">
          <ac:chgData name="Shelley Turner" userId="2cbc34d6-b73d-4494-96a0-bf21bb1ae1e5" providerId="ADAL" clId="{CDFCF749-2CAC-423E-A79A-0D577C598218}" dt="2022-09-25T21:54:45.664" v="10971" actId="26606"/>
          <ac:picMkLst>
            <pc:docMk/>
            <pc:sldMk cId="887391852" sldId="293"/>
            <ac:picMk id="4" creationId="{B3953CA1-367A-4F3F-8CF0-51F55C2FEE73}"/>
          </ac:picMkLst>
        </pc:picChg>
      </pc:sldChg>
      <pc:sldChg chg="modSp add ord">
        <pc:chgData name="Shelley Turner" userId="2cbc34d6-b73d-4494-96a0-bf21bb1ae1e5" providerId="ADAL" clId="{CDFCF749-2CAC-423E-A79A-0D577C598218}" dt="2022-09-25T22:12:48.831" v="11399" actId="20577"/>
        <pc:sldMkLst>
          <pc:docMk/>
          <pc:sldMk cId="3681547852" sldId="294"/>
        </pc:sldMkLst>
        <pc:spChg chg="mod">
          <ac:chgData name="Shelley Turner" userId="2cbc34d6-b73d-4494-96a0-bf21bb1ae1e5" providerId="ADAL" clId="{CDFCF749-2CAC-423E-A79A-0D577C598218}" dt="2022-09-25T22:11:15.419" v="11378" actId="122"/>
          <ac:spMkLst>
            <pc:docMk/>
            <pc:sldMk cId="3681547852" sldId="294"/>
            <ac:spMk id="2" creationId="{44569C11-F0A5-4520-AEFD-92AD1E3985B2}"/>
          </ac:spMkLst>
        </pc:spChg>
        <pc:spChg chg="mod">
          <ac:chgData name="Shelley Turner" userId="2cbc34d6-b73d-4494-96a0-bf21bb1ae1e5" providerId="ADAL" clId="{CDFCF749-2CAC-423E-A79A-0D577C598218}" dt="2022-09-25T22:12:48.831" v="11399" actId="20577"/>
          <ac:spMkLst>
            <pc:docMk/>
            <pc:sldMk cId="3681547852" sldId="294"/>
            <ac:spMk id="3" creationId="{FBC8449A-4273-4AB9-B98F-B5FCBEC30511}"/>
          </ac:spMkLst>
        </pc:spChg>
      </pc:sldChg>
      <pc:sldChg chg="modSp add">
        <pc:chgData name="Shelley Turner" userId="2cbc34d6-b73d-4494-96a0-bf21bb1ae1e5" providerId="ADAL" clId="{CDFCF749-2CAC-423E-A79A-0D577C598218}" dt="2022-09-25T20:53:43.737" v="9276" actId="5793"/>
        <pc:sldMkLst>
          <pc:docMk/>
          <pc:sldMk cId="3063596546" sldId="295"/>
        </pc:sldMkLst>
        <pc:spChg chg="mod">
          <ac:chgData name="Shelley Turner" userId="2cbc34d6-b73d-4494-96a0-bf21bb1ae1e5" providerId="ADAL" clId="{CDFCF749-2CAC-423E-A79A-0D577C598218}" dt="2022-09-25T20:49:04.554" v="9255" actId="20577"/>
          <ac:spMkLst>
            <pc:docMk/>
            <pc:sldMk cId="3063596546" sldId="295"/>
            <ac:spMk id="2" creationId="{A1E6B3F7-1E3C-44CB-9517-E2D1FBC669BB}"/>
          </ac:spMkLst>
        </pc:spChg>
        <pc:spChg chg="mod">
          <ac:chgData name="Shelley Turner" userId="2cbc34d6-b73d-4494-96a0-bf21bb1ae1e5" providerId="ADAL" clId="{CDFCF749-2CAC-423E-A79A-0D577C598218}" dt="2022-09-25T20:53:43.737" v="9276" actId="5793"/>
          <ac:spMkLst>
            <pc:docMk/>
            <pc:sldMk cId="3063596546" sldId="295"/>
            <ac:spMk id="3" creationId="{DA361ABA-F60E-4B30-8B3A-411AA0739658}"/>
          </ac:spMkLst>
        </pc:spChg>
      </pc:sldChg>
      <pc:sldChg chg="addSp modSp add mod setBg">
        <pc:chgData name="Shelley Turner" userId="2cbc34d6-b73d-4494-96a0-bf21bb1ae1e5" providerId="ADAL" clId="{CDFCF749-2CAC-423E-A79A-0D577C598218}" dt="2022-09-25T22:14:29.997" v="11408" actId="14100"/>
        <pc:sldMkLst>
          <pc:docMk/>
          <pc:sldMk cId="3200941463" sldId="296"/>
        </pc:sldMkLst>
        <pc:spChg chg="mod">
          <ac:chgData name="Shelley Turner" userId="2cbc34d6-b73d-4494-96a0-bf21bb1ae1e5" providerId="ADAL" clId="{CDFCF749-2CAC-423E-A79A-0D577C598218}" dt="2022-09-25T22:14:07.014" v="11403" actId="1076"/>
          <ac:spMkLst>
            <pc:docMk/>
            <pc:sldMk cId="3200941463" sldId="296"/>
            <ac:spMk id="2" creationId="{01B71704-AA67-4BE2-8CCC-3A1BD4275C2B}"/>
          </ac:spMkLst>
        </pc:spChg>
        <pc:spChg chg="mod">
          <ac:chgData name="Shelley Turner" userId="2cbc34d6-b73d-4494-96a0-bf21bb1ae1e5" providerId="ADAL" clId="{CDFCF749-2CAC-423E-A79A-0D577C598218}" dt="2022-09-25T22:14:29.997" v="11408" actId="14100"/>
          <ac:spMkLst>
            <pc:docMk/>
            <pc:sldMk cId="3200941463" sldId="296"/>
            <ac:spMk id="3" creationId="{6603FD1E-9C1C-4B87-BC03-E1C9538C2A38}"/>
          </ac:spMkLst>
        </pc:spChg>
        <pc:spChg chg="add">
          <ac:chgData name="Shelley Turner" userId="2cbc34d6-b73d-4494-96a0-bf21bb1ae1e5" providerId="ADAL" clId="{CDFCF749-2CAC-423E-A79A-0D577C598218}" dt="2022-09-25T22:13:51.018" v="11401" actId="26606"/>
          <ac:spMkLst>
            <pc:docMk/>
            <pc:sldMk cId="3200941463" sldId="296"/>
            <ac:spMk id="9" creationId="{D9BD230D-0708-4782-93C2-6421485EDE4E}"/>
          </ac:spMkLst>
        </pc:spChg>
        <pc:spChg chg="add">
          <ac:chgData name="Shelley Turner" userId="2cbc34d6-b73d-4494-96a0-bf21bb1ae1e5" providerId="ADAL" clId="{CDFCF749-2CAC-423E-A79A-0D577C598218}" dt="2022-09-25T22:13:51.018" v="11401" actId="26606"/>
          <ac:spMkLst>
            <pc:docMk/>
            <pc:sldMk cId="3200941463" sldId="296"/>
            <ac:spMk id="11" creationId="{D630D25A-547E-4D17-B65E-FA2B88893184}"/>
          </ac:spMkLst>
        </pc:spChg>
        <pc:spChg chg="add">
          <ac:chgData name="Shelley Turner" userId="2cbc34d6-b73d-4494-96a0-bf21bb1ae1e5" providerId="ADAL" clId="{CDFCF749-2CAC-423E-A79A-0D577C598218}" dt="2022-09-25T22:13:51.018" v="11401" actId="26606"/>
          <ac:spMkLst>
            <pc:docMk/>
            <pc:sldMk cId="3200941463" sldId="296"/>
            <ac:spMk id="13" creationId="{F39C56FC-EE04-4CE0-8DE2-736A201E9A38}"/>
          </ac:spMkLst>
        </pc:spChg>
        <pc:picChg chg="add mod">
          <ac:chgData name="Shelley Turner" userId="2cbc34d6-b73d-4494-96a0-bf21bb1ae1e5" providerId="ADAL" clId="{CDFCF749-2CAC-423E-A79A-0D577C598218}" dt="2022-09-25T22:13:55.010" v="11402" actId="1076"/>
          <ac:picMkLst>
            <pc:docMk/>
            <pc:sldMk cId="3200941463" sldId="296"/>
            <ac:picMk id="4" creationId="{7FDC94F2-E517-421C-8859-B7A8E65704D2}"/>
          </ac:picMkLst>
        </pc:picChg>
      </pc:sldChg>
      <pc:sldChg chg="modSp add ord">
        <pc:chgData name="Shelley Turner" userId="2cbc34d6-b73d-4494-96a0-bf21bb1ae1e5" providerId="ADAL" clId="{CDFCF749-2CAC-423E-A79A-0D577C598218}" dt="2022-09-25T22:16:55.612" v="11422" actId="255"/>
        <pc:sldMkLst>
          <pc:docMk/>
          <pc:sldMk cId="3690850198" sldId="297"/>
        </pc:sldMkLst>
        <pc:spChg chg="mod">
          <ac:chgData name="Shelley Turner" userId="2cbc34d6-b73d-4494-96a0-bf21bb1ae1e5" providerId="ADAL" clId="{CDFCF749-2CAC-423E-A79A-0D577C598218}" dt="2022-09-25T21:08:24.481" v="10279" actId="20577"/>
          <ac:spMkLst>
            <pc:docMk/>
            <pc:sldMk cId="3690850198" sldId="297"/>
            <ac:spMk id="2" creationId="{767069F0-2F3E-4EAC-90BA-8FA5548E6E52}"/>
          </ac:spMkLst>
        </pc:spChg>
        <pc:spChg chg="mod">
          <ac:chgData name="Shelley Turner" userId="2cbc34d6-b73d-4494-96a0-bf21bb1ae1e5" providerId="ADAL" clId="{CDFCF749-2CAC-423E-A79A-0D577C598218}" dt="2022-09-25T22:16:55.612" v="11422" actId="255"/>
          <ac:spMkLst>
            <pc:docMk/>
            <pc:sldMk cId="3690850198" sldId="297"/>
            <ac:spMk id="3" creationId="{CB747E8C-5875-4269-8C37-A28291103363}"/>
          </ac:spMkLst>
        </pc:spChg>
      </pc:sldChg>
      <pc:sldChg chg="addSp delSp modSp add mod setBg setClrOvrMap">
        <pc:chgData name="Shelley Turner" userId="2cbc34d6-b73d-4494-96a0-bf21bb1ae1e5" providerId="ADAL" clId="{CDFCF749-2CAC-423E-A79A-0D577C598218}" dt="2022-09-25T22:58:32.900" v="11825" actId="1076"/>
        <pc:sldMkLst>
          <pc:docMk/>
          <pc:sldMk cId="857955825" sldId="298"/>
        </pc:sldMkLst>
        <pc:spChg chg="del">
          <ac:chgData name="Shelley Turner" userId="2cbc34d6-b73d-4494-96a0-bf21bb1ae1e5" providerId="ADAL" clId="{CDFCF749-2CAC-423E-A79A-0D577C598218}" dt="2022-09-25T22:02:56.910" v="11314" actId="478"/>
          <ac:spMkLst>
            <pc:docMk/>
            <pc:sldMk cId="857955825" sldId="298"/>
            <ac:spMk id="2" creationId="{DCDE0BFB-4177-47C4-9D96-A932940EBE8E}"/>
          </ac:spMkLst>
        </pc:spChg>
        <pc:spChg chg="del">
          <ac:chgData name="Shelley Turner" userId="2cbc34d6-b73d-4494-96a0-bf21bb1ae1e5" providerId="ADAL" clId="{CDFCF749-2CAC-423E-A79A-0D577C598218}" dt="2022-09-25T22:02:52.844" v="11313"/>
          <ac:spMkLst>
            <pc:docMk/>
            <pc:sldMk cId="857955825" sldId="298"/>
            <ac:spMk id="3" creationId="{5E24D00D-DC84-46E7-9EBC-71F069752961}"/>
          </ac:spMkLst>
        </pc:spChg>
        <pc:spChg chg="add mod">
          <ac:chgData name="Shelley Turner" userId="2cbc34d6-b73d-4494-96a0-bf21bb1ae1e5" providerId="ADAL" clId="{CDFCF749-2CAC-423E-A79A-0D577C598218}" dt="2022-09-25T22:58:32.900" v="11825" actId="1076"/>
          <ac:spMkLst>
            <pc:docMk/>
            <pc:sldMk cId="857955825" sldId="298"/>
            <ac:spMk id="5" creationId="{3AB8D98D-612B-43B6-BF26-E2D17F60993C}"/>
          </ac:spMkLst>
        </pc:spChg>
        <pc:spChg chg="add del">
          <ac:chgData name="Shelley Turner" userId="2cbc34d6-b73d-4494-96a0-bf21bb1ae1e5" providerId="ADAL" clId="{CDFCF749-2CAC-423E-A79A-0D577C598218}" dt="2022-09-25T22:03:22.353" v="11319" actId="26606"/>
          <ac:spMkLst>
            <pc:docMk/>
            <pc:sldMk cId="857955825" sldId="298"/>
            <ac:spMk id="8" creationId="{CCFA5482-C494-A9A9-0F10-152541349D72}"/>
          </ac:spMkLst>
        </pc:spChg>
        <pc:spChg chg="add del">
          <ac:chgData name="Shelley Turner" userId="2cbc34d6-b73d-4494-96a0-bf21bb1ae1e5" providerId="ADAL" clId="{CDFCF749-2CAC-423E-A79A-0D577C598218}" dt="2022-09-25T22:03:22.353" v="11319" actId="26606"/>
          <ac:spMkLst>
            <pc:docMk/>
            <pc:sldMk cId="857955825" sldId="298"/>
            <ac:spMk id="11" creationId="{B2EC7880-C5D9-40A8-A6B0-3198AD07AD1B}"/>
          </ac:spMkLst>
        </pc:spChg>
        <pc:spChg chg="add del">
          <ac:chgData name="Shelley Turner" userId="2cbc34d6-b73d-4494-96a0-bf21bb1ae1e5" providerId="ADAL" clId="{CDFCF749-2CAC-423E-A79A-0D577C598218}" dt="2022-09-25T22:03:25.479" v="11321" actId="26606"/>
          <ac:spMkLst>
            <pc:docMk/>
            <pc:sldMk cId="857955825" sldId="298"/>
            <ac:spMk id="13" creationId="{472F6C6C-999D-43D5-AC07-AF342514404C}"/>
          </ac:spMkLst>
        </pc:spChg>
        <pc:spChg chg="add del">
          <ac:chgData name="Shelley Turner" userId="2cbc34d6-b73d-4494-96a0-bf21bb1ae1e5" providerId="ADAL" clId="{CDFCF749-2CAC-423E-A79A-0D577C598218}" dt="2022-09-25T22:03:25.479" v="11321" actId="26606"/>
          <ac:spMkLst>
            <pc:docMk/>
            <pc:sldMk cId="857955825" sldId="298"/>
            <ac:spMk id="14" creationId="{0A696357-B315-4D9E-BB00-C5180F54B082}"/>
          </ac:spMkLst>
        </pc:spChg>
        <pc:spChg chg="add del">
          <ac:chgData name="Shelley Turner" userId="2cbc34d6-b73d-4494-96a0-bf21bb1ae1e5" providerId="ADAL" clId="{CDFCF749-2CAC-423E-A79A-0D577C598218}" dt="2022-09-25T22:03:25.479" v="11321" actId="26606"/>
          <ac:spMkLst>
            <pc:docMk/>
            <pc:sldMk cId="857955825" sldId="298"/>
            <ac:spMk id="15" creationId="{EC04F56B-9315-467D-9EEF-52DE7F0B5ACA}"/>
          </ac:spMkLst>
        </pc:spChg>
        <pc:spChg chg="add del">
          <ac:chgData name="Shelley Turner" userId="2cbc34d6-b73d-4494-96a0-bf21bb1ae1e5" providerId="ADAL" clId="{CDFCF749-2CAC-423E-A79A-0D577C598218}" dt="2022-09-25T22:03:25.479" v="11321" actId="26606"/>
          <ac:spMkLst>
            <pc:docMk/>
            <pc:sldMk cId="857955825" sldId="298"/>
            <ac:spMk id="16" creationId="{0F21F840-8388-1C91-F911-80A4833AEBAE}"/>
          </ac:spMkLst>
        </pc:spChg>
        <pc:spChg chg="add del">
          <ac:chgData name="Shelley Turner" userId="2cbc34d6-b73d-4494-96a0-bf21bb1ae1e5" providerId="ADAL" clId="{CDFCF749-2CAC-423E-A79A-0D577C598218}" dt="2022-09-25T22:03:27.748" v="11323" actId="26606"/>
          <ac:spMkLst>
            <pc:docMk/>
            <pc:sldMk cId="857955825" sldId="298"/>
            <ac:spMk id="18" creationId="{1DEF7FFE-4D64-436F-AD94-4A93A062A8C0}"/>
          </ac:spMkLst>
        </pc:spChg>
        <pc:spChg chg="add del">
          <ac:chgData name="Shelley Turner" userId="2cbc34d6-b73d-4494-96a0-bf21bb1ae1e5" providerId="ADAL" clId="{CDFCF749-2CAC-423E-A79A-0D577C598218}" dt="2022-09-25T22:03:27.748" v="11323" actId="26606"/>
          <ac:spMkLst>
            <pc:docMk/>
            <pc:sldMk cId="857955825" sldId="298"/>
            <ac:spMk id="19" creationId="{D4D9CC87-0E0B-4C62-BF07-D7891B462814}"/>
          </ac:spMkLst>
        </pc:spChg>
        <pc:spChg chg="add del">
          <ac:chgData name="Shelley Turner" userId="2cbc34d6-b73d-4494-96a0-bf21bb1ae1e5" providerId="ADAL" clId="{CDFCF749-2CAC-423E-A79A-0D577C598218}" dt="2022-09-25T22:03:27.748" v="11323" actId="26606"/>
          <ac:spMkLst>
            <pc:docMk/>
            <pc:sldMk cId="857955825" sldId="298"/>
            <ac:spMk id="20" creationId="{B7D7AEBC-DEC4-4C87-9581-41DA4DBEE6FD}"/>
          </ac:spMkLst>
        </pc:spChg>
        <pc:spChg chg="add del">
          <ac:chgData name="Shelley Turner" userId="2cbc34d6-b73d-4494-96a0-bf21bb1ae1e5" providerId="ADAL" clId="{CDFCF749-2CAC-423E-A79A-0D577C598218}" dt="2022-09-25T22:03:27.748" v="11323" actId="26606"/>
          <ac:spMkLst>
            <pc:docMk/>
            <pc:sldMk cId="857955825" sldId="298"/>
            <ac:spMk id="21" creationId="{B75843C2-2C6B-5D20-E851-9C3296C4DB18}"/>
          </ac:spMkLst>
        </pc:spChg>
        <pc:spChg chg="add del">
          <ac:chgData name="Shelley Turner" userId="2cbc34d6-b73d-4494-96a0-bf21bb1ae1e5" providerId="ADAL" clId="{CDFCF749-2CAC-423E-A79A-0D577C598218}" dt="2022-09-25T22:03:39.966" v="11325" actId="26606"/>
          <ac:spMkLst>
            <pc:docMk/>
            <pc:sldMk cId="857955825" sldId="298"/>
            <ac:spMk id="23" creationId="{087624FB-0D63-166A-7CA4-DF63E4A17284}"/>
          </ac:spMkLst>
        </pc:spChg>
        <pc:picChg chg="add mod">
          <ac:chgData name="Shelley Turner" userId="2cbc34d6-b73d-4494-96a0-bf21bb1ae1e5" providerId="ADAL" clId="{CDFCF749-2CAC-423E-A79A-0D577C598218}" dt="2022-09-25T22:58:29.243" v="11824" actId="1076"/>
          <ac:picMkLst>
            <pc:docMk/>
            <pc:sldMk cId="857955825" sldId="298"/>
            <ac:picMk id="4" creationId="{A303A319-3FA2-4A72-831E-13BDACD92DE5}"/>
          </ac:picMkLst>
        </pc:picChg>
      </pc:sldChg>
      <pc:sldChg chg="addSp delSp modSp add del modNotes">
        <pc:chgData name="Shelley Turner" userId="2cbc34d6-b73d-4494-96a0-bf21bb1ae1e5" providerId="ADAL" clId="{CDFCF749-2CAC-423E-A79A-0D577C598218}" dt="2022-09-26T00:41:34.052" v="11843" actId="2696"/>
        <pc:sldMkLst>
          <pc:docMk/>
          <pc:sldMk cId="2627360981" sldId="299"/>
        </pc:sldMkLst>
        <pc:picChg chg="add del mod">
          <ac:chgData name="Shelley Turner" userId="2cbc34d6-b73d-4494-96a0-bf21bb1ae1e5" providerId="ADAL" clId="{CDFCF749-2CAC-423E-A79A-0D577C598218}" dt="2022-09-25T22:35:56.366" v="11531"/>
          <ac:picMkLst>
            <pc:docMk/>
            <pc:sldMk cId="2627360981" sldId="299"/>
            <ac:picMk id="3" creationId="{6FF41485-A91C-4775-B242-A91AE2E3182A}"/>
          </ac:picMkLst>
        </pc:picChg>
        <pc:picChg chg="add mod">
          <ac:chgData name="Shelley Turner" userId="2cbc34d6-b73d-4494-96a0-bf21bb1ae1e5" providerId="ADAL" clId="{CDFCF749-2CAC-423E-A79A-0D577C598218}" dt="2022-09-25T22:35:56.398" v="11533"/>
          <ac:picMkLst>
            <pc:docMk/>
            <pc:sldMk cId="2627360981" sldId="299"/>
            <ac:picMk id="5" creationId="{B84FFCF8-3712-47E6-8791-FAC422D1AF29}"/>
          </ac:picMkLst>
        </pc:picChg>
      </pc:sldChg>
      <pc:sldChg chg="addSp delSp modSp add del modNotes">
        <pc:chgData name="Shelley Turner" userId="2cbc34d6-b73d-4494-96a0-bf21bb1ae1e5" providerId="ADAL" clId="{CDFCF749-2CAC-423E-A79A-0D577C598218}" dt="2022-09-26T00:41:29.457" v="11842" actId="2696"/>
        <pc:sldMkLst>
          <pc:docMk/>
          <pc:sldMk cId="3501628190" sldId="300"/>
        </pc:sldMkLst>
        <pc:picChg chg="add del mod">
          <ac:chgData name="Shelley Turner" userId="2cbc34d6-b73d-4494-96a0-bf21bb1ae1e5" providerId="ADAL" clId="{CDFCF749-2CAC-423E-A79A-0D577C598218}" dt="2022-09-25T22:35:56.463" v="11535"/>
          <ac:picMkLst>
            <pc:docMk/>
            <pc:sldMk cId="3501628190" sldId="300"/>
            <ac:picMk id="3" creationId="{C7954E08-9A8F-4F2C-BCC8-6F913A74A00B}"/>
          </ac:picMkLst>
        </pc:picChg>
        <pc:picChg chg="add mod">
          <ac:chgData name="Shelley Turner" userId="2cbc34d6-b73d-4494-96a0-bf21bb1ae1e5" providerId="ADAL" clId="{CDFCF749-2CAC-423E-A79A-0D577C598218}" dt="2022-09-25T22:35:56.476" v="11537"/>
          <ac:picMkLst>
            <pc:docMk/>
            <pc:sldMk cId="3501628190" sldId="300"/>
            <ac:picMk id="5" creationId="{3A9017B6-2BDD-4C27-99CD-C8AA53BBF38B}"/>
          </ac:picMkLst>
        </pc:picChg>
      </pc:sldChg>
      <pc:sldChg chg="addSp delSp modSp add del modNotes">
        <pc:chgData name="Shelley Turner" userId="2cbc34d6-b73d-4494-96a0-bf21bb1ae1e5" providerId="ADAL" clId="{CDFCF749-2CAC-423E-A79A-0D577C598218}" dt="2022-09-26T00:41:26.870" v="11841" actId="2696"/>
        <pc:sldMkLst>
          <pc:docMk/>
          <pc:sldMk cId="3426747131" sldId="301"/>
        </pc:sldMkLst>
        <pc:picChg chg="add del mod">
          <ac:chgData name="Shelley Turner" userId="2cbc34d6-b73d-4494-96a0-bf21bb1ae1e5" providerId="ADAL" clId="{CDFCF749-2CAC-423E-A79A-0D577C598218}" dt="2022-09-25T22:35:56.513" v="11539"/>
          <ac:picMkLst>
            <pc:docMk/>
            <pc:sldMk cId="3426747131" sldId="301"/>
            <ac:picMk id="3" creationId="{498868DF-D4D3-4B61-900A-27AA46AFDEB7}"/>
          </ac:picMkLst>
        </pc:picChg>
        <pc:picChg chg="add mod">
          <ac:chgData name="Shelley Turner" userId="2cbc34d6-b73d-4494-96a0-bf21bb1ae1e5" providerId="ADAL" clId="{CDFCF749-2CAC-423E-A79A-0D577C598218}" dt="2022-09-25T22:35:56.525" v="11541"/>
          <ac:picMkLst>
            <pc:docMk/>
            <pc:sldMk cId="3426747131" sldId="301"/>
            <ac:picMk id="5" creationId="{5F8A4101-1741-46FB-A8AD-11F8730081FB}"/>
          </ac:picMkLst>
        </pc:picChg>
      </pc:sldChg>
      <pc:sldChg chg="addSp modSp add del modNotes">
        <pc:chgData name="Shelley Turner" userId="2cbc34d6-b73d-4494-96a0-bf21bb1ae1e5" providerId="ADAL" clId="{CDFCF749-2CAC-423E-A79A-0D577C598218}" dt="2022-09-26T00:42:13.220" v="11851" actId="2696"/>
        <pc:sldMkLst>
          <pc:docMk/>
          <pc:sldMk cId="3036318467" sldId="302"/>
        </pc:sldMkLst>
        <pc:picChg chg="add mod">
          <ac:chgData name="Shelley Turner" userId="2cbc34d6-b73d-4494-96a0-bf21bb1ae1e5" providerId="ADAL" clId="{CDFCF749-2CAC-423E-A79A-0D577C598218}" dt="2022-09-25T22:45:01.648" v="11545"/>
          <ac:picMkLst>
            <pc:docMk/>
            <pc:sldMk cId="3036318467" sldId="302"/>
            <ac:picMk id="3" creationId="{7422382E-D77B-448D-8D51-273F30BFDF33}"/>
          </ac:picMkLst>
        </pc:picChg>
      </pc:sldChg>
      <pc:sldChg chg="addSp modSp add del modNotes">
        <pc:chgData name="Shelley Turner" userId="2cbc34d6-b73d-4494-96a0-bf21bb1ae1e5" providerId="ADAL" clId="{CDFCF749-2CAC-423E-A79A-0D577C598218}" dt="2022-09-26T00:42:09.176" v="11850" actId="2696"/>
        <pc:sldMkLst>
          <pc:docMk/>
          <pc:sldMk cId="3199413169" sldId="303"/>
        </pc:sldMkLst>
        <pc:picChg chg="add mod">
          <ac:chgData name="Shelley Turner" userId="2cbc34d6-b73d-4494-96a0-bf21bb1ae1e5" providerId="ADAL" clId="{CDFCF749-2CAC-423E-A79A-0D577C598218}" dt="2022-09-25T22:45:01.768" v="11550"/>
          <ac:picMkLst>
            <pc:docMk/>
            <pc:sldMk cId="3199413169" sldId="303"/>
            <ac:picMk id="3" creationId="{AAF93DFC-F1A4-4E99-9CDF-22BEC4990856}"/>
          </ac:picMkLst>
        </pc:picChg>
      </pc:sldChg>
      <pc:sldChg chg="addSp modSp add del modNotes">
        <pc:chgData name="Shelley Turner" userId="2cbc34d6-b73d-4494-96a0-bf21bb1ae1e5" providerId="ADAL" clId="{CDFCF749-2CAC-423E-A79A-0D577C598218}" dt="2022-09-26T00:42:07.213" v="11849" actId="2696"/>
        <pc:sldMkLst>
          <pc:docMk/>
          <pc:sldMk cId="1349872091" sldId="304"/>
        </pc:sldMkLst>
        <pc:picChg chg="add mod">
          <ac:chgData name="Shelley Turner" userId="2cbc34d6-b73d-4494-96a0-bf21bb1ae1e5" providerId="ADAL" clId="{CDFCF749-2CAC-423E-A79A-0D577C598218}" dt="2022-09-25T22:45:01.896" v="11555"/>
          <ac:picMkLst>
            <pc:docMk/>
            <pc:sldMk cId="1349872091" sldId="304"/>
            <ac:picMk id="3" creationId="{76F44E06-2A1B-4F61-9BB2-B1C7CC8D403A}"/>
          </ac:picMkLst>
        </pc:picChg>
      </pc:sldChg>
      <pc:sldChg chg="addSp delSp modSp add del modNotes">
        <pc:chgData name="Shelley Turner" userId="2cbc34d6-b73d-4494-96a0-bf21bb1ae1e5" providerId="ADAL" clId="{CDFCF749-2CAC-423E-A79A-0D577C598218}" dt="2022-09-26T00:43:19.054" v="11859" actId="2696"/>
        <pc:sldMkLst>
          <pc:docMk/>
          <pc:sldMk cId="556242579" sldId="305"/>
        </pc:sldMkLst>
        <pc:picChg chg="add del mod">
          <ac:chgData name="Shelley Turner" userId="2cbc34d6-b73d-4494-96a0-bf21bb1ae1e5" providerId="ADAL" clId="{CDFCF749-2CAC-423E-A79A-0D577C598218}" dt="2022-09-25T23:07:02.139" v="11830"/>
          <ac:picMkLst>
            <pc:docMk/>
            <pc:sldMk cId="556242579" sldId="305"/>
            <ac:picMk id="3" creationId="{CBAF7890-2F3D-4421-8371-81F5467A5876}"/>
          </ac:picMkLst>
        </pc:picChg>
        <pc:picChg chg="add mod">
          <ac:chgData name="Shelley Turner" userId="2cbc34d6-b73d-4494-96a0-bf21bb1ae1e5" providerId="ADAL" clId="{CDFCF749-2CAC-423E-A79A-0D577C598218}" dt="2022-09-25T23:07:02.193" v="11832"/>
          <ac:picMkLst>
            <pc:docMk/>
            <pc:sldMk cId="556242579" sldId="305"/>
            <ac:picMk id="5" creationId="{94562DBA-257C-4559-8FE9-7FD5116E44BB}"/>
          </ac:picMkLst>
        </pc:picChg>
      </pc:sldChg>
      <pc:sldChg chg="addSp delSp modSp add del modNotes">
        <pc:chgData name="Shelley Turner" userId="2cbc34d6-b73d-4494-96a0-bf21bb1ae1e5" providerId="ADAL" clId="{CDFCF749-2CAC-423E-A79A-0D577C598218}" dt="2022-09-26T00:43:15.576" v="11858" actId="2696"/>
        <pc:sldMkLst>
          <pc:docMk/>
          <pc:sldMk cId="478683832" sldId="306"/>
        </pc:sldMkLst>
        <pc:picChg chg="add del mod">
          <ac:chgData name="Shelley Turner" userId="2cbc34d6-b73d-4494-96a0-bf21bb1ae1e5" providerId="ADAL" clId="{CDFCF749-2CAC-423E-A79A-0D577C598218}" dt="2022-09-25T23:07:02.234" v="11834"/>
          <ac:picMkLst>
            <pc:docMk/>
            <pc:sldMk cId="478683832" sldId="306"/>
            <ac:picMk id="3" creationId="{4FD28598-F3D6-490E-A477-CFA2DBE6F2D9}"/>
          </ac:picMkLst>
        </pc:picChg>
        <pc:picChg chg="add mod">
          <ac:chgData name="Shelley Turner" userId="2cbc34d6-b73d-4494-96a0-bf21bb1ae1e5" providerId="ADAL" clId="{CDFCF749-2CAC-423E-A79A-0D577C598218}" dt="2022-09-25T23:07:02.255" v="11836"/>
          <ac:picMkLst>
            <pc:docMk/>
            <pc:sldMk cId="478683832" sldId="306"/>
            <ac:picMk id="5" creationId="{E560F2EE-12F1-4A77-999C-1B81C1E31C0B}"/>
          </ac:picMkLst>
        </pc:picChg>
      </pc:sldChg>
      <pc:sldChg chg="addSp delSp modSp add del modNotes">
        <pc:chgData name="Shelley Turner" userId="2cbc34d6-b73d-4494-96a0-bf21bb1ae1e5" providerId="ADAL" clId="{CDFCF749-2CAC-423E-A79A-0D577C598218}" dt="2022-09-26T00:43:13.630" v="11857" actId="2696"/>
        <pc:sldMkLst>
          <pc:docMk/>
          <pc:sldMk cId="273886758" sldId="307"/>
        </pc:sldMkLst>
        <pc:picChg chg="add del mod">
          <ac:chgData name="Shelley Turner" userId="2cbc34d6-b73d-4494-96a0-bf21bb1ae1e5" providerId="ADAL" clId="{CDFCF749-2CAC-423E-A79A-0D577C598218}" dt="2022-09-25T23:07:02.319" v="11838"/>
          <ac:picMkLst>
            <pc:docMk/>
            <pc:sldMk cId="273886758" sldId="307"/>
            <ac:picMk id="3" creationId="{377CACDD-EB5D-47FB-9D6C-7C22FA273866}"/>
          </ac:picMkLst>
        </pc:picChg>
        <pc:picChg chg="add mod">
          <ac:chgData name="Shelley Turner" userId="2cbc34d6-b73d-4494-96a0-bf21bb1ae1e5" providerId="ADAL" clId="{CDFCF749-2CAC-423E-A79A-0D577C598218}" dt="2022-09-25T23:07:02.343" v="11840"/>
          <ac:picMkLst>
            <pc:docMk/>
            <pc:sldMk cId="273886758" sldId="307"/>
            <ac:picMk id="5" creationId="{935DB24C-BE77-4272-837D-2E966DA5D808}"/>
          </ac:picMkLst>
        </pc:picChg>
      </pc:sldChg>
      <pc:sldChg chg="addSp modSp add del modNotes">
        <pc:chgData name="Shelley Turner" userId="2cbc34d6-b73d-4494-96a0-bf21bb1ae1e5" providerId="ADAL" clId="{CDFCF749-2CAC-423E-A79A-0D577C598218}" dt="2022-09-26T00:44:36.191" v="11867" actId="2696"/>
        <pc:sldMkLst>
          <pc:docMk/>
          <pc:sldMk cId="2543396753" sldId="308"/>
        </pc:sldMkLst>
        <pc:picChg chg="add mod">
          <ac:chgData name="Shelley Turner" userId="2cbc34d6-b73d-4494-96a0-bf21bb1ae1e5" providerId="ADAL" clId="{CDFCF749-2CAC-423E-A79A-0D577C598218}" dt="2022-09-25T22:54:08.193" v="11575"/>
          <ac:picMkLst>
            <pc:docMk/>
            <pc:sldMk cId="2543396753" sldId="308"/>
            <ac:picMk id="3" creationId="{7F158601-24E9-4F25-B72D-29A3E7901234}"/>
          </ac:picMkLst>
        </pc:picChg>
      </pc:sldChg>
      <pc:sldChg chg="addSp modSp add del modNotes">
        <pc:chgData name="Shelley Turner" userId="2cbc34d6-b73d-4494-96a0-bf21bb1ae1e5" providerId="ADAL" clId="{CDFCF749-2CAC-423E-A79A-0D577C598218}" dt="2022-09-26T00:44:32.240" v="11866" actId="2696"/>
        <pc:sldMkLst>
          <pc:docMk/>
          <pc:sldMk cId="4243309623" sldId="309"/>
        </pc:sldMkLst>
        <pc:picChg chg="add mod">
          <ac:chgData name="Shelley Turner" userId="2cbc34d6-b73d-4494-96a0-bf21bb1ae1e5" providerId="ADAL" clId="{CDFCF749-2CAC-423E-A79A-0D577C598218}" dt="2022-09-25T22:54:08.335" v="11580"/>
          <ac:picMkLst>
            <pc:docMk/>
            <pc:sldMk cId="4243309623" sldId="309"/>
            <ac:picMk id="3" creationId="{D2792E74-5E64-4F4A-83BE-FA022FC32470}"/>
          </ac:picMkLst>
        </pc:picChg>
      </pc:sldChg>
      <pc:sldChg chg="addSp modSp add del modNotes">
        <pc:chgData name="Shelley Turner" userId="2cbc34d6-b73d-4494-96a0-bf21bb1ae1e5" providerId="ADAL" clId="{CDFCF749-2CAC-423E-A79A-0D577C598218}" dt="2022-09-26T00:44:29.765" v="11865" actId="2696"/>
        <pc:sldMkLst>
          <pc:docMk/>
          <pc:sldMk cId="224837901" sldId="310"/>
        </pc:sldMkLst>
        <pc:picChg chg="add mod">
          <ac:chgData name="Shelley Turner" userId="2cbc34d6-b73d-4494-96a0-bf21bb1ae1e5" providerId="ADAL" clId="{CDFCF749-2CAC-423E-A79A-0D577C598218}" dt="2022-09-25T22:54:08.468" v="11585"/>
          <ac:picMkLst>
            <pc:docMk/>
            <pc:sldMk cId="224837901" sldId="310"/>
            <ac:picMk id="3" creationId="{BB93AB4D-DC86-4B92-8FB8-06956962BD05}"/>
          </ac:picMkLst>
        </pc:picChg>
      </pc:sldChg>
      <pc:sldChg chg="addSp modSp add modNotes">
        <pc:chgData name="Shelley Turner" userId="2cbc34d6-b73d-4494-96a0-bf21bb1ae1e5" providerId="ADAL" clId="{CDFCF749-2CAC-423E-A79A-0D577C598218}" dt="2022-09-26T00:41:54.747" v="11848" actId="20577"/>
        <pc:sldMkLst>
          <pc:docMk/>
          <pc:sldMk cId="1126943004" sldId="311"/>
        </pc:sldMkLst>
        <pc:picChg chg="add mod">
          <ac:chgData name="Shelley Turner" userId="2cbc34d6-b73d-4494-96a0-bf21bb1ae1e5" providerId="ADAL" clId="{CDFCF749-2CAC-423E-A79A-0D577C598218}" dt="2022-09-26T00:41:54.696" v="11846"/>
          <ac:picMkLst>
            <pc:docMk/>
            <pc:sldMk cId="1126943004" sldId="311"/>
            <ac:picMk id="3" creationId="{4E69486B-6E7D-4402-A56D-7EE53F016BC0}"/>
          </ac:picMkLst>
        </pc:picChg>
      </pc:sldChg>
      <pc:sldChg chg="addSp modSp add modNotes">
        <pc:chgData name="Shelley Turner" userId="2cbc34d6-b73d-4494-96a0-bf21bb1ae1e5" providerId="ADAL" clId="{CDFCF749-2CAC-423E-A79A-0D577C598218}" dt="2022-09-26T00:42:33.761" v="11856" actId="20577"/>
        <pc:sldMkLst>
          <pc:docMk/>
          <pc:sldMk cId="284211873" sldId="312"/>
        </pc:sldMkLst>
        <pc:picChg chg="add mod">
          <ac:chgData name="Shelley Turner" userId="2cbc34d6-b73d-4494-96a0-bf21bb1ae1e5" providerId="ADAL" clId="{CDFCF749-2CAC-423E-A79A-0D577C598218}" dt="2022-09-26T00:42:33.714" v="11854"/>
          <ac:picMkLst>
            <pc:docMk/>
            <pc:sldMk cId="284211873" sldId="312"/>
            <ac:picMk id="3" creationId="{25159749-E704-4C7B-842D-3AAEF3922792}"/>
          </ac:picMkLst>
        </pc:picChg>
      </pc:sldChg>
      <pc:sldChg chg="addSp modSp add modNotes">
        <pc:chgData name="Shelley Turner" userId="2cbc34d6-b73d-4494-96a0-bf21bb1ae1e5" providerId="ADAL" clId="{CDFCF749-2CAC-423E-A79A-0D577C598218}" dt="2022-09-26T00:43:34.337" v="11864" actId="20577"/>
        <pc:sldMkLst>
          <pc:docMk/>
          <pc:sldMk cId="2440334058" sldId="313"/>
        </pc:sldMkLst>
        <pc:picChg chg="add mod">
          <ac:chgData name="Shelley Turner" userId="2cbc34d6-b73d-4494-96a0-bf21bb1ae1e5" providerId="ADAL" clId="{CDFCF749-2CAC-423E-A79A-0D577C598218}" dt="2022-09-26T00:43:34.293" v="11862"/>
          <ac:picMkLst>
            <pc:docMk/>
            <pc:sldMk cId="2440334058" sldId="313"/>
            <ac:picMk id="3" creationId="{1F0AB2DB-5568-4F9C-B587-BAD966604E1B}"/>
          </ac:picMkLst>
        </pc:picChg>
      </pc:sldChg>
      <pc:sldChg chg="addSp modSp add del modNotes">
        <pc:chgData name="Shelley Turner" userId="2cbc34d6-b73d-4494-96a0-bf21bb1ae1e5" providerId="ADAL" clId="{CDFCF749-2CAC-423E-A79A-0D577C598218}" dt="2022-09-26T00:46:05.074" v="11873" actId="2696"/>
        <pc:sldMkLst>
          <pc:docMk/>
          <pc:sldMk cId="632966090" sldId="314"/>
        </pc:sldMkLst>
        <pc:picChg chg="add mod">
          <ac:chgData name="Shelley Turner" userId="2cbc34d6-b73d-4494-96a0-bf21bb1ae1e5" providerId="ADAL" clId="{CDFCF749-2CAC-423E-A79A-0D577C598218}" dt="2022-09-26T00:45:20.795" v="11870"/>
          <ac:picMkLst>
            <pc:docMk/>
            <pc:sldMk cId="632966090" sldId="314"/>
            <ac:picMk id="3" creationId="{6A3000EE-9909-4F7C-8507-0260B8F38CE0}"/>
          </ac:picMkLst>
        </pc:picChg>
      </pc:sldChg>
      <pc:sldChg chg="addSp modSp add modNotes">
        <pc:chgData name="Shelley Turner" userId="2cbc34d6-b73d-4494-96a0-bf21bb1ae1e5" providerId="ADAL" clId="{CDFCF749-2CAC-423E-A79A-0D577C598218}" dt="2022-09-26T00:46:48.215" v="11878" actId="20577"/>
        <pc:sldMkLst>
          <pc:docMk/>
          <pc:sldMk cId="2975269020" sldId="314"/>
        </pc:sldMkLst>
        <pc:picChg chg="add mod">
          <ac:chgData name="Shelley Turner" userId="2cbc34d6-b73d-4494-96a0-bf21bb1ae1e5" providerId="ADAL" clId="{CDFCF749-2CAC-423E-A79A-0D577C598218}" dt="2022-09-26T00:46:48.167" v="11876"/>
          <ac:picMkLst>
            <pc:docMk/>
            <pc:sldMk cId="2975269020" sldId="314"/>
            <ac:picMk id="3" creationId="{B4ACE34E-942F-47D0-9636-4C2A4DFC7F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857BF-8E66-49C9-850A-AE7D01FE7D44}"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28091-FAF6-4F52-9DCF-7E789CB117A4}" type="slidenum">
              <a:rPr lang="en-US" smtClean="0"/>
              <a:t>‹#›</a:t>
            </a:fld>
            <a:endParaRPr lang="en-US"/>
          </a:p>
        </p:txBody>
      </p:sp>
    </p:spTree>
    <p:extLst>
      <p:ext uri="{BB962C8B-B14F-4D97-AF65-F5344CB8AC3E}">
        <p14:creationId xmlns:p14="http://schemas.microsoft.com/office/powerpoint/2010/main" val="97794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years in the industry, and one word that describes your journey.</a:t>
            </a:r>
          </a:p>
        </p:txBody>
      </p:sp>
      <p:sp>
        <p:nvSpPr>
          <p:cNvPr id="4" name="Slide Number Placeholder 3"/>
          <p:cNvSpPr>
            <a:spLocks noGrp="1"/>
          </p:cNvSpPr>
          <p:nvPr>
            <p:ph type="sldNum" sz="quarter" idx="5"/>
          </p:nvPr>
        </p:nvSpPr>
        <p:spPr/>
        <p:txBody>
          <a:bodyPr/>
          <a:lstStyle/>
          <a:p>
            <a:fld id="{C9C86516-ABE9-4770-93F1-BA81098D9BB0}" type="slidenum">
              <a:rPr lang="en-US" smtClean="0"/>
              <a:t>2</a:t>
            </a:fld>
            <a:endParaRPr lang="en-US" dirty="0"/>
          </a:p>
        </p:txBody>
      </p:sp>
    </p:spTree>
    <p:extLst>
      <p:ext uri="{BB962C8B-B14F-4D97-AF65-F5344CB8AC3E}">
        <p14:creationId xmlns:p14="http://schemas.microsoft.com/office/powerpoint/2010/main" val="407109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does your meeting take place. Make sure you can be there</a:t>
            </a:r>
          </a:p>
        </p:txBody>
      </p:sp>
      <p:sp>
        <p:nvSpPr>
          <p:cNvPr id="4" name="Slide Number Placeholder 3"/>
          <p:cNvSpPr>
            <a:spLocks noGrp="1"/>
          </p:cNvSpPr>
          <p:nvPr>
            <p:ph type="sldNum" sz="quarter" idx="5"/>
          </p:nvPr>
        </p:nvSpPr>
        <p:spPr/>
        <p:txBody>
          <a:bodyPr/>
          <a:lstStyle/>
          <a:p>
            <a:fld id="{22928091-FAF6-4F52-9DCF-7E789CB117A4}" type="slidenum">
              <a:rPr lang="en-US" smtClean="0"/>
              <a:t>5</a:t>
            </a:fld>
            <a:endParaRPr lang="en-US"/>
          </a:p>
        </p:txBody>
      </p:sp>
    </p:spTree>
    <p:extLst>
      <p:ext uri="{BB962C8B-B14F-4D97-AF65-F5344CB8AC3E}">
        <p14:creationId xmlns:p14="http://schemas.microsoft.com/office/powerpoint/2010/main" val="1722147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Public notice is required for trustee committee meetings
https://www.polleverywhere.com/multiple_choice_polls/BzpbHJaRDShfT5MixRLrz?state=opened&amp;flow=Default&amp;onscreen=persist</a:t>
            </a:r>
          </a:p>
        </p:txBody>
      </p:sp>
      <p:sp>
        <p:nvSpPr>
          <p:cNvPr id="4" name="Slide Number Placeholder 3"/>
          <p:cNvSpPr>
            <a:spLocks noGrp="1"/>
          </p:cNvSpPr>
          <p:nvPr>
            <p:ph type="sldNum" sz="quarter" idx="5"/>
          </p:nvPr>
        </p:nvSpPr>
        <p:spPr/>
        <p:txBody>
          <a:bodyPr/>
          <a:lstStyle/>
          <a:p>
            <a:fld id="{22928091-FAF6-4F52-9DCF-7E789CB117A4}" type="slidenum">
              <a:rPr lang="en-US" smtClean="0"/>
              <a:t>6</a:t>
            </a:fld>
            <a:endParaRPr lang="en-US"/>
          </a:p>
        </p:txBody>
      </p:sp>
      <p:sp>
        <p:nvSpPr>
          <p:cNvPr id="5" name="TextBox 4">
            <a:extLst>
              <a:ext uri="{FF2B5EF4-FFF2-40B4-BE49-F238E27FC236}">
                <a16:creationId xmlns:a16="http://schemas.microsoft.com/office/drawing/2014/main" id="{490DCBD8-0DB0-4B4B-84D0-A6BC25D439B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91317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 to the agenda after the 48 hour mark and best practices is no changes after the posting</a:t>
            </a:r>
          </a:p>
        </p:txBody>
      </p:sp>
      <p:sp>
        <p:nvSpPr>
          <p:cNvPr id="4" name="Slide Number Placeholder 3"/>
          <p:cNvSpPr>
            <a:spLocks noGrp="1"/>
          </p:cNvSpPr>
          <p:nvPr>
            <p:ph type="sldNum" sz="quarter" idx="5"/>
          </p:nvPr>
        </p:nvSpPr>
        <p:spPr/>
        <p:txBody>
          <a:bodyPr/>
          <a:lstStyle/>
          <a:p>
            <a:fld id="{22928091-FAF6-4F52-9DCF-7E789CB117A4}" type="slidenum">
              <a:rPr lang="en-US" smtClean="0"/>
              <a:t>7</a:t>
            </a:fld>
            <a:endParaRPr lang="en-US"/>
          </a:p>
        </p:txBody>
      </p:sp>
    </p:spTree>
    <p:extLst>
      <p:ext uri="{BB962C8B-B14F-4D97-AF65-F5344CB8AC3E}">
        <p14:creationId xmlns:p14="http://schemas.microsoft.com/office/powerpoint/2010/main" val="278935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28091-FAF6-4F52-9DCF-7E789CB117A4}" type="slidenum">
              <a:rPr lang="en-US" smtClean="0"/>
              <a:t>10</a:t>
            </a:fld>
            <a:endParaRPr lang="en-US"/>
          </a:p>
        </p:txBody>
      </p:sp>
    </p:spTree>
    <p:extLst>
      <p:ext uri="{BB962C8B-B14F-4D97-AF65-F5344CB8AC3E}">
        <p14:creationId xmlns:p14="http://schemas.microsoft.com/office/powerpoint/2010/main" val="393014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Consent agendas are not allowed by law for public board of trustee meeting agendas.
https://www.polleverywhere.com/multiple_choice_polls/p2eJVjyuTcQASz9pt4ZnK?state=opened&amp;flow=Default&amp;onscreen=persist</a:t>
            </a:r>
          </a:p>
        </p:txBody>
      </p:sp>
      <p:sp>
        <p:nvSpPr>
          <p:cNvPr id="4" name="Slide Number Placeholder 3"/>
          <p:cNvSpPr>
            <a:spLocks noGrp="1"/>
          </p:cNvSpPr>
          <p:nvPr>
            <p:ph type="sldNum" sz="quarter" idx="5"/>
          </p:nvPr>
        </p:nvSpPr>
        <p:spPr/>
        <p:txBody>
          <a:bodyPr/>
          <a:lstStyle/>
          <a:p>
            <a:fld id="{22928091-FAF6-4F52-9DCF-7E789CB117A4}" type="slidenum">
              <a:rPr lang="en-US" smtClean="0"/>
              <a:t>12</a:t>
            </a:fld>
            <a:endParaRPr lang="en-US"/>
          </a:p>
        </p:txBody>
      </p:sp>
      <p:sp>
        <p:nvSpPr>
          <p:cNvPr id="5" name="TextBox 4">
            <a:extLst>
              <a:ext uri="{FF2B5EF4-FFF2-40B4-BE49-F238E27FC236}">
                <a16:creationId xmlns:a16="http://schemas.microsoft.com/office/drawing/2014/main" id="{23FFE2F0-CD08-4002-8474-79265D29BF2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3744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Monthly Board of Trustee meetings are required for all schools.
https://www.polleverywhere.com/multiple_choice_polls/jkLs4FcdgEwx8PHem4tb7?state=opened&amp;flow=Default&amp;onscreen=persist</a:t>
            </a:r>
          </a:p>
        </p:txBody>
      </p:sp>
      <p:sp>
        <p:nvSpPr>
          <p:cNvPr id="4" name="Slide Number Placeholder 3"/>
          <p:cNvSpPr>
            <a:spLocks noGrp="1"/>
          </p:cNvSpPr>
          <p:nvPr>
            <p:ph type="sldNum" sz="quarter" idx="5"/>
          </p:nvPr>
        </p:nvSpPr>
        <p:spPr/>
        <p:txBody>
          <a:bodyPr/>
          <a:lstStyle/>
          <a:p>
            <a:fld id="{22928091-FAF6-4F52-9DCF-7E789CB117A4}" type="slidenum">
              <a:rPr lang="en-US" smtClean="0"/>
              <a:t>15</a:t>
            </a:fld>
            <a:endParaRPr lang="en-US"/>
          </a:p>
        </p:txBody>
      </p:sp>
      <p:sp>
        <p:nvSpPr>
          <p:cNvPr id="5" name="TextBox 4">
            <a:extLst>
              <a:ext uri="{FF2B5EF4-FFF2-40B4-BE49-F238E27FC236}">
                <a16:creationId xmlns:a16="http://schemas.microsoft.com/office/drawing/2014/main" id="{C0D07B06-DDB4-453F-96C3-532E16FD398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6696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A classified staff member is requesting an increase in wages. They would like to request a closed session as to the reasons why they deserve a raise. Is it allowed?
https://www.polleverywhere.com/multiple_choice_polls/2UVVh9T5WKKjcAfa2GkMI?state=opened&amp;flow=Default&amp;onscreen=persist</a:t>
            </a:r>
          </a:p>
        </p:txBody>
      </p:sp>
      <p:sp>
        <p:nvSpPr>
          <p:cNvPr id="4" name="Slide Number Placeholder 3"/>
          <p:cNvSpPr>
            <a:spLocks noGrp="1"/>
          </p:cNvSpPr>
          <p:nvPr>
            <p:ph type="sldNum" sz="quarter" idx="5"/>
          </p:nvPr>
        </p:nvSpPr>
        <p:spPr/>
        <p:txBody>
          <a:bodyPr/>
          <a:lstStyle/>
          <a:p>
            <a:fld id="{22928091-FAF6-4F52-9DCF-7E789CB117A4}" type="slidenum">
              <a:rPr lang="en-US" smtClean="0"/>
              <a:t>25</a:t>
            </a:fld>
            <a:endParaRPr lang="en-US"/>
          </a:p>
        </p:txBody>
      </p:sp>
      <p:sp>
        <p:nvSpPr>
          <p:cNvPr id="5" name="TextBox 4">
            <a:extLst>
              <a:ext uri="{FF2B5EF4-FFF2-40B4-BE49-F238E27FC236}">
                <a16:creationId xmlns:a16="http://schemas.microsoft.com/office/drawing/2014/main" id="{9A02EDEC-07CB-47DD-BE5C-9F0AA89C306F}"/>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9151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9316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757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8770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6264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72989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798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3110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719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36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767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270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420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453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446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388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0717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88646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eg.mt.gov/bills/mca/title_0020/chapter_0030/part_0020/section_0030/0020-0030-0020-0030.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opi.mt.gov/Portals/182/Page%20Files/School%20Finance/Elections/Guidance/QRG%20County%20District%20Classification_2017.pdf?ver=2018-11-27-103340-437" TargetMode="External"/><Relationship Id="rId2" Type="http://schemas.openxmlformats.org/officeDocument/2006/relationships/hyperlink" Target="https://leg.mt.gov/bills/mca/title_0200/chapter_0030/part_0030/section_0220/0200-0030-0030-0220.html" TargetMode="External"/><Relationship Id="rId1" Type="http://schemas.openxmlformats.org/officeDocument/2006/relationships/slideLayout" Target="../slideLayouts/slideLayout2.xml"/><Relationship Id="rId4" Type="http://schemas.openxmlformats.org/officeDocument/2006/relationships/hyperlink" Target="https://opi.mt.gov/Portals/182/Page%20Files/School%20Finance/Elections/Guidance/FY2022/District%20Classification%20Report.pdf?ver=2021-10-05-054627-807"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leg.mt.gov/bills/mca/title_0200/chapter_0030/part_0030/section_0230/0200-0030-0030-0230.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Mroach@masbo.com" TargetMode="External"/><Relationship Id="rId3" Type="http://schemas.openxmlformats.org/officeDocument/2006/relationships/image" Target="../media/image2.jpg"/><Relationship Id="rId7" Type="http://schemas.openxmlformats.org/officeDocument/2006/relationships/hyperlink" Target="mailto:Shamel@masbo.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turner@masbo.com"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eg.mt.gov/bills/mca/title_0020/chapter_0030/part_0020/section_0120/0020-0030-0020-0120.html" TargetMode="External"/><Relationship Id="rId2" Type="http://schemas.openxmlformats.org/officeDocument/2006/relationships/hyperlink" Target="https://rules.mt.gov/gateway/RuleNo.asp?RN=10%2E55%2E91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eg.mt.gov/bills/mca/Constitution/II/9.htm#:~:text=Section%209.-,Right%20to%20know.,the%20merits%20of%20public%20disclosure."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leg.mt.gov/bills/mca/title_0020/chapter_0030/part_0020/section_0030/0020-0030-0020-0030.html" TargetMode="External"/><Relationship Id="rId4" Type="http://schemas.openxmlformats.org/officeDocument/2006/relationships/hyperlink" Target="https://leg.mt.gov/bills/mca/CONSTITUTION/II/8.htm#:~:text=Section%208.-,Right%20of%20participation.,may%20be%20provided%20by%20law."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issuu.com/montanaschoolboardsassociation/docs/anaconda_public_schools_policy_manu?e=16838009/3518310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237E-6826-43B3-8EEE-D22375687A31}"/>
              </a:ext>
            </a:extLst>
          </p:cNvPr>
          <p:cNvSpPr>
            <a:spLocks noGrp="1"/>
          </p:cNvSpPr>
          <p:nvPr>
            <p:ph type="ctrTitle"/>
          </p:nvPr>
        </p:nvSpPr>
        <p:spPr>
          <a:xfrm>
            <a:off x="2940905" y="2234498"/>
            <a:ext cx="8915399" cy="3265324"/>
          </a:xfrm>
        </p:spPr>
        <p:txBody>
          <a:bodyPr>
            <a:normAutofit/>
          </a:bodyPr>
          <a:lstStyle/>
          <a:p>
            <a:pPr algn="ctr"/>
            <a:r>
              <a:rPr lang="en-US" dirty="0"/>
              <a:t>Board Meeting and Minute Laws</a:t>
            </a:r>
            <a:endParaRPr lang="en-US" sz="3100" dirty="0"/>
          </a:p>
        </p:txBody>
      </p:sp>
      <p:sp>
        <p:nvSpPr>
          <p:cNvPr id="3" name="Subtitle 2">
            <a:extLst>
              <a:ext uri="{FF2B5EF4-FFF2-40B4-BE49-F238E27FC236}">
                <a16:creationId xmlns:a16="http://schemas.microsoft.com/office/drawing/2014/main" id="{F6C8097A-9698-44E9-9E8B-DA56F69F7BD9}"/>
              </a:ext>
            </a:extLst>
          </p:cNvPr>
          <p:cNvSpPr>
            <a:spLocks noGrp="1"/>
          </p:cNvSpPr>
          <p:nvPr>
            <p:ph type="subTitle" idx="1"/>
          </p:nvPr>
        </p:nvSpPr>
        <p:spPr>
          <a:xfrm>
            <a:off x="2940905" y="5499822"/>
            <a:ext cx="8915399" cy="1126283"/>
          </a:xfrm>
        </p:spPr>
        <p:txBody>
          <a:bodyPr>
            <a:normAutofit/>
          </a:bodyPr>
          <a:lstStyle/>
          <a:p>
            <a:pPr algn="ctr"/>
            <a:r>
              <a:rPr lang="en-US" dirty="0"/>
              <a:t>New School Business Official Workshop</a:t>
            </a:r>
          </a:p>
          <a:p>
            <a:pPr algn="ctr"/>
            <a:r>
              <a:rPr lang="en-US"/>
              <a:t>September 2022</a:t>
            </a:r>
            <a:endParaRPr lang="en-US" dirty="0"/>
          </a:p>
        </p:txBody>
      </p:sp>
      <p:pic>
        <p:nvPicPr>
          <p:cNvPr id="5" name="Picture 4">
            <a:extLst>
              <a:ext uri="{FF2B5EF4-FFF2-40B4-BE49-F238E27FC236}">
                <a16:creationId xmlns:a16="http://schemas.microsoft.com/office/drawing/2014/main" id="{E68F3074-68E9-4745-85D6-E89BEF0FA33E}"/>
              </a:ext>
            </a:extLst>
          </p:cNvPr>
          <p:cNvPicPr>
            <a:picLocks noChangeAspect="1"/>
          </p:cNvPicPr>
          <p:nvPr/>
        </p:nvPicPr>
        <p:blipFill>
          <a:blip r:embed="rId2"/>
          <a:stretch>
            <a:fillRect/>
          </a:stretch>
        </p:blipFill>
        <p:spPr>
          <a:xfrm>
            <a:off x="4833152" y="759138"/>
            <a:ext cx="4925995" cy="2950720"/>
          </a:xfrm>
          <a:prstGeom prst="rect">
            <a:avLst/>
          </a:prstGeom>
        </p:spPr>
      </p:pic>
    </p:spTree>
    <p:extLst>
      <p:ext uri="{BB962C8B-B14F-4D97-AF65-F5344CB8AC3E}">
        <p14:creationId xmlns:p14="http://schemas.microsoft.com/office/powerpoint/2010/main" val="417716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54ACB-A124-4184-9C71-DFDF579717B9}"/>
              </a:ext>
            </a:extLst>
          </p:cNvPr>
          <p:cNvSpPr>
            <a:spLocks noGrp="1"/>
          </p:cNvSpPr>
          <p:nvPr>
            <p:ph type="title"/>
          </p:nvPr>
        </p:nvSpPr>
        <p:spPr>
          <a:xfrm>
            <a:off x="3373062" y="624110"/>
            <a:ext cx="8131550" cy="1280890"/>
          </a:xfrm>
        </p:spPr>
        <p:txBody>
          <a:bodyPr>
            <a:normAutofit/>
          </a:bodyPr>
          <a:lstStyle/>
          <a:p>
            <a:r>
              <a:rPr lang="en-US"/>
              <a:t>What’s in an Agenda?</a:t>
            </a:r>
          </a:p>
        </p:txBody>
      </p:sp>
      <p:sp>
        <p:nvSpPr>
          <p:cNvPr id="19" name="Rectangle 18">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228600"/>
            <a:ext cx="2969842" cy="6638625"/>
            <a:chOff x="2487613" y="285750"/>
            <a:chExt cx="2428875" cy="5654676"/>
          </a:xfrm>
          <a:solidFill>
            <a:schemeClr val="tx2">
              <a:lumMod val="60000"/>
              <a:lumOff val="40000"/>
              <a:alpha val="40000"/>
            </a:schemeClr>
          </a:solidFill>
        </p:grpSpPr>
        <p:sp>
          <p:nvSpPr>
            <p:cNvPr id="22"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3"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4"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5"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6"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7"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8"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9"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0"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1"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2"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3"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5"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74CBE6AF-FFA6-430E-9924-29A35B90F072}"/>
              </a:ext>
            </a:extLst>
          </p:cNvPr>
          <p:cNvSpPr>
            <a:spLocks noGrp="1"/>
          </p:cNvSpPr>
          <p:nvPr>
            <p:ph idx="1"/>
          </p:nvPr>
        </p:nvSpPr>
        <p:spPr>
          <a:xfrm>
            <a:off x="3373062" y="1500187"/>
            <a:ext cx="8131550" cy="5229225"/>
          </a:xfrm>
        </p:spPr>
        <p:txBody>
          <a:bodyPr>
            <a:normAutofit/>
          </a:bodyPr>
          <a:lstStyle/>
          <a:p>
            <a:r>
              <a:rPr lang="en-US" sz="2200" dirty="0"/>
              <a:t>Date, time, and location of the meeting</a:t>
            </a:r>
          </a:p>
          <a:p>
            <a:r>
              <a:rPr lang="en-US" sz="2200" dirty="0"/>
              <a:t>How to attend remotely if applicable</a:t>
            </a:r>
          </a:p>
          <a:p>
            <a:r>
              <a:rPr lang="en-US" sz="2200" dirty="0"/>
              <a:t>Who to contact for more information or a Board Packet</a:t>
            </a:r>
          </a:p>
          <a:p>
            <a:r>
              <a:rPr lang="en-US" sz="2200" dirty="0"/>
              <a:t>Outline of the Meeting that will take place</a:t>
            </a:r>
          </a:p>
          <a:p>
            <a:pPr lvl="1"/>
            <a:r>
              <a:rPr lang="en-US" sz="1900" i="1" dirty="0"/>
              <a:t>The Board Chair is authorized to adjust the order of agenda items to accommodate scheduling needs of interested parties.</a:t>
            </a:r>
            <a:endParaRPr lang="en-US" sz="1900" dirty="0"/>
          </a:p>
          <a:p>
            <a:r>
              <a:rPr lang="en-US" sz="2200" dirty="0"/>
              <a:t>Clear &amp; succinct phrases </a:t>
            </a:r>
          </a:p>
          <a:p>
            <a:r>
              <a:rPr lang="en-US" sz="2200" dirty="0"/>
              <a:t>Reasonable person test</a:t>
            </a:r>
          </a:p>
          <a:p>
            <a:r>
              <a:rPr lang="en-US" sz="2200" dirty="0"/>
              <a:t>Possible closed session notation required</a:t>
            </a:r>
          </a:p>
          <a:p>
            <a:pPr lvl="1"/>
            <a:r>
              <a:rPr lang="en-US" sz="1900" i="1" dirty="0"/>
              <a:t>(Possible Closed Session in accordance with Section, </a:t>
            </a:r>
            <a:r>
              <a:rPr lang="en-US" sz="1900" b="1" i="1" dirty="0">
                <a:hlinkClick r:id="rId3"/>
              </a:rPr>
              <a:t>2-3-203 MCA</a:t>
            </a:r>
            <a:r>
              <a:rPr lang="en-US" sz="1900" i="1" dirty="0"/>
              <a:t>)</a:t>
            </a:r>
          </a:p>
        </p:txBody>
      </p:sp>
    </p:spTree>
    <p:extLst>
      <p:ext uri="{BB962C8B-B14F-4D97-AF65-F5344CB8AC3E}">
        <p14:creationId xmlns:p14="http://schemas.microsoft.com/office/powerpoint/2010/main" val="298387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7DAE-E478-4449-83C6-E497C3AD9422}"/>
              </a:ext>
            </a:extLst>
          </p:cNvPr>
          <p:cNvSpPr>
            <a:spLocks noGrp="1"/>
          </p:cNvSpPr>
          <p:nvPr>
            <p:ph type="title"/>
          </p:nvPr>
        </p:nvSpPr>
        <p:spPr>
          <a:xfrm>
            <a:off x="3513137" y="481235"/>
            <a:ext cx="8911687" cy="1280890"/>
          </a:xfrm>
        </p:spPr>
        <p:txBody>
          <a:bodyPr/>
          <a:lstStyle/>
          <a:p>
            <a:pPr algn="ctr"/>
            <a:r>
              <a:rPr lang="en-US" dirty="0"/>
              <a:t>Additional Agenda Best Practices </a:t>
            </a:r>
          </a:p>
        </p:txBody>
      </p:sp>
      <p:sp>
        <p:nvSpPr>
          <p:cNvPr id="3" name="Content Placeholder 2">
            <a:extLst>
              <a:ext uri="{FF2B5EF4-FFF2-40B4-BE49-F238E27FC236}">
                <a16:creationId xmlns:a16="http://schemas.microsoft.com/office/drawing/2014/main" id="{C748AC28-39B5-4AF3-8449-8EF5E215C2F0}"/>
              </a:ext>
            </a:extLst>
          </p:cNvPr>
          <p:cNvSpPr>
            <a:spLocks noGrp="1"/>
          </p:cNvSpPr>
          <p:nvPr>
            <p:ph idx="1"/>
          </p:nvPr>
        </p:nvSpPr>
        <p:spPr>
          <a:xfrm>
            <a:off x="3670298" y="1457325"/>
            <a:ext cx="8059739" cy="5129213"/>
          </a:xfrm>
        </p:spPr>
        <p:txBody>
          <a:bodyPr>
            <a:normAutofit lnSpcReduction="10000"/>
          </a:bodyPr>
          <a:lstStyle/>
          <a:p>
            <a:r>
              <a:rPr lang="en-US" sz="2200" dirty="0"/>
              <a:t>REQUIRED: Public Comment- clear guidelines, timer etc. </a:t>
            </a:r>
          </a:p>
          <a:p>
            <a:pPr lvl="1"/>
            <a:r>
              <a:rPr lang="en-US" sz="2000" i="1" dirty="0"/>
              <a:t>Exp: Citizens may comment on items appearing on the agenda when invited to participate during that agenda item by the Board Chair.  Citizens may comment on items related to School District business not appearing on this agenda during the public comment portion of the meeting as noted in the public comment form.          </a:t>
            </a:r>
            <a:r>
              <a:rPr lang="en-US" sz="2000" dirty="0"/>
              <a:t> (policy 1420F)</a:t>
            </a:r>
          </a:p>
          <a:p>
            <a:pPr marL="457200" lvl="1" indent="0">
              <a:buNone/>
            </a:pPr>
            <a:endParaRPr lang="en-US" sz="2000" dirty="0"/>
          </a:p>
          <a:p>
            <a:r>
              <a:rPr lang="en-US" sz="2200" dirty="0"/>
              <a:t>Make sure all action items are clearly identified</a:t>
            </a:r>
          </a:p>
          <a:p>
            <a:pPr lvl="1"/>
            <a:r>
              <a:rPr lang="en-US" sz="2000" dirty="0"/>
              <a:t>No indication of a predetermined conclusion</a:t>
            </a:r>
          </a:p>
          <a:p>
            <a:pPr lvl="1"/>
            <a:r>
              <a:rPr lang="en-US" sz="2000" dirty="0"/>
              <a:t>Wording is important</a:t>
            </a:r>
          </a:p>
          <a:p>
            <a:pPr marL="457200" lvl="1" indent="0">
              <a:buNone/>
            </a:pPr>
            <a:endParaRPr lang="en-US" sz="2000" dirty="0"/>
          </a:p>
          <a:p>
            <a:r>
              <a:rPr lang="en-US" sz="2200" dirty="0"/>
              <a:t>No changes after posting</a:t>
            </a:r>
          </a:p>
          <a:p>
            <a:pPr marL="457200" lvl="1" indent="0">
              <a:buNone/>
            </a:pPr>
            <a:endParaRPr lang="en-US" sz="1800" dirty="0"/>
          </a:p>
          <a:p>
            <a:pPr marL="0" indent="0">
              <a:buNone/>
            </a:pPr>
            <a:endParaRPr lang="en-US" dirty="0"/>
          </a:p>
        </p:txBody>
      </p:sp>
      <p:pic>
        <p:nvPicPr>
          <p:cNvPr id="4" name="Picture 3">
            <a:extLst>
              <a:ext uri="{FF2B5EF4-FFF2-40B4-BE49-F238E27FC236}">
                <a16:creationId xmlns:a16="http://schemas.microsoft.com/office/drawing/2014/main" id="{BB8C9687-9A19-41FF-8D8F-5FB2AD7C38E8}"/>
              </a:ext>
            </a:extLst>
          </p:cNvPr>
          <p:cNvPicPr>
            <a:picLocks noChangeAspect="1"/>
          </p:cNvPicPr>
          <p:nvPr/>
        </p:nvPicPr>
        <p:blipFill>
          <a:blip r:embed="rId2"/>
          <a:stretch>
            <a:fillRect/>
          </a:stretch>
        </p:blipFill>
        <p:spPr>
          <a:xfrm>
            <a:off x="1822449" y="481235"/>
            <a:ext cx="1847850" cy="2466975"/>
          </a:xfrm>
          <a:prstGeom prst="rect">
            <a:avLst/>
          </a:prstGeom>
        </p:spPr>
      </p:pic>
    </p:spTree>
    <p:extLst>
      <p:ext uri="{BB962C8B-B14F-4D97-AF65-F5344CB8AC3E}">
        <p14:creationId xmlns:p14="http://schemas.microsoft.com/office/powerpoint/2010/main" val="1159782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59749-E704-4C7B-842D-3AAEF3922792}"/>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8421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C583FC-3774-47D1-9A8B-E0DBA89CB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8DDDC38-A59D-4C57-BEAA-01E57BDEF4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5253" y="228600"/>
            <a:ext cx="2851523" cy="6638625"/>
            <a:chOff x="2487613" y="285750"/>
            <a:chExt cx="2428875" cy="5654676"/>
          </a:xfrm>
        </p:grpSpPr>
        <p:sp>
          <p:nvSpPr>
            <p:cNvPr id="12" name="Freeform 11">
              <a:extLst>
                <a:ext uri="{FF2B5EF4-FFF2-40B4-BE49-F238E27FC236}">
                  <a16:creationId xmlns:a16="http://schemas.microsoft.com/office/drawing/2014/main" id="{07181E0D-4E2E-4CF7-83D6-6BF1884F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41E4039F-6250-4F1A-8B44-8211D95CB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C27CE0F8-A859-4A25-8A2E-2F48B2D7F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D3B4413-99E7-41CB-BC1A-91CB93B73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2B5AE9BA-21EA-413E-92D1-70B41D12F8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EA6962B4-B58E-4363-AE37-502AAB46F0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8CFEAE09-A4F7-4009-BBA4-E007F3FF2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BEC0F162-6193-4A0C-9667-DD7C8B4BD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7AE69957-54B0-48E2-8BCD-EE01C7190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9E3E384D-F4D8-4B3A-978C-EFEED16D3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66DD5E8A-F260-4F93-94D6-AA109560A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AB7CE38B-1EFC-4D54-BD22-F0E1C0ED2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44251A81-4530-41B5-B8FB-DC124AC02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6" name="Freeform 27">
              <a:extLst>
                <a:ext uri="{FF2B5EF4-FFF2-40B4-BE49-F238E27FC236}">
                  <a16:creationId xmlns:a16="http://schemas.microsoft.com/office/drawing/2014/main" id="{704F0C26-A940-4311-8A41-C69C075D7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72844B50-4A36-4E90-9BD1-7945BAF04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FFFF2F5F-4D06-40B4-AAF7-7BF88551B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C2D84FDB-118B-42FD-8561-B383615D2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5B64B543-1195-4970-808B-156908D3B5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1B6440B3-14CA-4B3F-AF89-7FEC0A224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47F34F74-6C9C-4D9D-B2D7-AF753BD44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4246517D-AB8F-4BEF-B5E5-7A8BC0DDE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0ACFBF4D-E487-4BD0-8BCA-2DB6DC046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23DE6D3A-314E-4642-AEAF-54B822D4E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FEE0BBF7-C59B-4279-AFF5-28F6433B9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B2C1E620-478E-4DC2-A505-934657FF1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6C3DE988-1DBF-4474-B780-503CB194AB00}"/>
              </a:ext>
            </a:extLst>
          </p:cNvPr>
          <p:cNvSpPr>
            <a:spLocks noGrp="1"/>
          </p:cNvSpPr>
          <p:nvPr>
            <p:ph type="title"/>
          </p:nvPr>
        </p:nvSpPr>
        <p:spPr>
          <a:xfrm>
            <a:off x="6965085" y="327578"/>
            <a:ext cx="5021516" cy="1280890"/>
          </a:xfrm>
        </p:spPr>
        <p:txBody>
          <a:bodyPr>
            <a:normAutofit/>
          </a:bodyPr>
          <a:lstStyle/>
          <a:p>
            <a:r>
              <a:rPr lang="en-US" dirty="0"/>
              <a:t>Consent Agendas</a:t>
            </a:r>
          </a:p>
        </p:txBody>
      </p:sp>
      <p:sp>
        <p:nvSpPr>
          <p:cNvPr id="39" name="Rectangle 38">
            <a:extLst>
              <a:ext uri="{FF2B5EF4-FFF2-40B4-BE49-F238E27FC236}">
                <a16:creationId xmlns:a16="http://schemas.microsoft.com/office/drawing/2014/main" id="{AECDF498-6F66-4565-9FB7-107670333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E0779346-49CA-41C2-BD0A-62F2E1903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18537842-B782-4B77-B9A0-9C2913D7889C}"/>
              </a:ext>
            </a:extLst>
          </p:cNvPr>
          <p:cNvPicPr>
            <a:picLocks noChangeAspect="1"/>
          </p:cNvPicPr>
          <p:nvPr/>
        </p:nvPicPr>
        <p:blipFill rotWithShape="1">
          <a:blip r:embed="rId2"/>
          <a:srcRect l="49012"/>
          <a:stretch/>
        </p:blipFill>
        <p:spPr>
          <a:xfrm>
            <a:off x="-1555" y="1731"/>
            <a:ext cx="4662331" cy="6858000"/>
          </a:xfrm>
          <a:prstGeom prst="rect">
            <a:avLst/>
          </a:prstGeom>
        </p:spPr>
      </p:pic>
      <p:sp>
        <p:nvSpPr>
          <p:cNvPr id="3" name="Content Placeholder 2">
            <a:extLst>
              <a:ext uri="{FF2B5EF4-FFF2-40B4-BE49-F238E27FC236}">
                <a16:creationId xmlns:a16="http://schemas.microsoft.com/office/drawing/2014/main" id="{C6BCC0C7-C887-47FA-9A47-7C6E44FB8722}"/>
              </a:ext>
            </a:extLst>
          </p:cNvPr>
          <p:cNvSpPr>
            <a:spLocks noGrp="1"/>
          </p:cNvSpPr>
          <p:nvPr>
            <p:ph idx="1"/>
          </p:nvPr>
        </p:nvSpPr>
        <p:spPr>
          <a:xfrm>
            <a:off x="6514780" y="1221672"/>
            <a:ext cx="5501008" cy="5536316"/>
          </a:xfrm>
        </p:spPr>
        <p:txBody>
          <a:bodyPr>
            <a:normAutofit/>
          </a:bodyPr>
          <a:lstStyle/>
          <a:p>
            <a:r>
              <a:rPr lang="en-US" sz="2400" dirty="0"/>
              <a:t>Consent Agenda (if used)</a:t>
            </a:r>
          </a:p>
          <a:p>
            <a:pPr lvl="1"/>
            <a:r>
              <a:rPr lang="en-US" sz="2000" dirty="0"/>
              <a:t>Also clearly listed </a:t>
            </a:r>
          </a:p>
          <a:p>
            <a:pPr lvl="1"/>
            <a:r>
              <a:rPr lang="en-US" sz="2000" dirty="0"/>
              <a:t>Routine monthly business- expedite the meeting</a:t>
            </a:r>
          </a:p>
          <a:p>
            <a:pPr lvl="2"/>
            <a:r>
              <a:rPr lang="en-US" sz="1900" dirty="0"/>
              <a:t>Claims &amp; Payroll</a:t>
            </a:r>
          </a:p>
          <a:p>
            <a:pPr lvl="2"/>
            <a:r>
              <a:rPr lang="en-US" sz="1900" dirty="0"/>
              <a:t>Approval of prior meeting minutes</a:t>
            </a:r>
          </a:p>
          <a:p>
            <a:pPr lvl="2"/>
            <a:r>
              <a:rPr lang="en-US" sz="1900" dirty="0"/>
              <a:t>Sub Lists (if no one is related to a Board Member)</a:t>
            </a:r>
          </a:p>
          <a:p>
            <a:pPr lvl="2"/>
            <a:r>
              <a:rPr lang="en-US" sz="1900" dirty="0"/>
              <a:t>No discussion of these items</a:t>
            </a:r>
          </a:p>
          <a:p>
            <a:pPr lvl="2"/>
            <a:r>
              <a:rPr lang="en-US" sz="1900" dirty="0"/>
              <a:t>If something requires discussion, a board member should request it be removed from the consent agenda and moved to regular businesses prior to consent agenda motion</a:t>
            </a:r>
          </a:p>
          <a:p>
            <a:endParaRPr lang="en-US" sz="1700" dirty="0"/>
          </a:p>
        </p:txBody>
      </p:sp>
    </p:spTree>
    <p:extLst>
      <p:ext uri="{BB962C8B-B14F-4D97-AF65-F5344CB8AC3E}">
        <p14:creationId xmlns:p14="http://schemas.microsoft.com/office/powerpoint/2010/main" val="415935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CEC8A3-FFDF-420D-A222-3AF802232509}"/>
              </a:ext>
            </a:extLst>
          </p:cNvPr>
          <p:cNvPicPr>
            <a:picLocks noChangeAspect="1"/>
          </p:cNvPicPr>
          <p:nvPr/>
        </p:nvPicPr>
        <p:blipFill>
          <a:blip r:embed="rId2"/>
          <a:stretch>
            <a:fillRect/>
          </a:stretch>
        </p:blipFill>
        <p:spPr>
          <a:xfrm>
            <a:off x="7459663" y="2290764"/>
            <a:ext cx="4286250" cy="2847975"/>
          </a:xfrm>
          <a:prstGeom prst="rect">
            <a:avLst/>
          </a:prstGeom>
        </p:spPr>
      </p:pic>
      <p:sp>
        <p:nvSpPr>
          <p:cNvPr id="2" name="Title 1">
            <a:extLst>
              <a:ext uri="{FF2B5EF4-FFF2-40B4-BE49-F238E27FC236}">
                <a16:creationId xmlns:a16="http://schemas.microsoft.com/office/drawing/2014/main" id="{F9863038-8C6D-4522-89D6-1E2307807EFB}"/>
              </a:ext>
            </a:extLst>
          </p:cNvPr>
          <p:cNvSpPr>
            <a:spLocks noGrp="1"/>
          </p:cNvSpPr>
          <p:nvPr>
            <p:ph type="title"/>
          </p:nvPr>
        </p:nvSpPr>
        <p:spPr>
          <a:xfrm>
            <a:off x="2592925" y="333598"/>
            <a:ext cx="8911687" cy="1280890"/>
          </a:xfrm>
        </p:spPr>
        <p:txBody>
          <a:bodyPr/>
          <a:lstStyle/>
          <a:p>
            <a:pPr algn="ctr"/>
            <a:r>
              <a:rPr lang="en-US" dirty="0"/>
              <a:t>Board Packets</a:t>
            </a:r>
          </a:p>
        </p:txBody>
      </p:sp>
      <p:sp>
        <p:nvSpPr>
          <p:cNvPr id="3" name="Content Placeholder 2">
            <a:extLst>
              <a:ext uri="{FF2B5EF4-FFF2-40B4-BE49-F238E27FC236}">
                <a16:creationId xmlns:a16="http://schemas.microsoft.com/office/drawing/2014/main" id="{C5795AA5-F1C0-4051-8E38-451CBC508C4E}"/>
              </a:ext>
            </a:extLst>
          </p:cNvPr>
          <p:cNvSpPr>
            <a:spLocks noGrp="1"/>
          </p:cNvSpPr>
          <p:nvPr>
            <p:ph idx="1"/>
          </p:nvPr>
        </p:nvSpPr>
        <p:spPr>
          <a:xfrm>
            <a:off x="2589212" y="1228725"/>
            <a:ext cx="8583613" cy="5429249"/>
          </a:xfrm>
        </p:spPr>
        <p:txBody>
          <a:bodyPr>
            <a:normAutofit lnSpcReduction="10000"/>
          </a:bodyPr>
          <a:lstStyle/>
          <a:p>
            <a:r>
              <a:rPr lang="en-US" sz="2200" dirty="0"/>
              <a:t>Delivered to the Board members &amp; public who request it </a:t>
            </a:r>
          </a:p>
          <a:p>
            <a:pPr marL="0" indent="0">
              <a:buNone/>
            </a:pPr>
            <a:r>
              <a:rPr lang="en-US" sz="2200" dirty="0"/>
              <a:t>	Electronic or Physical- conversation with the Board</a:t>
            </a:r>
          </a:p>
          <a:p>
            <a:pPr marL="0" indent="0">
              <a:buNone/>
            </a:pPr>
            <a:endParaRPr lang="en-US" sz="2200" dirty="0"/>
          </a:p>
          <a:p>
            <a:r>
              <a:rPr lang="en-US" sz="2200" dirty="0"/>
              <a:t>48 hours prior to the meeting</a:t>
            </a:r>
          </a:p>
          <a:p>
            <a:endParaRPr lang="en-US" sz="2200" dirty="0"/>
          </a:p>
          <a:p>
            <a:r>
              <a:rPr lang="en-US" sz="2200" dirty="0"/>
              <a:t>What to include</a:t>
            </a:r>
          </a:p>
          <a:p>
            <a:pPr lvl="1"/>
            <a:r>
              <a:rPr lang="en-US" sz="2200" dirty="0"/>
              <a:t>Agenda</a:t>
            </a:r>
          </a:p>
          <a:p>
            <a:pPr lvl="1"/>
            <a:r>
              <a:rPr lang="en-US" sz="2200" dirty="0"/>
              <a:t>Prior meeting minutes</a:t>
            </a:r>
          </a:p>
          <a:p>
            <a:pPr lvl="1"/>
            <a:r>
              <a:rPr lang="en-US" sz="2200" dirty="0"/>
              <a:t>Claims approval list</a:t>
            </a:r>
          </a:p>
          <a:p>
            <a:pPr lvl="1"/>
            <a:r>
              <a:rPr lang="en-US" sz="2200" dirty="0"/>
              <a:t>Any reports </a:t>
            </a:r>
          </a:p>
          <a:p>
            <a:pPr lvl="1"/>
            <a:r>
              <a:rPr lang="en-US" sz="2200" dirty="0"/>
              <a:t>Supporting Documentation</a:t>
            </a:r>
          </a:p>
          <a:p>
            <a:pPr lvl="2"/>
            <a:r>
              <a:rPr lang="en-US" sz="1900" dirty="0"/>
              <a:t>Consider if there is any information that discloses private information</a:t>
            </a:r>
          </a:p>
          <a:p>
            <a:pPr lvl="1"/>
            <a:endParaRPr lang="en-US" dirty="0"/>
          </a:p>
        </p:txBody>
      </p:sp>
    </p:spTree>
    <p:extLst>
      <p:ext uri="{BB962C8B-B14F-4D97-AF65-F5344CB8AC3E}">
        <p14:creationId xmlns:p14="http://schemas.microsoft.com/office/powerpoint/2010/main" val="871039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AB2DB-5568-4F9C-B587-BAD966604E1B}"/>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440334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16E6-4FCC-404F-B9DA-59ADF531A461}"/>
              </a:ext>
            </a:extLst>
          </p:cNvPr>
          <p:cNvSpPr>
            <a:spLocks noGrp="1"/>
          </p:cNvSpPr>
          <p:nvPr>
            <p:ph type="title"/>
          </p:nvPr>
        </p:nvSpPr>
        <p:spPr>
          <a:xfrm>
            <a:off x="2592925" y="624110"/>
            <a:ext cx="8911687" cy="1280890"/>
          </a:xfrm>
        </p:spPr>
        <p:txBody>
          <a:bodyPr/>
          <a:lstStyle/>
          <a:p>
            <a:r>
              <a:rPr lang="en-US" dirty="0"/>
              <a:t>Required Board Meetings</a:t>
            </a:r>
          </a:p>
        </p:txBody>
      </p:sp>
      <p:sp>
        <p:nvSpPr>
          <p:cNvPr id="3" name="Content Placeholder 2">
            <a:extLst>
              <a:ext uri="{FF2B5EF4-FFF2-40B4-BE49-F238E27FC236}">
                <a16:creationId xmlns:a16="http://schemas.microsoft.com/office/drawing/2014/main" id="{11CB6AFE-D2A2-47DF-90E6-291D2B0FCEBB}"/>
              </a:ext>
            </a:extLst>
          </p:cNvPr>
          <p:cNvSpPr>
            <a:spLocks noGrp="1"/>
          </p:cNvSpPr>
          <p:nvPr>
            <p:ph idx="1"/>
          </p:nvPr>
        </p:nvSpPr>
        <p:spPr>
          <a:xfrm>
            <a:off x="2589212" y="1643063"/>
            <a:ext cx="9412288" cy="4268159"/>
          </a:xfrm>
        </p:spPr>
        <p:txBody>
          <a:bodyPr>
            <a:normAutofit/>
          </a:bodyPr>
          <a:lstStyle/>
          <a:p>
            <a:r>
              <a:rPr lang="en-US" sz="2000" b="1" dirty="0">
                <a:hlinkClick r:id="rId2"/>
              </a:rPr>
              <a:t>MCA 20-3-322 Meetings &amp; Quorums</a:t>
            </a:r>
            <a:endParaRPr lang="en-US" sz="2000" b="1" dirty="0"/>
          </a:p>
          <a:p>
            <a:pPr lvl="1"/>
            <a:r>
              <a:rPr lang="en-US" sz="2000" dirty="0"/>
              <a:t>Organization Meeting- May</a:t>
            </a:r>
          </a:p>
          <a:p>
            <a:pPr lvl="1"/>
            <a:r>
              <a:rPr lang="en-US" sz="2000" dirty="0"/>
              <a:t>Final Budget Meeting- August</a:t>
            </a:r>
          </a:p>
          <a:p>
            <a:pPr lvl="1"/>
            <a:r>
              <a:rPr lang="en-US" sz="2000" dirty="0"/>
              <a:t>1</a:t>
            </a:r>
            <a:r>
              <a:rPr lang="en-US" sz="2000" baseline="30000" dirty="0"/>
              <a:t>st</a:t>
            </a:r>
            <a:r>
              <a:rPr lang="en-US" sz="2000" dirty="0"/>
              <a:t> Class Elementary District </a:t>
            </a:r>
            <a:r>
              <a:rPr lang="en-US" sz="2000" b="1" i="1" dirty="0"/>
              <a:t>must</a:t>
            </a:r>
            <a:r>
              <a:rPr lang="en-US" sz="2000" dirty="0"/>
              <a:t> meet monthly, others quarterly</a:t>
            </a:r>
          </a:p>
          <a:p>
            <a:pPr lvl="2"/>
            <a:r>
              <a:rPr lang="en-US" sz="1800" dirty="0"/>
              <a:t>First Class District – Population of 6,500 or more </a:t>
            </a:r>
          </a:p>
          <a:p>
            <a:pPr lvl="2"/>
            <a:r>
              <a:rPr lang="en-US" sz="1800" dirty="0"/>
              <a:t>Second Class District – Population of 1,000 or more but less than 6,500 </a:t>
            </a:r>
          </a:p>
          <a:p>
            <a:pPr lvl="2"/>
            <a:r>
              <a:rPr lang="en-US" sz="1800" dirty="0"/>
              <a:t>Third Class District – Population less than 1,000</a:t>
            </a:r>
          </a:p>
          <a:p>
            <a:r>
              <a:rPr lang="en-US" sz="2200" b="1" dirty="0">
                <a:hlinkClick r:id="rId3"/>
              </a:rPr>
              <a:t>OPI Classification and Board make-up guidance</a:t>
            </a:r>
            <a:endParaRPr lang="en-US" sz="2200" b="1" dirty="0"/>
          </a:p>
          <a:p>
            <a:r>
              <a:rPr lang="en-US" sz="2200" b="1" dirty="0">
                <a:hlinkClick r:id="rId4"/>
              </a:rPr>
              <a:t>OPI Classification Report</a:t>
            </a:r>
            <a:endParaRPr lang="en-US" sz="2200" b="1" dirty="0"/>
          </a:p>
        </p:txBody>
      </p:sp>
    </p:spTree>
    <p:extLst>
      <p:ext uri="{BB962C8B-B14F-4D97-AF65-F5344CB8AC3E}">
        <p14:creationId xmlns:p14="http://schemas.microsoft.com/office/powerpoint/2010/main" val="16513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C85234-2815-43E0-B6D4-85768D072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3020C834-9D29-48AC-A91B-934900769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31574" y="228600"/>
            <a:ext cx="2851523" cy="6638625"/>
            <a:chOff x="2487613" y="285750"/>
            <a:chExt cx="2428875" cy="5654676"/>
          </a:xfrm>
        </p:grpSpPr>
        <p:sp>
          <p:nvSpPr>
            <p:cNvPr id="12" name="Freeform 11">
              <a:extLst>
                <a:ext uri="{FF2B5EF4-FFF2-40B4-BE49-F238E27FC236}">
                  <a16:creationId xmlns:a16="http://schemas.microsoft.com/office/drawing/2014/main" id="{77276475-4AA2-49BE-AC37-C54F8F88F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09BD2472-4721-46D7-9E28-C57E06EA7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0FC4CBE8-76C4-411F-8B9C-2ECC0AD84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07C14349-849D-4732-B91C-5D08257B7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A592B5A4-A197-4E19-8F85-3C52EC898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90712CB6-0CDF-428B-BAD1-07EA1AC68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EDE68759-CC9D-487D-BD1C-346D8E696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9E6BEA2D-6BDB-4D13-8400-EA48D0D9D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B404E8B-9F1E-46FF-A871-73DD1D5BD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02ECB5FB-3D55-4049-BE34-409E695D5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E93DC0E9-E61E-4657-8163-94992BF222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0729A208-2B8A-49CB-A1D8-7B76821E3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76E08E07-5618-4A92-AEEC-3091E3780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D15C806C-4F60-4B97-B21C-D5CB439680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3D774D9C-4224-46FD-BEAD-0A49CC88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AF5C1558-FA8A-4146-9015-B70BD70AF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534F605C-EBB6-4EBE-B9A2-587FE0E30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4079F38C-5941-4C49-96B9-4FD2A706A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90047C1C-5410-427D-881C-0882A5759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15A4A584-B446-485D-B913-BD193A87B6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69C5EDF0-3CA0-476C-A5C7-E22D797410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D7D7B886-8B64-4529-A910-B50806D517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65E6865E-28BC-4418-9BD9-4AE29CE87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FD8FC825-C6BF-4406-BC65-55FFD5BBF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5A5FE50F-24A9-4AFD-AF1E-FBA45FD4E3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BCC22EA7-2581-44AE-95E8-587CA4ADB84A}"/>
              </a:ext>
            </a:extLst>
          </p:cNvPr>
          <p:cNvSpPr>
            <a:spLocks noGrp="1"/>
          </p:cNvSpPr>
          <p:nvPr>
            <p:ph type="title"/>
          </p:nvPr>
        </p:nvSpPr>
        <p:spPr>
          <a:xfrm>
            <a:off x="4656667" y="327578"/>
            <a:ext cx="6845092" cy="1280890"/>
          </a:xfrm>
        </p:spPr>
        <p:txBody>
          <a:bodyPr>
            <a:normAutofit/>
          </a:bodyPr>
          <a:lstStyle/>
          <a:p>
            <a:pPr algn="ctr"/>
            <a:r>
              <a:rPr lang="en-US" dirty="0"/>
              <a:t>During the Meeting</a:t>
            </a:r>
          </a:p>
        </p:txBody>
      </p:sp>
      <p:pic>
        <p:nvPicPr>
          <p:cNvPr id="4" name="Picture 3">
            <a:extLst>
              <a:ext uri="{FF2B5EF4-FFF2-40B4-BE49-F238E27FC236}">
                <a16:creationId xmlns:a16="http://schemas.microsoft.com/office/drawing/2014/main" id="{B3953CA1-367A-4F3F-8CF0-51F55C2FEE73}"/>
              </a:ext>
            </a:extLst>
          </p:cNvPr>
          <p:cNvPicPr>
            <a:picLocks noChangeAspect="1"/>
          </p:cNvPicPr>
          <p:nvPr/>
        </p:nvPicPr>
        <p:blipFill rotWithShape="1">
          <a:blip r:embed="rId2"/>
          <a:srcRect l="29872" r="43648" b="-2"/>
          <a:stretch/>
        </p:blipFill>
        <p:spPr>
          <a:xfrm>
            <a:off x="-1554" y="1730"/>
            <a:ext cx="2720544" cy="6858000"/>
          </a:xfrm>
          <a:prstGeom prst="rect">
            <a:avLst/>
          </a:prstGeom>
        </p:spPr>
      </p:pic>
      <p:sp>
        <p:nvSpPr>
          <p:cNvPr id="39" name="Rectangle 38">
            <a:extLst>
              <a:ext uri="{FF2B5EF4-FFF2-40B4-BE49-F238E27FC236}">
                <a16:creationId xmlns:a16="http://schemas.microsoft.com/office/drawing/2014/main" id="{926D9C90-73C9-40EA-869D-5EB849F5F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44779D36-BCBC-4639-8333-249431E26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4A4B1C32-F8C8-42E4-BAB9-280AC83777C9}"/>
              </a:ext>
            </a:extLst>
          </p:cNvPr>
          <p:cNvSpPr>
            <a:spLocks noGrp="1"/>
          </p:cNvSpPr>
          <p:nvPr>
            <p:ph idx="1"/>
          </p:nvPr>
        </p:nvSpPr>
        <p:spPr>
          <a:xfrm>
            <a:off x="4656667" y="1221672"/>
            <a:ext cx="7196912" cy="5479166"/>
          </a:xfrm>
        </p:spPr>
        <p:txBody>
          <a:bodyPr>
            <a:normAutofit fontScale="92500" lnSpcReduction="20000"/>
          </a:bodyPr>
          <a:lstStyle/>
          <a:p>
            <a:pPr>
              <a:lnSpc>
                <a:spcPct val="90000"/>
              </a:lnSpc>
            </a:pPr>
            <a:r>
              <a:rPr lang="en-US" sz="2200" dirty="0"/>
              <a:t>Board Chair leads the meeting</a:t>
            </a:r>
          </a:p>
          <a:p>
            <a:pPr>
              <a:lnSpc>
                <a:spcPct val="90000"/>
              </a:lnSpc>
            </a:pPr>
            <a:r>
              <a:rPr lang="en-US" sz="2200" dirty="0"/>
              <a:t>Loosely follows parliamentary procedure</a:t>
            </a:r>
          </a:p>
          <a:p>
            <a:pPr>
              <a:lnSpc>
                <a:spcPct val="90000"/>
              </a:lnSpc>
            </a:pPr>
            <a:r>
              <a:rPr lang="en-US" sz="2200" dirty="0"/>
              <a:t>Public Comment</a:t>
            </a:r>
          </a:p>
          <a:p>
            <a:pPr lvl="1">
              <a:lnSpc>
                <a:spcPct val="90000"/>
              </a:lnSpc>
            </a:pPr>
            <a:r>
              <a:rPr lang="en-US" sz="1900" dirty="0"/>
              <a:t>Board Chair has authority to govern public comment portion </a:t>
            </a:r>
          </a:p>
          <a:p>
            <a:pPr lvl="1">
              <a:lnSpc>
                <a:spcPct val="90000"/>
              </a:lnSpc>
            </a:pPr>
            <a:r>
              <a:rPr lang="en-US" sz="1900" dirty="0"/>
              <a:t>May not comment in a overly rude or aggressive manner</a:t>
            </a:r>
          </a:p>
          <a:p>
            <a:pPr lvl="1">
              <a:lnSpc>
                <a:spcPct val="90000"/>
              </a:lnSpc>
            </a:pPr>
            <a:r>
              <a:rPr lang="en-US" sz="1900" dirty="0"/>
              <a:t>May not address matters of student or employee privacy</a:t>
            </a:r>
          </a:p>
          <a:p>
            <a:pPr lvl="1">
              <a:lnSpc>
                <a:spcPct val="90000"/>
              </a:lnSpc>
            </a:pPr>
            <a:r>
              <a:rPr lang="en-US" sz="1900" dirty="0"/>
              <a:t>Public contain discussion to matters within the purview of the Board</a:t>
            </a:r>
          </a:p>
          <a:p>
            <a:pPr lvl="1">
              <a:lnSpc>
                <a:spcPct val="90000"/>
              </a:lnSpc>
            </a:pPr>
            <a:r>
              <a:rPr lang="en-US" sz="1900" dirty="0"/>
              <a:t>May not discuss items on agenda</a:t>
            </a:r>
          </a:p>
          <a:p>
            <a:pPr lvl="1">
              <a:lnSpc>
                <a:spcPct val="90000"/>
              </a:lnSpc>
            </a:pPr>
            <a:r>
              <a:rPr lang="en-US" sz="1900" dirty="0"/>
              <a:t>No action may be taken on a public comment item</a:t>
            </a:r>
          </a:p>
          <a:p>
            <a:pPr lvl="1">
              <a:lnSpc>
                <a:spcPct val="90000"/>
              </a:lnSpc>
            </a:pPr>
            <a:r>
              <a:rPr lang="en-US" sz="1900" dirty="0"/>
              <a:t>Public comment must be included in the minutes</a:t>
            </a:r>
          </a:p>
          <a:p>
            <a:pPr lvl="1">
              <a:lnSpc>
                <a:spcPct val="90000"/>
              </a:lnSpc>
            </a:pPr>
            <a:r>
              <a:rPr lang="en-US" sz="1900" dirty="0"/>
              <a:t>Each member of the public may address the board once. </a:t>
            </a:r>
          </a:p>
          <a:p>
            <a:pPr>
              <a:lnSpc>
                <a:spcPct val="90000"/>
              </a:lnSpc>
            </a:pPr>
            <a:r>
              <a:rPr lang="en-US" sz="2200" dirty="0"/>
              <a:t>Discussion of items on agenda to be held during that items portion of the meeting</a:t>
            </a:r>
          </a:p>
          <a:p>
            <a:pPr>
              <a:lnSpc>
                <a:spcPct val="90000"/>
              </a:lnSpc>
            </a:pPr>
            <a:endParaRPr lang="en-US" sz="1400" dirty="0"/>
          </a:p>
        </p:txBody>
      </p:sp>
    </p:spTree>
    <p:extLst>
      <p:ext uri="{BB962C8B-B14F-4D97-AF65-F5344CB8AC3E}">
        <p14:creationId xmlns:p14="http://schemas.microsoft.com/office/powerpoint/2010/main" val="887391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5B473-3C23-4585-929F-498F54E7674A}"/>
              </a:ext>
            </a:extLst>
          </p:cNvPr>
          <p:cNvSpPr>
            <a:spLocks noGrp="1"/>
          </p:cNvSpPr>
          <p:nvPr>
            <p:ph type="title"/>
          </p:nvPr>
        </p:nvSpPr>
        <p:spPr>
          <a:xfrm>
            <a:off x="1571993" y="306333"/>
            <a:ext cx="8911687" cy="1708898"/>
          </a:xfrm>
        </p:spPr>
        <p:txBody>
          <a:bodyPr>
            <a:normAutofit/>
          </a:bodyPr>
          <a:lstStyle/>
          <a:p>
            <a:pPr algn="ctr"/>
            <a:br>
              <a:rPr lang="en-US" dirty="0">
                <a:latin typeface="Arial Black" panose="020B0A04020102020204" pitchFamily="34" charset="0"/>
              </a:rPr>
            </a:b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876DEB4D-D1E8-46EB-813C-8FFA54D7A892}"/>
              </a:ext>
            </a:extLst>
          </p:cNvPr>
          <p:cNvSpPr>
            <a:spLocks noGrp="1"/>
          </p:cNvSpPr>
          <p:nvPr>
            <p:ph idx="1"/>
          </p:nvPr>
        </p:nvSpPr>
        <p:spPr>
          <a:xfrm>
            <a:off x="1799099" y="1557339"/>
            <a:ext cx="8915400" cy="6343650"/>
          </a:xfrm>
        </p:spPr>
        <p:txBody>
          <a:bodyPr>
            <a:normAutofit/>
          </a:bodyPr>
          <a:lstStyle/>
          <a:p>
            <a:r>
              <a:rPr lang="en-US" sz="2400" b="1" dirty="0">
                <a:solidFill>
                  <a:srgbClr val="FFC000"/>
                </a:solidFill>
                <a:hlinkClick r:id="rId2">
                  <a:extLst>
                    <a:ext uri="{A12FA001-AC4F-418D-AE19-62706E023703}">
                      <ahyp:hlinkClr xmlns:ahyp="http://schemas.microsoft.com/office/drawing/2018/hyperlinkcolor" val="tx"/>
                    </a:ext>
                  </a:extLst>
                </a:hlinkClick>
              </a:rPr>
              <a:t>20-3-323 MCA</a:t>
            </a:r>
            <a:r>
              <a:rPr lang="en-US" sz="2400" b="1" dirty="0">
                <a:solidFill>
                  <a:srgbClr val="FFC000"/>
                </a:solidFill>
              </a:rPr>
              <a:t> </a:t>
            </a:r>
            <a:r>
              <a:rPr lang="en-US" sz="2400" dirty="0"/>
              <a:t>details what is to                                            be included in Board Meeting                                         Minutes:</a:t>
            </a:r>
          </a:p>
          <a:p>
            <a:pPr lvl="1"/>
            <a:r>
              <a:rPr lang="en-US" sz="2200" dirty="0"/>
              <a:t>Wording of motions</a:t>
            </a:r>
          </a:p>
          <a:p>
            <a:pPr lvl="1"/>
            <a:r>
              <a:rPr lang="en-US" sz="2200" dirty="0"/>
              <a:t>Voting records of each trustee present</a:t>
            </a:r>
          </a:p>
          <a:p>
            <a:pPr lvl="2"/>
            <a:r>
              <a:rPr lang="en-US" sz="2000" dirty="0"/>
              <a:t>No abstaining unless related to someone or affecting the board members business.</a:t>
            </a:r>
          </a:p>
          <a:p>
            <a:pPr lvl="1"/>
            <a:r>
              <a:rPr lang="en-US" sz="2400" dirty="0"/>
              <a:t>Detailed statement of all expenditures </a:t>
            </a:r>
          </a:p>
          <a:p>
            <a:pPr lvl="1"/>
            <a:r>
              <a:rPr lang="en-US" sz="2400" dirty="0">
                <a:latin typeface="+mj-lt"/>
              </a:rPr>
              <a:t>Must be available in draft form five days after the meeting </a:t>
            </a:r>
            <a:endParaRPr lang="en-US" dirty="0">
              <a:latin typeface="+mj-lt"/>
            </a:endParaRPr>
          </a:p>
          <a:p>
            <a:endParaRPr lang="en-US" dirty="0"/>
          </a:p>
        </p:txBody>
      </p:sp>
      <p:sp>
        <p:nvSpPr>
          <p:cNvPr id="4" name="Title 1">
            <a:extLst>
              <a:ext uri="{FF2B5EF4-FFF2-40B4-BE49-F238E27FC236}">
                <a16:creationId xmlns:a16="http://schemas.microsoft.com/office/drawing/2014/main" id="{FECAD13A-5078-4F19-8C5A-996302917A16}"/>
              </a:ext>
            </a:extLst>
          </p:cNvPr>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Minutes</a:t>
            </a:r>
          </a:p>
        </p:txBody>
      </p:sp>
      <p:pic>
        <p:nvPicPr>
          <p:cNvPr id="5" name="Picture 4">
            <a:extLst>
              <a:ext uri="{FF2B5EF4-FFF2-40B4-BE49-F238E27FC236}">
                <a16:creationId xmlns:a16="http://schemas.microsoft.com/office/drawing/2014/main" id="{991720AB-8F1E-4541-8267-68D1CE8A2B5B}"/>
              </a:ext>
            </a:extLst>
          </p:cNvPr>
          <p:cNvPicPr>
            <a:picLocks noChangeAspect="1"/>
          </p:cNvPicPr>
          <p:nvPr/>
        </p:nvPicPr>
        <p:blipFill>
          <a:blip r:embed="rId3"/>
          <a:stretch>
            <a:fillRect/>
          </a:stretch>
        </p:blipFill>
        <p:spPr>
          <a:xfrm>
            <a:off x="7598825" y="157164"/>
            <a:ext cx="4000500" cy="2800350"/>
          </a:xfrm>
          <a:prstGeom prst="rect">
            <a:avLst/>
          </a:prstGeom>
        </p:spPr>
      </p:pic>
    </p:spTree>
    <p:extLst>
      <p:ext uri="{BB962C8B-B14F-4D97-AF65-F5344CB8AC3E}">
        <p14:creationId xmlns:p14="http://schemas.microsoft.com/office/powerpoint/2010/main" val="311804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35E15-8F16-4C41-9BBA-8C1255FB6683}"/>
              </a:ext>
            </a:extLst>
          </p:cNvPr>
          <p:cNvSpPr>
            <a:spLocks noGrp="1"/>
          </p:cNvSpPr>
          <p:nvPr>
            <p:ph type="title"/>
          </p:nvPr>
        </p:nvSpPr>
        <p:spPr/>
        <p:txBody>
          <a:bodyPr/>
          <a:lstStyle/>
          <a:p>
            <a:r>
              <a:rPr lang="en-US" dirty="0"/>
              <a:t>Meeting Minute Contents</a:t>
            </a:r>
          </a:p>
        </p:txBody>
      </p:sp>
      <p:sp>
        <p:nvSpPr>
          <p:cNvPr id="3" name="Content Placeholder 2">
            <a:extLst>
              <a:ext uri="{FF2B5EF4-FFF2-40B4-BE49-F238E27FC236}">
                <a16:creationId xmlns:a16="http://schemas.microsoft.com/office/drawing/2014/main" id="{5848AB1A-6158-4709-92BA-199BA4619265}"/>
              </a:ext>
            </a:extLst>
          </p:cNvPr>
          <p:cNvSpPr>
            <a:spLocks noGrp="1"/>
          </p:cNvSpPr>
          <p:nvPr>
            <p:ph idx="1"/>
          </p:nvPr>
        </p:nvSpPr>
        <p:spPr>
          <a:xfrm>
            <a:off x="2446337" y="1690686"/>
            <a:ext cx="8915400" cy="4895851"/>
          </a:xfrm>
        </p:spPr>
        <p:txBody>
          <a:bodyPr>
            <a:normAutofit lnSpcReduction="10000"/>
          </a:bodyPr>
          <a:lstStyle/>
          <a:p>
            <a:pPr lvl="1"/>
            <a:r>
              <a:rPr lang="en-US" sz="2600" dirty="0"/>
              <a:t>Other pertinent information</a:t>
            </a:r>
          </a:p>
          <a:p>
            <a:pPr lvl="2"/>
            <a:r>
              <a:rPr lang="en-US" sz="2000" dirty="0"/>
              <a:t>What members are attending and which ones are not, if there is a quorum</a:t>
            </a:r>
          </a:p>
          <a:p>
            <a:pPr lvl="2"/>
            <a:r>
              <a:rPr lang="en-US" sz="2000" dirty="0"/>
              <a:t>Did anyone attend remotely</a:t>
            </a:r>
          </a:p>
          <a:p>
            <a:pPr lvl="2"/>
            <a:r>
              <a:rPr lang="en-US" sz="2000" dirty="0"/>
              <a:t>What time late members arrive</a:t>
            </a:r>
          </a:p>
          <a:p>
            <a:pPr lvl="2"/>
            <a:r>
              <a:rPr lang="en-US" sz="2000" dirty="0"/>
              <a:t>Names of other attendees</a:t>
            </a:r>
          </a:p>
          <a:p>
            <a:pPr lvl="2"/>
            <a:r>
              <a:rPr lang="en-US" sz="2000" dirty="0"/>
              <a:t>Location of meeting</a:t>
            </a:r>
          </a:p>
          <a:p>
            <a:pPr lvl="2"/>
            <a:r>
              <a:rPr lang="en-US" sz="2000" dirty="0"/>
              <a:t>Time the meeting was called to order and adjourned</a:t>
            </a:r>
          </a:p>
          <a:p>
            <a:pPr lvl="2"/>
            <a:r>
              <a:rPr lang="en-US" sz="2000" dirty="0"/>
              <a:t>Time the Board went into and came out of closed session, if any.</a:t>
            </a:r>
          </a:p>
          <a:p>
            <a:pPr lvl="2"/>
            <a:r>
              <a:rPr lang="en-US" sz="2000" dirty="0"/>
              <a:t>Public Comment</a:t>
            </a:r>
          </a:p>
          <a:p>
            <a:pPr lvl="2"/>
            <a:r>
              <a:rPr lang="en-US" sz="2000" dirty="0"/>
              <a:t>Other regular “pertinent information” you include</a:t>
            </a:r>
          </a:p>
          <a:p>
            <a:endParaRPr lang="en-US" dirty="0"/>
          </a:p>
        </p:txBody>
      </p:sp>
    </p:spTree>
    <p:extLst>
      <p:ext uri="{BB962C8B-B14F-4D97-AF65-F5344CB8AC3E}">
        <p14:creationId xmlns:p14="http://schemas.microsoft.com/office/powerpoint/2010/main" val="409646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958A-F7C2-4FEC-BA6B-FF0014C83D2D}"/>
              </a:ext>
            </a:extLst>
          </p:cNvPr>
          <p:cNvSpPr>
            <a:spLocks noGrp="1"/>
          </p:cNvSpPr>
          <p:nvPr>
            <p:ph type="title"/>
          </p:nvPr>
        </p:nvSpPr>
        <p:spPr/>
        <p:txBody>
          <a:bodyPr/>
          <a:lstStyle/>
          <a:p>
            <a:pPr algn="ctr"/>
            <a:r>
              <a:rPr lang="en-US" dirty="0"/>
              <a:t>The Montana Association of School Business Officials Team</a:t>
            </a:r>
          </a:p>
        </p:txBody>
      </p:sp>
      <p:pic>
        <p:nvPicPr>
          <p:cNvPr id="5" name="Content Placeholder 4">
            <a:extLst>
              <a:ext uri="{FF2B5EF4-FFF2-40B4-BE49-F238E27FC236}">
                <a16:creationId xmlns:a16="http://schemas.microsoft.com/office/drawing/2014/main" id="{77C4E96F-29E7-4431-A0A9-9E1EDF0C1964}"/>
              </a:ext>
            </a:extLst>
          </p:cNvPr>
          <p:cNvPicPr>
            <a:picLocks noGrp="1" noChangeAspect="1"/>
          </p:cNvPicPr>
          <p:nvPr>
            <p:ph idx="1"/>
          </p:nvPr>
        </p:nvPicPr>
        <p:blipFill>
          <a:blip r:embed="rId3"/>
          <a:stretch>
            <a:fillRect/>
          </a:stretch>
        </p:blipFill>
        <p:spPr>
          <a:xfrm>
            <a:off x="2592925" y="2313881"/>
            <a:ext cx="1438275" cy="1905000"/>
          </a:xfrm>
        </p:spPr>
      </p:pic>
      <p:pic>
        <p:nvPicPr>
          <p:cNvPr id="1026" name="Picture 2" descr="https://www.masbo.com/i4a/ams/amsdirectory/custom_file_download.cfm/A8E3980EEF768EC29F926F75BEABD447.jpg?file:mimeType=image/jpeg;size=5936;name=A8E3980EEF768EC29F926F75BEABD447.jpg">
            <a:extLst>
              <a:ext uri="{FF2B5EF4-FFF2-40B4-BE49-F238E27FC236}">
                <a16:creationId xmlns:a16="http://schemas.microsoft.com/office/drawing/2014/main" id="{A4ED9072-2FB2-49E6-8C04-9D11CA210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0294" y="2297758"/>
            <a:ext cx="1438274" cy="19211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masbo.com/i4a/ams/amsdirectory/custom_file_download.cfm/CB55D199D3D09613978536029E5E6B45.jpg?file:mimeType=image/jpeg;size=5610489;name=CB55D199D3D09613978536029E5E6B45.jpg">
            <a:extLst>
              <a:ext uri="{FF2B5EF4-FFF2-40B4-BE49-F238E27FC236}">
                <a16:creationId xmlns:a16="http://schemas.microsoft.com/office/drawing/2014/main" id="{F865B8A1-0BD2-4220-92D2-48FC7EEC6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476" y="2208360"/>
            <a:ext cx="1438274" cy="21574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F750BE-4A40-48C5-94EF-E7319B585483}"/>
              </a:ext>
            </a:extLst>
          </p:cNvPr>
          <p:cNvSpPr txBox="1"/>
          <p:nvPr/>
        </p:nvSpPr>
        <p:spPr>
          <a:xfrm>
            <a:off x="1883824" y="4491336"/>
            <a:ext cx="2856476" cy="1323439"/>
          </a:xfrm>
          <a:prstGeom prst="rect">
            <a:avLst/>
          </a:prstGeom>
          <a:noFill/>
        </p:spPr>
        <p:txBody>
          <a:bodyPr wrap="square" rtlCol="0">
            <a:spAutoFit/>
          </a:bodyPr>
          <a:lstStyle/>
          <a:p>
            <a:pPr algn="ctr"/>
            <a:r>
              <a:rPr lang="en-US" sz="2000" dirty="0"/>
              <a:t>Shelley Turner</a:t>
            </a:r>
          </a:p>
          <a:p>
            <a:pPr algn="ctr"/>
            <a:r>
              <a:rPr lang="en-US" sz="2000" dirty="0"/>
              <a:t>Executive Director</a:t>
            </a:r>
          </a:p>
          <a:p>
            <a:pPr algn="ctr"/>
            <a:r>
              <a:rPr lang="en-US" sz="2000" dirty="0">
                <a:hlinkClick r:id="rId6"/>
              </a:rPr>
              <a:t>Sturner@masbo.com</a:t>
            </a:r>
            <a:endParaRPr lang="en-US" sz="2000" dirty="0"/>
          </a:p>
          <a:p>
            <a:pPr algn="ctr"/>
            <a:r>
              <a:rPr lang="en-US" sz="2000" dirty="0"/>
              <a:t>(406) 461-3659</a:t>
            </a:r>
          </a:p>
        </p:txBody>
      </p:sp>
      <p:sp>
        <p:nvSpPr>
          <p:cNvPr id="11" name="TextBox 10">
            <a:extLst>
              <a:ext uri="{FF2B5EF4-FFF2-40B4-BE49-F238E27FC236}">
                <a16:creationId xmlns:a16="http://schemas.microsoft.com/office/drawing/2014/main" id="{9C438D49-2940-4EBB-8643-6EB8EEBF1001}"/>
              </a:ext>
            </a:extLst>
          </p:cNvPr>
          <p:cNvSpPr txBox="1"/>
          <p:nvPr/>
        </p:nvSpPr>
        <p:spPr>
          <a:xfrm>
            <a:off x="5137947" y="4491336"/>
            <a:ext cx="3039331" cy="1631216"/>
          </a:xfrm>
          <a:prstGeom prst="rect">
            <a:avLst/>
          </a:prstGeom>
          <a:noFill/>
        </p:spPr>
        <p:txBody>
          <a:bodyPr wrap="square" rtlCol="0">
            <a:spAutoFit/>
          </a:bodyPr>
          <a:lstStyle/>
          <a:p>
            <a:pPr algn="ctr"/>
            <a:r>
              <a:rPr lang="en-US" sz="2000" dirty="0"/>
              <a:t>Steve Hamel</a:t>
            </a:r>
          </a:p>
          <a:p>
            <a:pPr algn="ctr"/>
            <a:r>
              <a:rPr lang="en-US" sz="2000" dirty="0"/>
              <a:t>Interim Services &amp; Training</a:t>
            </a:r>
          </a:p>
          <a:p>
            <a:pPr algn="ctr"/>
            <a:r>
              <a:rPr lang="en-US" sz="2000" dirty="0">
                <a:hlinkClick r:id="rId7"/>
              </a:rPr>
              <a:t>Shamel@masbo.com</a:t>
            </a:r>
            <a:endParaRPr lang="en-US" sz="2000" dirty="0"/>
          </a:p>
          <a:p>
            <a:pPr algn="ctr"/>
            <a:r>
              <a:rPr lang="en-US" sz="2000" dirty="0"/>
              <a:t>(406) 431-0124</a:t>
            </a:r>
          </a:p>
        </p:txBody>
      </p:sp>
      <p:sp>
        <p:nvSpPr>
          <p:cNvPr id="12" name="TextBox 11">
            <a:extLst>
              <a:ext uri="{FF2B5EF4-FFF2-40B4-BE49-F238E27FC236}">
                <a16:creationId xmlns:a16="http://schemas.microsoft.com/office/drawing/2014/main" id="{50DC9998-1758-493B-9AAE-473B8B29A16B}"/>
              </a:ext>
            </a:extLst>
          </p:cNvPr>
          <p:cNvSpPr txBox="1"/>
          <p:nvPr/>
        </p:nvSpPr>
        <p:spPr>
          <a:xfrm>
            <a:off x="8653410" y="4491336"/>
            <a:ext cx="2892042" cy="1631216"/>
          </a:xfrm>
          <a:prstGeom prst="rect">
            <a:avLst/>
          </a:prstGeom>
          <a:noFill/>
        </p:spPr>
        <p:txBody>
          <a:bodyPr wrap="square" rtlCol="0">
            <a:spAutoFit/>
          </a:bodyPr>
          <a:lstStyle/>
          <a:p>
            <a:pPr algn="ctr"/>
            <a:r>
              <a:rPr lang="en-US" sz="2000" dirty="0"/>
              <a:t>Marie Roach</a:t>
            </a:r>
          </a:p>
          <a:p>
            <a:pPr algn="ctr"/>
            <a:r>
              <a:rPr lang="en-US" sz="2000" dirty="0"/>
              <a:t>Association Coordinator</a:t>
            </a:r>
          </a:p>
          <a:p>
            <a:pPr algn="ctr"/>
            <a:r>
              <a:rPr lang="en-US" sz="2000" dirty="0">
                <a:hlinkClick r:id="rId8"/>
              </a:rPr>
              <a:t>Mroach@masbo.com</a:t>
            </a:r>
            <a:endParaRPr lang="en-US" sz="2000" dirty="0"/>
          </a:p>
          <a:p>
            <a:pPr algn="ctr"/>
            <a:r>
              <a:rPr lang="en-US" sz="2000" dirty="0"/>
              <a:t>(406) 461-8804</a:t>
            </a:r>
          </a:p>
        </p:txBody>
      </p:sp>
    </p:spTree>
    <p:extLst>
      <p:ext uri="{BB962C8B-B14F-4D97-AF65-F5344CB8AC3E}">
        <p14:creationId xmlns:p14="http://schemas.microsoft.com/office/powerpoint/2010/main" val="20106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18AD-0B31-4C99-80AF-5C8CD1CBC747}"/>
              </a:ext>
            </a:extLst>
          </p:cNvPr>
          <p:cNvSpPr>
            <a:spLocks noGrp="1"/>
          </p:cNvSpPr>
          <p:nvPr>
            <p:ph type="title"/>
          </p:nvPr>
        </p:nvSpPr>
        <p:spPr>
          <a:xfrm>
            <a:off x="349788" y="552673"/>
            <a:ext cx="8911687" cy="716418"/>
          </a:xfrm>
        </p:spPr>
        <p:txBody>
          <a:bodyPr/>
          <a:lstStyle/>
          <a:p>
            <a:pPr algn="ctr"/>
            <a:r>
              <a:rPr lang="en-US" dirty="0"/>
              <a:t>Discussion Detail</a:t>
            </a:r>
          </a:p>
        </p:txBody>
      </p:sp>
      <p:sp>
        <p:nvSpPr>
          <p:cNvPr id="3" name="Content Placeholder 2">
            <a:extLst>
              <a:ext uri="{FF2B5EF4-FFF2-40B4-BE49-F238E27FC236}">
                <a16:creationId xmlns:a16="http://schemas.microsoft.com/office/drawing/2014/main" id="{5E2FBEA3-2BA4-4703-9204-693950541861}"/>
              </a:ext>
            </a:extLst>
          </p:cNvPr>
          <p:cNvSpPr>
            <a:spLocks noGrp="1"/>
          </p:cNvSpPr>
          <p:nvPr>
            <p:ph idx="1"/>
          </p:nvPr>
        </p:nvSpPr>
        <p:spPr>
          <a:xfrm>
            <a:off x="5614988" y="1471613"/>
            <a:ext cx="6272212" cy="5072062"/>
          </a:xfrm>
        </p:spPr>
        <p:txBody>
          <a:bodyPr>
            <a:normAutofit/>
          </a:bodyPr>
          <a:lstStyle/>
          <a:p>
            <a:r>
              <a:rPr lang="en-US" sz="2400" dirty="0"/>
              <a:t>Each agenda item</a:t>
            </a:r>
          </a:p>
          <a:p>
            <a:pPr lvl="1"/>
            <a:r>
              <a:rPr lang="en-US" sz="2000" dirty="0"/>
              <a:t>Brief statement of each action taken by the board</a:t>
            </a:r>
          </a:p>
          <a:p>
            <a:pPr lvl="1"/>
            <a:r>
              <a:rPr lang="en-US" sz="2000" dirty="0"/>
              <a:t>Brief explanation of the rationale for the decision</a:t>
            </a:r>
          </a:p>
          <a:p>
            <a:pPr lvl="1"/>
            <a:r>
              <a:rPr lang="en-US" sz="2000" dirty="0"/>
              <a:t>In cases of extensive arguments include substance of the arguments</a:t>
            </a:r>
          </a:p>
          <a:p>
            <a:r>
              <a:rPr lang="en-US" sz="2400" dirty="0"/>
              <a:t>Be objective</a:t>
            </a:r>
          </a:p>
          <a:p>
            <a:pPr lvl="1"/>
            <a:r>
              <a:rPr lang="en-US" sz="2000" dirty="0"/>
              <a:t>Avoid inflammatory remarks </a:t>
            </a:r>
          </a:p>
          <a:p>
            <a:pPr lvl="1"/>
            <a:r>
              <a:rPr lang="en-US" sz="2000" dirty="0"/>
              <a:t>Avoid personal observations</a:t>
            </a:r>
          </a:p>
          <a:p>
            <a:pPr lvl="1"/>
            <a:r>
              <a:rPr lang="en-US" sz="2000" dirty="0"/>
              <a:t>Avoid adjectives and adverbs when possible</a:t>
            </a:r>
          </a:p>
          <a:p>
            <a:endParaRPr lang="en-US" dirty="0"/>
          </a:p>
          <a:p>
            <a:endParaRPr lang="en-US" dirty="0"/>
          </a:p>
        </p:txBody>
      </p:sp>
      <p:pic>
        <p:nvPicPr>
          <p:cNvPr id="4" name="Picture 3">
            <a:extLst>
              <a:ext uri="{FF2B5EF4-FFF2-40B4-BE49-F238E27FC236}">
                <a16:creationId xmlns:a16="http://schemas.microsoft.com/office/drawing/2014/main" id="{FFCCAD10-49D8-4DCF-B03B-A8E991D48E2C}"/>
              </a:ext>
            </a:extLst>
          </p:cNvPr>
          <p:cNvPicPr>
            <a:picLocks noChangeAspect="1"/>
          </p:cNvPicPr>
          <p:nvPr/>
        </p:nvPicPr>
        <p:blipFill rotWithShape="1">
          <a:blip r:embed="rId2"/>
          <a:srcRect l="20915" t="8088" r="16340" b="4412"/>
          <a:stretch/>
        </p:blipFill>
        <p:spPr>
          <a:xfrm>
            <a:off x="1671638" y="2014538"/>
            <a:ext cx="3657600" cy="3400425"/>
          </a:xfrm>
          <a:prstGeom prst="rect">
            <a:avLst/>
          </a:prstGeom>
        </p:spPr>
      </p:pic>
    </p:spTree>
    <p:extLst>
      <p:ext uri="{BB962C8B-B14F-4D97-AF65-F5344CB8AC3E}">
        <p14:creationId xmlns:p14="http://schemas.microsoft.com/office/powerpoint/2010/main" val="1715553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BD230D-0708-4782-93C2-6421485E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DC0B0B-263B-4EB2-A67A-D72C5A67B68D}"/>
              </a:ext>
            </a:extLst>
          </p:cNvPr>
          <p:cNvSpPr>
            <a:spLocks noGrp="1"/>
          </p:cNvSpPr>
          <p:nvPr>
            <p:ph type="title"/>
          </p:nvPr>
        </p:nvSpPr>
        <p:spPr>
          <a:xfrm>
            <a:off x="649224" y="645106"/>
            <a:ext cx="11180826" cy="1259894"/>
          </a:xfrm>
        </p:spPr>
        <p:txBody>
          <a:bodyPr>
            <a:normAutofit/>
          </a:bodyPr>
          <a:lstStyle/>
          <a:p>
            <a:pPr algn="ctr"/>
            <a:r>
              <a:rPr lang="en-US" dirty="0">
                <a:latin typeface="Arial" panose="020B0604020202020204" pitchFamily="34" charset="0"/>
                <a:cs typeface="Arial" panose="020B0604020202020204" pitchFamily="34" charset="0"/>
              </a:rPr>
              <a:t>The </a:t>
            </a:r>
            <a:r>
              <a:rPr lang="en-US" dirty="0">
                <a:cs typeface="Arial" panose="020B0604020202020204" pitchFamily="34" charset="0"/>
              </a:rPr>
              <a:t>Highlights</a:t>
            </a:r>
            <a:br>
              <a:rPr lang="en-US" dirty="0"/>
            </a:br>
            <a:endParaRPr lang="en-US" dirty="0"/>
          </a:p>
        </p:txBody>
      </p:sp>
      <p:sp>
        <p:nvSpPr>
          <p:cNvPr id="11" name="Rectangle 10">
            <a:extLst>
              <a:ext uri="{FF2B5EF4-FFF2-40B4-BE49-F238E27FC236}">
                <a16:creationId xmlns:a16="http://schemas.microsoft.com/office/drawing/2014/main" id="{D630D25A-547E-4D17-B65E-FA2B88893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86B550D-93DB-40B0-B592-B356B827426C}"/>
              </a:ext>
            </a:extLst>
          </p:cNvPr>
          <p:cNvSpPr>
            <a:spLocks noGrp="1"/>
          </p:cNvSpPr>
          <p:nvPr>
            <p:ph idx="1"/>
          </p:nvPr>
        </p:nvSpPr>
        <p:spPr>
          <a:xfrm>
            <a:off x="649224" y="1700214"/>
            <a:ext cx="6574535" cy="4192640"/>
          </a:xfrm>
        </p:spPr>
        <p:txBody>
          <a:bodyPr>
            <a:normAutofit/>
          </a:bodyPr>
          <a:lstStyle/>
          <a:p>
            <a:r>
              <a:rPr lang="en-US" sz="2400" dirty="0"/>
              <a:t>Summarize discussion, don’t record them word-for-word</a:t>
            </a:r>
          </a:p>
          <a:p>
            <a:r>
              <a:rPr lang="en-US" sz="2400" dirty="0"/>
              <a:t>DO record motions word-for-word</a:t>
            </a:r>
          </a:p>
          <a:p>
            <a:pPr lvl="1"/>
            <a:r>
              <a:rPr lang="en-US" sz="2000" dirty="0"/>
              <a:t>Exact wording</a:t>
            </a:r>
          </a:p>
          <a:p>
            <a:pPr lvl="1"/>
            <a:r>
              <a:rPr lang="en-US" sz="2000" dirty="0"/>
              <a:t>Who made the motion and the second</a:t>
            </a:r>
          </a:p>
          <a:p>
            <a:r>
              <a:rPr lang="en-US" sz="2400" dirty="0"/>
              <a:t>Do NOT include your emotions </a:t>
            </a:r>
          </a:p>
          <a:p>
            <a:r>
              <a:rPr lang="en-US" sz="2400" dirty="0"/>
              <a:t>DO NOT be afraid to ask questions</a:t>
            </a:r>
          </a:p>
          <a:p>
            <a:pPr lvl="2"/>
            <a:r>
              <a:rPr lang="en-US" sz="2000" dirty="0"/>
              <a:t>If your Board uses voice votes, ask for a roll-call vote if not unanimous</a:t>
            </a:r>
          </a:p>
          <a:p>
            <a:pPr lvl="1"/>
            <a:endParaRPr lang="en-US" baseline="30000" dirty="0">
              <a:latin typeface="Arial Black" panose="020B0A04020102020204" pitchFamily="34" charset="0"/>
            </a:endParaRPr>
          </a:p>
          <a:p>
            <a:pPr lvl="1"/>
            <a:endParaRPr lang="en-US" baseline="30000" dirty="0"/>
          </a:p>
        </p:txBody>
      </p:sp>
      <p:pic>
        <p:nvPicPr>
          <p:cNvPr id="4" name="Picture 3">
            <a:extLst>
              <a:ext uri="{FF2B5EF4-FFF2-40B4-BE49-F238E27FC236}">
                <a16:creationId xmlns:a16="http://schemas.microsoft.com/office/drawing/2014/main" id="{FF5F68E2-3DF3-4658-8A24-702517AFD25F}"/>
              </a:ext>
            </a:extLst>
          </p:cNvPr>
          <p:cNvPicPr>
            <a:picLocks noChangeAspect="1"/>
          </p:cNvPicPr>
          <p:nvPr/>
        </p:nvPicPr>
        <p:blipFill>
          <a:blip r:embed="rId2"/>
          <a:stretch>
            <a:fillRect/>
          </a:stretch>
        </p:blipFill>
        <p:spPr>
          <a:xfrm>
            <a:off x="7561321" y="2295380"/>
            <a:ext cx="3981455" cy="2657621"/>
          </a:xfrm>
          <a:prstGeom prst="rect">
            <a:avLst/>
          </a:prstGeom>
        </p:spPr>
      </p:pic>
      <p:sp>
        <p:nvSpPr>
          <p:cNvPr id="13" name="Freeform 11">
            <a:extLst>
              <a:ext uri="{FF2B5EF4-FFF2-40B4-BE49-F238E27FC236}">
                <a16:creationId xmlns:a16="http://schemas.microsoft.com/office/drawing/2014/main" id="{F39C56FC-EE04-4CE0-8DE2-736A201E9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770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9C11-F0A5-4520-AEFD-92AD1E3985B2}"/>
              </a:ext>
            </a:extLst>
          </p:cNvPr>
          <p:cNvSpPr>
            <a:spLocks noGrp="1"/>
          </p:cNvSpPr>
          <p:nvPr>
            <p:ph type="title"/>
          </p:nvPr>
        </p:nvSpPr>
        <p:spPr>
          <a:xfrm>
            <a:off x="2592925" y="366935"/>
            <a:ext cx="8911687" cy="1280890"/>
          </a:xfrm>
        </p:spPr>
        <p:txBody>
          <a:bodyPr/>
          <a:lstStyle/>
          <a:p>
            <a:pPr algn="ctr"/>
            <a:r>
              <a:rPr lang="en-US" dirty="0"/>
              <a:t>Closed Sessions</a:t>
            </a:r>
            <a:br>
              <a:rPr lang="en-US" dirty="0"/>
            </a:br>
            <a:endParaRPr lang="en-US" dirty="0"/>
          </a:p>
        </p:txBody>
      </p:sp>
      <p:sp>
        <p:nvSpPr>
          <p:cNvPr id="3" name="Content Placeholder 2">
            <a:extLst>
              <a:ext uri="{FF2B5EF4-FFF2-40B4-BE49-F238E27FC236}">
                <a16:creationId xmlns:a16="http://schemas.microsoft.com/office/drawing/2014/main" id="{FBC8449A-4273-4AB9-B98F-B5FCBEC30511}"/>
              </a:ext>
            </a:extLst>
          </p:cNvPr>
          <p:cNvSpPr>
            <a:spLocks noGrp="1"/>
          </p:cNvSpPr>
          <p:nvPr>
            <p:ph idx="1"/>
          </p:nvPr>
        </p:nvSpPr>
        <p:spPr>
          <a:xfrm>
            <a:off x="2200275" y="1200150"/>
            <a:ext cx="9801225" cy="5414963"/>
          </a:xfrm>
        </p:spPr>
        <p:txBody>
          <a:bodyPr>
            <a:normAutofit fontScale="92500" lnSpcReduction="20000"/>
          </a:bodyPr>
          <a:lstStyle/>
          <a:p>
            <a:r>
              <a:rPr lang="en-US" sz="2400" dirty="0"/>
              <a:t>To discuss litigation strategy</a:t>
            </a:r>
          </a:p>
          <a:p>
            <a:pPr lvl="1"/>
            <a:r>
              <a:rPr lang="en-US" sz="2000" dirty="0"/>
              <a:t>The District’s attorney must be present in some fashion- in person, phone or web. </a:t>
            </a:r>
          </a:p>
          <a:p>
            <a:r>
              <a:rPr lang="en-US" sz="2400" dirty="0"/>
              <a:t>When individual rights of privacy clearly exceed the public’s right to know</a:t>
            </a:r>
          </a:p>
          <a:p>
            <a:pPr lvl="1"/>
            <a:r>
              <a:rPr lang="en-US" sz="2000" dirty="0"/>
              <a:t>Chair must clearly state the following and it must be noted word for word in minutes:</a:t>
            </a:r>
          </a:p>
          <a:p>
            <a:pPr lvl="2"/>
            <a:r>
              <a:rPr lang="en-US" sz="1900" i="1" dirty="0"/>
              <a:t>The next matter to come before the Board for consideration is a personal matter and in this connection it has been determined as follows: (1) that the matter of individual privacy is involved, (2) that such privacy demands protection of the individual for the sake of reputation and otherwise that little, if anything could be gained by publicly disclosing the information to be discussed, &amp; (3) that the demand of individual privacy, in this matter clearly exceeds the merits of public disclosure.”  (Direct guests from the room)</a:t>
            </a:r>
          </a:p>
          <a:p>
            <a:pPr lvl="1"/>
            <a:endParaRPr lang="en-US" sz="2000" dirty="0"/>
          </a:p>
          <a:p>
            <a:pPr lvl="1"/>
            <a:r>
              <a:rPr lang="en-US" sz="2000" dirty="0"/>
              <a:t>Chair can move to closed session even if a parent does not wish to</a:t>
            </a:r>
          </a:p>
          <a:p>
            <a:pPr lvl="1"/>
            <a:r>
              <a:rPr lang="en-US" sz="2000" dirty="0"/>
              <a:t>Note the time the board moves to closed session in the minutes</a:t>
            </a:r>
          </a:p>
          <a:p>
            <a:pPr lvl="1"/>
            <a:r>
              <a:rPr lang="en-US" sz="2000" dirty="0"/>
              <a:t>Post on the door to the room and site the MCA</a:t>
            </a:r>
          </a:p>
          <a:p>
            <a:pPr marL="457200" lvl="1" indent="0">
              <a:buNone/>
            </a:pPr>
            <a:endParaRPr lang="en-US" dirty="0"/>
          </a:p>
        </p:txBody>
      </p:sp>
    </p:spTree>
    <p:extLst>
      <p:ext uri="{BB962C8B-B14F-4D97-AF65-F5344CB8AC3E}">
        <p14:creationId xmlns:p14="http://schemas.microsoft.com/office/powerpoint/2010/main" val="368154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B3F7-1E3C-44CB-9517-E2D1FBC669BB}"/>
              </a:ext>
            </a:extLst>
          </p:cNvPr>
          <p:cNvSpPr>
            <a:spLocks noGrp="1"/>
          </p:cNvSpPr>
          <p:nvPr>
            <p:ph type="title"/>
          </p:nvPr>
        </p:nvSpPr>
        <p:spPr/>
        <p:txBody>
          <a:bodyPr/>
          <a:lstStyle/>
          <a:p>
            <a:r>
              <a:rPr lang="en-US" dirty="0"/>
              <a:t>Within Closed Session- The Gray Area</a:t>
            </a:r>
          </a:p>
        </p:txBody>
      </p:sp>
      <p:sp>
        <p:nvSpPr>
          <p:cNvPr id="3" name="Content Placeholder 2">
            <a:extLst>
              <a:ext uri="{FF2B5EF4-FFF2-40B4-BE49-F238E27FC236}">
                <a16:creationId xmlns:a16="http://schemas.microsoft.com/office/drawing/2014/main" id="{DA361ABA-F60E-4B30-8B3A-411AA0739658}"/>
              </a:ext>
            </a:extLst>
          </p:cNvPr>
          <p:cNvSpPr>
            <a:spLocks noGrp="1"/>
          </p:cNvSpPr>
          <p:nvPr>
            <p:ph idx="1"/>
          </p:nvPr>
        </p:nvSpPr>
        <p:spPr>
          <a:xfrm>
            <a:off x="2589212" y="1700213"/>
            <a:ext cx="8915400" cy="4211009"/>
          </a:xfrm>
        </p:spPr>
        <p:txBody>
          <a:bodyPr/>
          <a:lstStyle/>
          <a:p>
            <a:r>
              <a:rPr lang="en-US" dirty="0"/>
              <a:t>The Clerk does not necessarily need to be in the closed sessions but a board member must then be asked to handle notes on the Clerk’s behalf.</a:t>
            </a:r>
          </a:p>
          <a:p>
            <a:pPr marL="0" indent="0">
              <a:buNone/>
            </a:pPr>
            <a:endParaRPr lang="en-US" dirty="0"/>
          </a:p>
          <a:p>
            <a:r>
              <a:rPr lang="en-US" b="1" dirty="0">
                <a:hlinkClick r:id="rId2"/>
              </a:rPr>
              <a:t>ARM 10.55.910 </a:t>
            </a:r>
            <a:r>
              <a:rPr lang="en-US" b="1" dirty="0"/>
              <a:t> </a:t>
            </a:r>
            <a:r>
              <a:rPr lang="en-US" dirty="0"/>
              <a:t>Provides that “when a local board of trustees takes disciplinary action against a student, the board must take minutes of the action taken, with detailed explanation, even if the disciplinary action is decided during a closed session.”</a:t>
            </a:r>
          </a:p>
          <a:p>
            <a:r>
              <a:rPr lang="en-US" b="1" dirty="0">
                <a:hlinkClick r:id="rId3"/>
              </a:rPr>
              <a:t>Section 2-3-212, MCA, </a:t>
            </a:r>
            <a:r>
              <a:rPr lang="en-US" dirty="0"/>
              <a:t>“Any time a presiding officer closes a public meeting pursuant to 2-3-203, the presiding officer shall ensure that minutes…are kept of the closed portion of the meeting. The minutes from the closed portion of the meeting may not be made available for inspection except pursuant to a court order.”</a:t>
            </a:r>
          </a:p>
        </p:txBody>
      </p:sp>
    </p:spTree>
    <p:extLst>
      <p:ext uri="{BB962C8B-B14F-4D97-AF65-F5344CB8AC3E}">
        <p14:creationId xmlns:p14="http://schemas.microsoft.com/office/powerpoint/2010/main" val="3063596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BD230D-0708-4782-93C2-6421485E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71704-AA67-4BE2-8CCC-3A1BD4275C2B}"/>
              </a:ext>
            </a:extLst>
          </p:cNvPr>
          <p:cNvSpPr>
            <a:spLocks noGrp="1"/>
          </p:cNvSpPr>
          <p:nvPr>
            <p:ph type="title"/>
          </p:nvPr>
        </p:nvSpPr>
        <p:spPr>
          <a:xfrm>
            <a:off x="935547" y="436460"/>
            <a:ext cx="6574536" cy="1259894"/>
          </a:xfrm>
        </p:spPr>
        <p:txBody>
          <a:bodyPr>
            <a:normAutofit/>
          </a:bodyPr>
          <a:lstStyle/>
          <a:p>
            <a:r>
              <a:rPr lang="en-US" dirty="0"/>
              <a:t>Closed Session Minutes</a:t>
            </a:r>
          </a:p>
        </p:txBody>
      </p:sp>
      <p:sp>
        <p:nvSpPr>
          <p:cNvPr id="11" name="Rectangle 10">
            <a:extLst>
              <a:ext uri="{FF2B5EF4-FFF2-40B4-BE49-F238E27FC236}">
                <a16:creationId xmlns:a16="http://schemas.microsoft.com/office/drawing/2014/main" id="{D630D25A-547E-4D17-B65E-FA2B88893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603FD1E-9C1C-4B87-BC03-E1C9538C2A38}"/>
              </a:ext>
            </a:extLst>
          </p:cNvPr>
          <p:cNvSpPr>
            <a:spLocks noGrp="1"/>
          </p:cNvSpPr>
          <p:nvPr>
            <p:ph idx="1"/>
          </p:nvPr>
        </p:nvSpPr>
        <p:spPr>
          <a:xfrm>
            <a:off x="935547" y="1257300"/>
            <a:ext cx="6806760" cy="4635553"/>
          </a:xfrm>
        </p:spPr>
        <p:txBody>
          <a:bodyPr>
            <a:noAutofit/>
          </a:bodyPr>
          <a:lstStyle/>
          <a:p>
            <a:pPr>
              <a:lnSpc>
                <a:spcPct val="90000"/>
              </a:lnSpc>
            </a:pPr>
            <a:r>
              <a:rPr lang="en-US" sz="2200" dirty="0"/>
              <a:t>Those in attendance</a:t>
            </a:r>
          </a:p>
          <a:p>
            <a:pPr>
              <a:lnSpc>
                <a:spcPct val="90000"/>
              </a:lnSpc>
            </a:pPr>
            <a:r>
              <a:rPr lang="en-US" sz="2200" dirty="0"/>
              <a:t>Summary of discussion</a:t>
            </a:r>
          </a:p>
          <a:p>
            <a:pPr>
              <a:lnSpc>
                <a:spcPct val="90000"/>
              </a:lnSpc>
            </a:pPr>
            <a:r>
              <a:rPr lang="en-US" sz="2200" dirty="0"/>
              <a:t>The board may not vote in closed session but may draft a possible motion to be made when returning to open session</a:t>
            </a:r>
          </a:p>
          <a:p>
            <a:pPr>
              <a:lnSpc>
                <a:spcPct val="90000"/>
              </a:lnSpc>
            </a:pPr>
            <a:r>
              <a:rPr lang="en-US" sz="2200" dirty="0"/>
              <a:t>Once notes are complete the notes should be passed to all parties in room for “approval”</a:t>
            </a:r>
          </a:p>
          <a:p>
            <a:pPr>
              <a:lnSpc>
                <a:spcPct val="90000"/>
              </a:lnSpc>
            </a:pPr>
            <a:r>
              <a:rPr lang="en-US" sz="2200" dirty="0"/>
              <a:t>Once consensus on notes accuracy is obtained notes need to be placed in an envelope</a:t>
            </a:r>
          </a:p>
          <a:p>
            <a:pPr>
              <a:lnSpc>
                <a:spcPct val="90000"/>
              </a:lnSpc>
            </a:pPr>
            <a:r>
              <a:rPr lang="en-US" sz="2200" dirty="0"/>
              <a:t>Collect any notes the Board has made personally and place in envelope. </a:t>
            </a:r>
          </a:p>
          <a:p>
            <a:pPr>
              <a:lnSpc>
                <a:spcPct val="90000"/>
              </a:lnSpc>
            </a:pPr>
            <a:r>
              <a:rPr lang="en-US" sz="2200" dirty="0"/>
              <a:t>Seal envelope</a:t>
            </a:r>
          </a:p>
        </p:txBody>
      </p:sp>
      <p:pic>
        <p:nvPicPr>
          <p:cNvPr id="4" name="Picture 3">
            <a:extLst>
              <a:ext uri="{FF2B5EF4-FFF2-40B4-BE49-F238E27FC236}">
                <a16:creationId xmlns:a16="http://schemas.microsoft.com/office/drawing/2014/main" id="{7FDC94F2-E517-421C-8859-B7A8E65704D2}"/>
              </a:ext>
            </a:extLst>
          </p:cNvPr>
          <p:cNvPicPr>
            <a:picLocks noChangeAspect="1"/>
          </p:cNvPicPr>
          <p:nvPr/>
        </p:nvPicPr>
        <p:blipFill>
          <a:blip r:embed="rId2"/>
          <a:stretch>
            <a:fillRect/>
          </a:stretch>
        </p:blipFill>
        <p:spPr>
          <a:xfrm>
            <a:off x="7976426" y="1435505"/>
            <a:ext cx="3981455" cy="3981455"/>
          </a:xfrm>
          <a:prstGeom prst="rect">
            <a:avLst/>
          </a:prstGeom>
        </p:spPr>
      </p:pic>
      <p:sp>
        <p:nvSpPr>
          <p:cNvPr id="13" name="Freeform 11">
            <a:extLst>
              <a:ext uri="{FF2B5EF4-FFF2-40B4-BE49-F238E27FC236}">
                <a16:creationId xmlns:a16="http://schemas.microsoft.com/office/drawing/2014/main" id="{F39C56FC-EE04-4CE0-8DE2-736A201E9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941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CE34E-942F-47D0-9636-4C2A4DFC7F95}"/>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975269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69F0-2F3E-4EAC-90BA-8FA5548E6E52}"/>
              </a:ext>
            </a:extLst>
          </p:cNvPr>
          <p:cNvSpPr>
            <a:spLocks noGrp="1"/>
          </p:cNvSpPr>
          <p:nvPr>
            <p:ph type="title"/>
          </p:nvPr>
        </p:nvSpPr>
        <p:spPr/>
        <p:txBody>
          <a:bodyPr/>
          <a:lstStyle/>
          <a:p>
            <a:r>
              <a:rPr lang="en-US" dirty="0"/>
              <a:t>Closed Sessions (continued)</a:t>
            </a:r>
          </a:p>
        </p:txBody>
      </p:sp>
      <p:sp>
        <p:nvSpPr>
          <p:cNvPr id="3" name="Content Placeholder 2">
            <a:extLst>
              <a:ext uri="{FF2B5EF4-FFF2-40B4-BE49-F238E27FC236}">
                <a16:creationId xmlns:a16="http://schemas.microsoft.com/office/drawing/2014/main" id="{CB747E8C-5875-4269-8C37-A28291103363}"/>
              </a:ext>
            </a:extLst>
          </p:cNvPr>
          <p:cNvSpPr>
            <a:spLocks noGrp="1"/>
          </p:cNvSpPr>
          <p:nvPr>
            <p:ph idx="1"/>
          </p:nvPr>
        </p:nvSpPr>
        <p:spPr>
          <a:xfrm>
            <a:off x="2589212" y="1657350"/>
            <a:ext cx="8915400" cy="4929188"/>
          </a:xfrm>
        </p:spPr>
        <p:txBody>
          <a:bodyPr>
            <a:normAutofit/>
          </a:bodyPr>
          <a:lstStyle/>
          <a:p>
            <a:r>
              <a:rPr lang="en-US" sz="2400" dirty="0"/>
              <a:t>Remove notice from door and allow public to reenter room</a:t>
            </a:r>
          </a:p>
          <a:p>
            <a:r>
              <a:rPr lang="en-US" sz="2400" dirty="0"/>
              <a:t>Board chair officially reopens the meeting- Note time in minutes</a:t>
            </a:r>
          </a:p>
          <a:p>
            <a:r>
              <a:rPr lang="en-US" sz="2400" dirty="0"/>
              <a:t>Someone makes motion, second, and vote.  No discussion. </a:t>
            </a:r>
          </a:p>
          <a:p>
            <a:r>
              <a:rPr lang="en-US" sz="2400" dirty="0"/>
              <a:t>What is NOT considered closed session:</a:t>
            </a:r>
          </a:p>
          <a:p>
            <a:pPr lvl="1"/>
            <a:r>
              <a:rPr lang="en-US" sz="2200" dirty="0"/>
              <a:t>Pay increases</a:t>
            </a:r>
          </a:p>
          <a:p>
            <a:pPr lvl="1"/>
            <a:r>
              <a:rPr lang="en-US" sz="2200" dirty="0"/>
              <a:t>Non renewals</a:t>
            </a:r>
          </a:p>
          <a:p>
            <a:pPr lvl="1"/>
            <a:r>
              <a:rPr lang="en-US" sz="2200" dirty="0"/>
              <a:t>Negotiations</a:t>
            </a:r>
          </a:p>
          <a:p>
            <a:pPr lvl="1"/>
            <a:r>
              <a:rPr lang="en-US" sz="2200" dirty="0"/>
              <a:t>Hiring Committees</a:t>
            </a:r>
          </a:p>
        </p:txBody>
      </p:sp>
    </p:spTree>
    <p:extLst>
      <p:ext uri="{BB962C8B-B14F-4D97-AF65-F5344CB8AC3E}">
        <p14:creationId xmlns:p14="http://schemas.microsoft.com/office/powerpoint/2010/main" val="3690850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F3CC0-5F7E-49DA-B644-80DE58E051DC}"/>
              </a:ext>
            </a:extLst>
          </p:cNvPr>
          <p:cNvSpPr>
            <a:spLocks noGrp="1"/>
          </p:cNvSpPr>
          <p:nvPr>
            <p:ph type="title"/>
          </p:nvPr>
        </p:nvSpPr>
        <p:spPr/>
        <p:txBody>
          <a:bodyPr/>
          <a:lstStyle/>
          <a:p>
            <a:pPr algn="ctr"/>
            <a:r>
              <a:rPr lang="en-US" dirty="0"/>
              <a:t>Minute taking Templates</a:t>
            </a:r>
          </a:p>
        </p:txBody>
      </p:sp>
      <p:sp>
        <p:nvSpPr>
          <p:cNvPr id="3" name="Content Placeholder 2">
            <a:extLst>
              <a:ext uri="{FF2B5EF4-FFF2-40B4-BE49-F238E27FC236}">
                <a16:creationId xmlns:a16="http://schemas.microsoft.com/office/drawing/2014/main" id="{CB7CE7C8-F2B6-4F01-BCA2-38A6C180A60A}"/>
              </a:ext>
            </a:extLst>
          </p:cNvPr>
          <p:cNvSpPr>
            <a:spLocks noGrp="1"/>
          </p:cNvSpPr>
          <p:nvPr>
            <p:ph idx="1"/>
          </p:nvPr>
        </p:nvSpPr>
        <p:spPr>
          <a:xfrm>
            <a:off x="2232025" y="1714500"/>
            <a:ext cx="8915400" cy="4211009"/>
          </a:xfrm>
        </p:spPr>
        <p:txBody>
          <a:bodyPr/>
          <a:lstStyle/>
          <a:p>
            <a:r>
              <a:rPr lang="en-US" sz="2400" dirty="0"/>
              <a:t>No “right way” to take minute notes.</a:t>
            </a:r>
          </a:p>
          <a:p>
            <a:pPr lvl="1"/>
            <a:r>
              <a:rPr lang="en-US" sz="2400" dirty="0"/>
              <a:t>You can hand-write your notes.</a:t>
            </a:r>
          </a:p>
          <a:p>
            <a:pPr lvl="1"/>
            <a:r>
              <a:rPr lang="en-US" sz="2400" dirty="0"/>
              <a:t>You can type your notes.</a:t>
            </a:r>
          </a:p>
          <a:p>
            <a:pPr lvl="1"/>
            <a:r>
              <a:rPr lang="en-US" sz="2400" dirty="0"/>
              <a:t>Do whatever works for you.</a:t>
            </a:r>
          </a:p>
          <a:p>
            <a:pPr lvl="1"/>
            <a:r>
              <a:rPr lang="en-US" sz="2400" dirty="0"/>
              <a:t>Have a backup plan if you                                             can’t be there and a sub                                                                      to take notes.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0B4F946-9E0B-48E4-B8D8-60EFFB8D9E29}"/>
              </a:ext>
            </a:extLst>
          </p:cNvPr>
          <p:cNvPicPr>
            <a:picLocks noChangeAspect="1"/>
          </p:cNvPicPr>
          <p:nvPr/>
        </p:nvPicPr>
        <p:blipFill>
          <a:blip r:embed="rId2"/>
          <a:stretch>
            <a:fillRect/>
          </a:stretch>
        </p:blipFill>
        <p:spPr>
          <a:xfrm>
            <a:off x="7762875" y="3429000"/>
            <a:ext cx="4095750" cy="2619375"/>
          </a:xfrm>
          <a:prstGeom prst="rect">
            <a:avLst/>
          </a:prstGeom>
        </p:spPr>
      </p:pic>
    </p:spTree>
    <p:extLst>
      <p:ext uri="{BB962C8B-B14F-4D97-AF65-F5344CB8AC3E}">
        <p14:creationId xmlns:p14="http://schemas.microsoft.com/office/powerpoint/2010/main" val="1179931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382FDA4-B893-428B-8B2C-0E9A8490E38A}"/>
              </a:ext>
            </a:extLst>
          </p:cNvPr>
          <p:cNvPicPr>
            <a:picLocks noChangeAspect="1"/>
          </p:cNvPicPr>
          <p:nvPr/>
        </p:nvPicPr>
        <p:blipFill>
          <a:blip r:embed="rId2"/>
          <a:stretch>
            <a:fillRect/>
          </a:stretch>
        </p:blipFill>
        <p:spPr>
          <a:xfrm>
            <a:off x="3276030" y="643467"/>
            <a:ext cx="5639939" cy="5571066"/>
          </a:xfrm>
          <a:prstGeom prst="rect">
            <a:avLst/>
          </a:prstGeom>
        </p:spPr>
      </p:pic>
    </p:spTree>
    <p:extLst>
      <p:ext uri="{BB962C8B-B14F-4D97-AF65-F5344CB8AC3E}">
        <p14:creationId xmlns:p14="http://schemas.microsoft.com/office/powerpoint/2010/main" val="3203168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8">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BA9E5988-E973-4759-8DD4-67DC01375D1F}"/>
              </a:ext>
            </a:extLst>
          </p:cNvPr>
          <p:cNvGraphicFramePr>
            <a:graphicFrameLocks noGrp="1"/>
          </p:cNvGraphicFramePr>
          <p:nvPr>
            <p:extLst>
              <p:ext uri="{D42A27DB-BD31-4B8C-83A1-F6EECF244321}">
                <p14:modId xmlns:p14="http://schemas.microsoft.com/office/powerpoint/2010/main" val="269335759"/>
              </p:ext>
            </p:extLst>
          </p:nvPr>
        </p:nvGraphicFramePr>
        <p:xfrm>
          <a:off x="4599275" y="1123527"/>
          <a:ext cx="2993445" cy="4725236"/>
        </p:xfrm>
        <a:graphic>
          <a:graphicData uri="http://schemas.openxmlformats.org/drawingml/2006/table">
            <a:tbl>
              <a:tblPr/>
              <a:tblGrid>
                <a:gridCol w="2993445">
                  <a:extLst>
                    <a:ext uri="{9D8B030D-6E8A-4147-A177-3AD203B41FA5}">
                      <a16:colId xmlns:a16="http://schemas.microsoft.com/office/drawing/2014/main" val="1786635043"/>
                    </a:ext>
                  </a:extLst>
                </a:gridCol>
              </a:tblGrid>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112461046"/>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2138365268"/>
                  </a:ext>
                </a:extLst>
              </a:tr>
              <a:tr h="159014">
                <a:tc>
                  <a:txBody>
                    <a:bodyPr/>
                    <a:lstStyle/>
                    <a:p>
                      <a:pPr algn="l" fontAlgn="b"/>
                      <a:r>
                        <a:rPr lang="en-US" sz="800" b="1" i="0" u="none" strike="noStrike">
                          <a:solidFill>
                            <a:srgbClr val="000000"/>
                          </a:solidFill>
                          <a:effectLst/>
                          <a:latin typeface="Calibri" panose="020F0502020204030204" pitchFamily="34" charset="0"/>
                        </a:rPr>
                        <a:t>BUSINESS:</a:t>
                      </a:r>
                    </a:p>
                  </a:txBody>
                  <a:tcPr marL="4654" marR="4654" marT="4654"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788406"/>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5187693"/>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2265327638"/>
                  </a:ext>
                </a:extLst>
              </a:tr>
              <a:tr h="159014">
                <a:tc>
                  <a:txBody>
                    <a:bodyPr/>
                    <a:lstStyle/>
                    <a:p>
                      <a:pPr algn="l" fontAlgn="b"/>
                      <a:r>
                        <a:rPr lang="en-US" sz="800" b="0" i="0" u="none" strike="noStrike">
                          <a:solidFill>
                            <a:srgbClr val="000000"/>
                          </a:solidFill>
                          <a:effectLst/>
                          <a:latin typeface="Calibri" panose="020F0502020204030204" pitchFamily="34" charset="0"/>
                        </a:rPr>
                        <a:t>MOTION:__________</a:t>
                      </a:r>
                    </a:p>
                  </a:txBody>
                  <a:tcPr marL="4654" marR="4654" marT="4654" marB="0" anchor="b">
                    <a:lnL>
                      <a:noFill/>
                    </a:lnL>
                    <a:lnR>
                      <a:noFill/>
                    </a:lnR>
                    <a:lnT>
                      <a:noFill/>
                    </a:lnT>
                    <a:lnB>
                      <a:noFill/>
                    </a:lnB>
                  </a:tcPr>
                </a:tc>
                <a:extLst>
                  <a:ext uri="{0D108BD9-81ED-4DB2-BD59-A6C34878D82A}">
                    <a16:rowId xmlns:a16="http://schemas.microsoft.com/office/drawing/2014/main" val="273160981"/>
                  </a:ext>
                </a:extLst>
              </a:tr>
              <a:tr h="159014">
                <a:tc>
                  <a:txBody>
                    <a:bodyPr/>
                    <a:lstStyle/>
                    <a:p>
                      <a:pPr algn="l" fontAlgn="b"/>
                      <a:r>
                        <a:rPr lang="en-US" sz="800" b="0" i="0" u="none" strike="noStrike">
                          <a:solidFill>
                            <a:srgbClr val="000000"/>
                          </a:solidFill>
                          <a:effectLst/>
                          <a:latin typeface="Calibri" panose="020F0502020204030204" pitchFamily="34" charset="0"/>
                        </a:rPr>
                        <a:t>SECOND:__________</a:t>
                      </a:r>
                    </a:p>
                  </a:txBody>
                  <a:tcPr marL="4654" marR="4654" marT="4654" marB="0" anchor="b">
                    <a:lnL>
                      <a:noFill/>
                    </a:lnL>
                    <a:lnR>
                      <a:noFill/>
                    </a:lnR>
                    <a:lnT>
                      <a:noFill/>
                    </a:lnT>
                    <a:lnB>
                      <a:noFill/>
                    </a:lnB>
                  </a:tcPr>
                </a:tc>
                <a:extLst>
                  <a:ext uri="{0D108BD9-81ED-4DB2-BD59-A6C34878D82A}">
                    <a16:rowId xmlns:a16="http://schemas.microsoft.com/office/drawing/2014/main" val="2178940056"/>
                  </a:ext>
                </a:extLst>
              </a:tr>
              <a:tr h="159014">
                <a:tc>
                  <a:txBody>
                    <a:bodyPr/>
                    <a:lstStyle/>
                    <a:p>
                      <a:pPr algn="l" fontAlgn="b"/>
                      <a:r>
                        <a:rPr lang="en-US" sz="800" b="0" i="0" u="none" strike="noStrike">
                          <a:solidFill>
                            <a:srgbClr val="000000"/>
                          </a:solidFill>
                          <a:effectLst/>
                          <a:latin typeface="Calibri" panose="020F0502020204030204" pitchFamily="34" charset="0"/>
                        </a:rPr>
                        <a:t>DISCUSSION</a:t>
                      </a:r>
                    </a:p>
                  </a:txBody>
                  <a:tcPr marL="4654" marR="4654" marT="4654" marB="0" anchor="b">
                    <a:lnL>
                      <a:noFill/>
                    </a:lnL>
                    <a:lnR>
                      <a:noFill/>
                    </a:lnR>
                    <a:lnT>
                      <a:noFill/>
                    </a:lnT>
                    <a:lnB>
                      <a:noFill/>
                    </a:lnB>
                  </a:tcPr>
                </a:tc>
                <a:extLst>
                  <a:ext uri="{0D108BD9-81ED-4DB2-BD59-A6C34878D82A}">
                    <a16:rowId xmlns:a16="http://schemas.microsoft.com/office/drawing/2014/main" val="892014964"/>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1403415982"/>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2430060598"/>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1187134091"/>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1999990710"/>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3341994859"/>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193961384"/>
                  </a:ext>
                </a:extLst>
              </a:tr>
              <a:tr h="159014">
                <a:tc>
                  <a:txBody>
                    <a:bodyPr/>
                    <a:lstStyle/>
                    <a:p>
                      <a:pPr algn="l" fontAlgn="b"/>
                      <a:r>
                        <a:rPr lang="en-US" sz="800" b="0" i="0" u="none" strike="noStrike">
                          <a:solidFill>
                            <a:srgbClr val="000000"/>
                          </a:solidFill>
                          <a:effectLst/>
                          <a:latin typeface="Calibri" panose="020F0502020204030204" pitchFamily="34" charset="0"/>
                        </a:rPr>
                        <a:t>IN FAVOR:</a:t>
                      </a:r>
                    </a:p>
                  </a:txBody>
                  <a:tcPr marL="4654" marR="4654" marT="4654" marB="0" anchor="b">
                    <a:lnL>
                      <a:noFill/>
                    </a:lnL>
                    <a:lnR>
                      <a:noFill/>
                    </a:lnR>
                    <a:lnT>
                      <a:noFill/>
                    </a:lnT>
                    <a:lnB>
                      <a:noFill/>
                    </a:lnB>
                  </a:tcPr>
                </a:tc>
                <a:extLst>
                  <a:ext uri="{0D108BD9-81ED-4DB2-BD59-A6C34878D82A}">
                    <a16:rowId xmlns:a16="http://schemas.microsoft.com/office/drawing/2014/main" val="3635084531"/>
                  </a:ext>
                </a:extLst>
              </a:tr>
              <a:tr h="159014">
                <a:tc>
                  <a:txBody>
                    <a:bodyPr/>
                    <a:lstStyle/>
                    <a:p>
                      <a:pPr algn="l" fontAlgn="b"/>
                      <a:r>
                        <a:rPr lang="en-US" sz="800" b="0" i="0" u="none" strike="noStrike">
                          <a:solidFill>
                            <a:srgbClr val="000000"/>
                          </a:solidFill>
                          <a:effectLst/>
                          <a:latin typeface="Calibri" panose="020F0502020204030204" pitchFamily="34" charset="0"/>
                        </a:rPr>
                        <a:t>OPPOSED:</a:t>
                      </a:r>
                    </a:p>
                  </a:txBody>
                  <a:tcPr marL="4654" marR="4654" marT="465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9984490"/>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67304132"/>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3998474693"/>
                  </a:ext>
                </a:extLst>
              </a:tr>
              <a:tr h="159014">
                <a:tc>
                  <a:txBody>
                    <a:bodyPr/>
                    <a:lstStyle/>
                    <a:p>
                      <a:pPr algn="l" fontAlgn="b"/>
                      <a:r>
                        <a:rPr lang="en-US" sz="800" b="1" i="0" u="none" strike="noStrike">
                          <a:solidFill>
                            <a:srgbClr val="000000"/>
                          </a:solidFill>
                          <a:effectLst/>
                          <a:latin typeface="Calibri" panose="020F0502020204030204" pitchFamily="34" charset="0"/>
                        </a:rPr>
                        <a:t>BUSINESS:</a:t>
                      </a:r>
                    </a:p>
                  </a:txBody>
                  <a:tcPr marL="4654" marR="4654" marT="4654"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46828"/>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38633301"/>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1800527259"/>
                  </a:ext>
                </a:extLst>
              </a:tr>
              <a:tr h="159014">
                <a:tc>
                  <a:txBody>
                    <a:bodyPr/>
                    <a:lstStyle/>
                    <a:p>
                      <a:pPr algn="l" fontAlgn="b"/>
                      <a:r>
                        <a:rPr lang="en-US" sz="800" b="0" i="0" u="none" strike="noStrike">
                          <a:solidFill>
                            <a:srgbClr val="000000"/>
                          </a:solidFill>
                          <a:effectLst/>
                          <a:latin typeface="Calibri" panose="020F0502020204030204" pitchFamily="34" charset="0"/>
                        </a:rPr>
                        <a:t>MOTION:__________</a:t>
                      </a:r>
                    </a:p>
                  </a:txBody>
                  <a:tcPr marL="4654" marR="4654" marT="4654" marB="0" anchor="b">
                    <a:lnL>
                      <a:noFill/>
                    </a:lnL>
                    <a:lnR>
                      <a:noFill/>
                    </a:lnR>
                    <a:lnT>
                      <a:noFill/>
                    </a:lnT>
                    <a:lnB>
                      <a:noFill/>
                    </a:lnB>
                  </a:tcPr>
                </a:tc>
                <a:extLst>
                  <a:ext uri="{0D108BD9-81ED-4DB2-BD59-A6C34878D82A}">
                    <a16:rowId xmlns:a16="http://schemas.microsoft.com/office/drawing/2014/main" val="2290470388"/>
                  </a:ext>
                </a:extLst>
              </a:tr>
              <a:tr h="159014">
                <a:tc>
                  <a:txBody>
                    <a:bodyPr/>
                    <a:lstStyle/>
                    <a:p>
                      <a:pPr algn="l" fontAlgn="b"/>
                      <a:r>
                        <a:rPr lang="en-US" sz="800" b="0" i="0" u="none" strike="noStrike">
                          <a:solidFill>
                            <a:srgbClr val="000000"/>
                          </a:solidFill>
                          <a:effectLst/>
                          <a:latin typeface="Calibri" panose="020F0502020204030204" pitchFamily="34" charset="0"/>
                        </a:rPr>
                        <a:t>SECOND:__________</a:t>
                      </a:r>
                    </a:p>
                  </a:txBody>
                  <a:tcPr marL="4654" marR="4654" marT="4654" marB="0" anchor="b">
                    <a:lnL>
                      <a:noFill/>
                    </a:lnL>
                    <a:lnR>
                      <a:noFill/>
                    </a:lnR>
                    <a:lnT>
                      <a:noFill/>
                    </a:lnT>
                    <a:lnB>
                      <a:noFill/>
                    </a:lnB>
                  </a:tcPr>
                </a:tc>
                <a:extLst>
                  <a:ext uri="{0D108BD9-81ED-4DB2-BD59-A6C34878D82A}">
                    <a16:rowId xmlns:a16="http://schemas.microsoft.com/office/drawing/2014/main" val="3324646022"/>
                  </a:ext>
                </a:extLst>
              </a:tr>
              <a:tr h="159014">
                <a:tc>
                  <a:txBody>
                    <a:bodyPr/>
                    <a:lstStyle/>
                    <a:p>
                      <a:pPr algn="l" fontAlgn="b"/>
                      <a:r>
                        <a:rPr lang="en-US" sz="800" b="0" i="0" u="none" strike="noStrike">
                          <a:solidFill>
                            <a:srgbClr val="000000"/>
                          </a:solidFill>
                          <a:effectLst/>
                          <a:latin typeface="Calibri" panose="020F0502020204030204" pitchFamily="34" charset="0"/>
                        </a:rPr>
                        <a:t>DISCUSSION</a:t>
                      </a:r>
                    </a:p>
                  </a:txBody>
                  <a:tcPr marL="4654" marR="4654" marT="4654" marB="0" anchor="b">
                    <a:lnL>
                      <a:noFill/>
                    </a:lnL>
                    <a:lnR>
                      <a:noFill/>
                    </a:lnR>
                    <a:lnT>
                      <a:noFill/>
                    </a:lnT>
                    <a:lnB>
                      <a:noFill/>
                    </a:lnB>
                  </a:tcPr>
                </a:tc>
                <a:extLst>
                  <a:ext uri="{0D108BD9-81ED-4DB2-BD59-A6C34878D82A}">
                    <a16:rowId xmlns:a16="http://schemas.microsoft.com/office/drawing/2014/main" val="4077432121"/>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29467118"/>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2272307279"/>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3285483055"/>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2374286311"/>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3930093394"/>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999332996"/>
                  </a:ext>
                </a:extLst>
              </a:tr>
              <a:tr h="120839">
                <a:tc>
                  <a:txBody>
                    <a:bodyPr/>
                    <a:lstStyle/>
                    <a:p>
                      <a:pPr algn="l" fontAlgn="b"/>
                      <a:endParaRPr lang="en-US" sz="800" b="0" i="0" u="none" strike="noStrike">
                        <a:solidFill>
                          <a:srgbClr val="000000"/>
                        </a:solidFill>
                        <a:effectLst/>
                        <a:latin typeface="Calibri" panose="020F0502020204030204" pitchFamily="34" charset="0"/>
                      </a:endParaRPr>
                    </a:p>
                  </a:txBody>
                  <a:tcPr marL="4654" marR="4654" marT="4654" marB="0" anchor="b">
                    <a:lnL>
                      <a:noFill/>
                    </a:lnL>
                    <a:lnR>
                      <a:noFill/>
                    </a:lnR>
                    <a:lnT>
                      <a:noFill/>
                    </a:lnT>
                    <a:lnB>
                      <a:noFill/>
                    </a:lnB>
                  </a:tcPr>
                </a:tc>
                <a:extLst>
                  <a:ext uri="{0D108BD9-81ED-4DB2-BD59-A6C34878D82A}">
                    <a16:rowId xmlns:a16="http://schemas.microsoft.com/office/drawing/2014/main" val="3578469946"/>
                  </a:ext>
                </a:extLst>
              </a:tr>
              <a:tr h="159014">
                <a:tc>
                  <a:txBody>
                    <a:bodyPr/>
                    <a:lstStyle/>
                    <a:p>
                      <a:pPr algn="l" fontAlgn="b"/>
                      <a:r>
                        <a:rPr lang="en-US" sz="800" b="0" i="0" u="none" strike="noStrike">
                          <a:solidFill>
                            <a:srgbClr val="000000"/>
                          </a:solidFill>
                          <a:effectLst/>
                          <a:latin typeface="Calibri" panose="020F0502020204030204" pitchFamily="34" charset="0"/>
                        </a:rPr>
                        <a:t>IN FAVOR:</a:t>
                      </a:r>
                    </a:p>
                  </a:txBody>
                  <a:tcPr marL="4654" marR="4654" marT="4654" marB="0" anchor="b">
                    <a:lnL>
                      <a:noFill/>
                    </a:lnL>
                    <a:lnR>
                      <a:noFill/>
                    </a:lnR>
                    <a:lnT>
                      <a:noFill/>
                    </a:lnT>
                    <a:lnB>
                      <a:noFill/>
                    </a:lnB>
                  </a:tcPr>
                </a:tc>
                <a:extLst>
                  <a:ext uri="{0D108BD9-81ED-4DB2-BD59-A6C34878D82A}">
                    <a16:rowId xmlns:a16="http://schemas.microsoft.com/office/drawing/2014/main" val="1677892348"/>
                  </a:ext>
                </a:extLst>
              </a:tr>
              <a:tr h="159014">
                <a:tc>
                  <a:txBody>
                    <a:bodyPr/>
                    <a:lstStyle/>
                    <a:p>
                      <a:pPr algn="l" fontAlgn="b"/>
                      <a:r>
                        <a:rPr lang="en-US" sz="800" b="0" i="0" u="none" strike="noStrike">
                          <a:solidFill>
                            <a:srgbClr val="000000"/>
                          </a:solidFill>
                          <a:effectLst/>
                          <a:latin typeface="Calibri" panose="020F0502020204030204" pitchFamily="34" charset="0"/>
                        </a:rPr>
                        <a:t>OPPOSED:</a:t>
                      </a:r>
                    </a:p>
                  </a:txBody>
                  <a:tcPr marL="4654" marR="4654" marT="4654" marB="0" anchor="b">
                    <a:lnL>
                      <a:noFill/>
                    </a:lnL>
                    <a:lnR>
                      <a:noFill/>
                    </a:lnR>
                    <a:lnT>
                      <a:noFill/>
                    </a:lnT>
                    <a:lnB>
                      <a:noFill/>
                    </a:lnB>
                  </a:tcPr>
                </a:tc>
                <a:extLst>
                  <a:ext uri="{0D108BD9-81ED-4DB2-BD59-A6C34878D82A}">
                    <a16:rowId xmlns:a16="http://schemas.microsoft.com/office/drawing/2014/main" val="3916149985"/>
                  </a:ext>
                </a:extLst>
              </a:tr>
              <a:tr h="159014">
                <a:tc>
                  <a:txBody>
                    <a:bodyPr/>
                    <a:lstStyle/>
                    <a:p>
                      <a:pPr algn="l" fontAlgn="b"/>
                      <a:r>
                        <a:rPr lang="en-US" sz="800" b="0" i="0" u="none" strike="noStrike">
                          <a:solidFill>
                            <a:srgbClr val="000000"/>
                          </a:solidFill>
                          <a:effectLst/>
                          <a:latin typeface="Calibri" panose="020F0502020204030204" pitchFamily="34" charset="0"/>
                        </a:rPr>
                        <a:t> </a:t>
                      </a:r>
                    </a:p>
                  </a:txBody>
                  <a:tcPr marL="4654" marR="4654" marT="465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083536"/>
                  </a:ext>
                </a:extLst>
              </a:tr>
            </a:tbl>
          </a:graphicData>
        </a:graphic>
      </p:graphicFrame>
    </p:spTree>
    <p:extLst>
      <p:ext uri="{BB962C8B-B14F-4D97-AF65-F5344CB8AC3E}">
        <p14:creationId xmlns:p14="http://schemas.microsoft.com/office/powerpoint/2010/main" val="234627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B13DF-4840-45A3-9F41-DC874914EB71}"/>
              </a:ext>
            </a:extLst>
          </p:cNvPr>
          <p:cNvSpPr>
            <a:spLocks noGrp="1"/>
          </p:cNvSpPr>
          <p:nvPr>
            <p:ph type="title"/>
          </p:nvPr>
        </p:nvSpPr>
        <p:spPr>
          <a:xfrm>
            <a:off x="649224" y="645106"/>
            <a:ext cx="3650279" cy="1259894"/>
          </a:xfrm>
        </p:spPr>
        <p:txBody>
          <a:bodyPr>
            <a:normAutofit/>
          </a:bodyPr>
          <a:lstStyle/>
          <a:p>
            <a:r>
              <a:rPr lang="en-US" sz="3300"/>
              <a:t>Board Meetings and Minutes</a:t>
            </a:r>
          </a:p>
        </p:txBody>
      </p:sp>
      <p:sp>
        <p:nvSpPr>
          <p:cNvPr id="5" name="Content Placeholder 4">
            <a:extLst>
              <a:ext uri="{FF2B5EF4-FFF2-40B4-BE49-F238E27FC236}">
                <a16:creationId xmlns:a16="http://schemas.microsoft.com/office/drawing/2014/main" id="{26D0F4A0-1157-47CD-8EFC-8902464D8E9E}"/>
              </a:ext>
            </a:extLst>
          </p:cNvPr>
          <p:cNvSpPr>
            <a:spLocks noGrp="1"/>
          </p:cNvSpPr>
          <p:nvPr>
            <p:ph idx="1"/>
          </p:nvPr>
        </p:nvSpPr>
        <p:spPr>
          <a:xfrm>
            <a:off x="649225" y="2133600"/>
            <a:ext cx="3650278" cy="4320988"/>
          </a:xfrm>
        </p:spPr>
        <p:txBody>
          <a:bodyPr>
            <a:normAutofit/>
          </a:bodyPr>
          <a:lstStyle/>
          <a:p>
            <a:pPr>
              <a:lnSpc>
                <a:spcPct val="90000"/>
              </a:lnSpc>
            </a:pPr>
            <a:r>
              <a:rPr lang="en-US" sz="2200" dirty="0"/>
              <a:t>MT Constitution &amp; Laws</a:t>
            </a:r>
          </a:p>
          <a:p>
            <a:pPr>
              <a:lnSpc>
                <a:spcPct val="90000"/>
              </a:lnSpc>
            </a:pPr>
            <a:r>
              <a:rPr lang="en-US" sz="2200" dirty="0"/>
              <a:t>School Policies</a:t>
            </a:r>
          </a:p>
          <a:p>
            <a:pPr>
              <a:lnSpc>
                <a:spcPct val="90000"/>
              </a:lnSpc>
            </a:pPr>
            <a:r>
              <a:rPr lang="en-US" sz="2200" dirty="0"/>
              <a:t>Public Notice</a:t>
            </a:r>
          </a:p>
          <a:p>
            <a:pPr>
              <a:lnSpc>
                <a:spcPct val="90000"/>
              </a:lnSpc>
            </a:pPr>
            <a:r>
              <a:rPr lang="en-US" sz="2200" dirty="0"/>
              <a:t>Agenda Components</a:t>
            </a:r>
          </a:p>
          <a:p>
            <a:pPr>
              <a:lnSpc>
                <a:spcPct val="90000"/>
              </a:lnSpc>
            </a:pPr>
            <a:r>
              <a:rPr lang="en-US" sz="2200" dirty="0"/>
              <a:t>Board Packets</a:t>
            </a:r>
          </a:p>
          <a:p>
            <a:pPr>
              <a:lnSpc>
                <a:spcPct val="90000"/>
              </a:lnSpc>
            </a:pPr>
            <a:r>
              <a:rPr lang="en-US" sz="2200" dirty="0"/>
              <a:t>Public Comment</a:t>
            </a:r>
          </a:p>
          <a:p>
            <a:pPr>
              <a:lnSpc>
                <a:spcPct val="90000"/>
              </a:lnSpc>
            </a:pPr>
            <a:r>
              <a:rPr lang="en-US" sz="2200" dirty="0"/>
              <a:t>Best Practices at a Meeting</a:t>
            </a:r>
          </a:p>
          <a:p>
            <a:pPr>
              <a:lnSpc>
                <a:spcPct val="90000"/>
              </a:lnSpc>
            </a:pPr>
            <a:r>
              <a:rPr lang="en-US" sz="2200" dirty="0"/>
              <a:t>Closed Sessions</a:t>
            </a:r>
          </a:p>
          <a:p>
            <a:pPr>
              <a:lnSpc>
                <a:spcPct val="90000"/>
              </a:lnSpc>
            </a:pPr>
            <a:r>
              <a:rPr lang="en-US" sz="2200" dirty="0"/>
              <a:t>Minutes</a:t>
            </a:r>
          </a:p>
          <a:p>
            <a:pPr marL="0" indent="0">
              <a:lnSpc>
                <a:spcPct val="90000"/>
              </a:lnSpc>
              <a:buNone/>
            </a:pPr>
            <a:endParaRPr lang="en-US" dirty="0"/>
          </a:p>
        </p:txBody>
      </p:sp>
      <p:pic>
        <p:nvPicPr>
          <p:cNvPr id="1026" name="Picture 2" descr="With more two-way dialogue, school board meetings could draw more diverse  audiences, study finds | Brown University">
            <a:extLst>
              <a:ext uri="{FF2B5EF4-FFF2-40B4-BE49-F238E27FC236}">
                <a16:creationId xmlns:a16="http://schemas.microsoft.com/office/drawing/2014/main" id="{C11E7243-3CA6-436B-95D8-7C62467FC4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61" r="1708" b="-1"/>
          <a:stretch/>
        </p:blipFill>
        <p:spPr bwMode="auto">
          <a:xfrm>
            <a:off x="4619543" y="4748"/>
            <a:ext cx="7572457" cy="684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50387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3409-2CD6-4C81-8C4E-0E3DEA09B804}"/>
              </a:ext>
            </a:extLst>
          </p:cNvPr>
          <p:cNvSpPr>
            <a:spLocks noGrp="1"/>
          </p:cNvSpPr>
          <p:nvPr>
            <p:ph type="title"/>
          </p:nvPr>
        </p:nvSpPr>
        <p:spPr>
          <a:xfrm>
            <a:off x="2477515" y="261892"/>
            <a:ext cx="8911687" cy="805195"/>
          </a:xfrm>
        </p:spPr>
        <p:txBody>
          <a:bodyPr>
            <a:normAutofit fontScale="90000"/>
          </a:bodyPr>
          <a:lstStyle/>
          <a:p>
            <a:pPr algn="ctr"/>
            <a:r>
              <a:rPr lang="en-US" dirty="0"/>
              <a:t>Sunburst Schools’ Template</a:t>
            </a:r>
            <a:br>
              <a:rPr lang="en-US" dirty="0"/>
            </a:br>
            <a:r>
              <a:rPr lang="en-US" sz="1200" dirty="0"/>
              <a:t>Thank you Peggy</a:t>
            </a:r>
            <a:endParaRPr lang="en-US" dirty="0"/>
          </a:p>
        </p:txBody>
      </p:sp>
      <p:pic>
        <p:nvPicPr>
          <p:cNvPr id="4" name="Content Placeholder 3">
            <a:extLst>
              <a:ext uri="{FF2B5EF4-FFF2-40B4-BE49-F238E27FC236}">
                <a16:creationId xmlns:a16="http://schemas.microsoft.com/office/drawing/2014/main" id="{E34DF918-9DDD-4E6B-92C5-678D6AB9E43E}"/>
              </a:ext>
            </a:extLst>
          </p:cNvPr>
          <p:cNvPicPr>
            <a:picLocks noGrp="1" noChangeAspect="1"/>
          </p:cNvPicPr>
          <p:nvPr>
            <p:ph idx="1"/>
          </p:nvPr>
        </p:nvPicPr>
        <p:blipFill>
          <a:blip r:embed="rId2"/>
          <a:stretch>
            <a:fillRect/>
          </a:stretch>
        </p:blipFill>
        <p:spPr>
          <a:xfrm>
            <a:off x="3169327" y="1067087"/>
            <a:ext cx="7275523" cy="5529022"/>
          </a:xfrm>
          <a:prstGeom prst="rect">
            <a:avLst/>
          </a:prstGeom>
        </p:spPr>
      </p:pic>
    </p:spTree>
    <p:extLst>
      <p:ext uri="{BB962C8B-B14F-4D97-AF65-F5344CB8AC3E}">
        <p14:creationId xmlns:p14="http://schemas.microsoft.com/office/powerpoint/2010/main" val="3882027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C6FCE40-F345-4EC1-B5CB-C84AB869AA00}"/>
              </a:ext>
            </a:extLst>
          </p:cNvPr>
          <p:cNvPicPr>
            <a:picLocks noChangeAspect="1"/>
          </p:cNvPicPr>
          <p:nvPr/>
        </p:nvPicPr>
        <p:blipFill>
          <a:blip r:embed="rId2"/>
          <a:stretch>
            <a:fillRect/>
          </a:stretch>
        </p:blipFill>
        <p:spPr>
          <a:xfrm>
            <a:off x="2293224" y="643467"/>
            <a:ext cx="7605552" cy="5571066"/>
          </a:xfrm>
          <a:prstGeom prst="rect">
            <a:avLst/>
          </a:prstGeom>
        </p:spPr>
      </p:pic>
    </p:spTree>
    <p:extLst>
      <p:ext uri="{BB962C8B-B14F-4D97-AF65-F5344CB8AC3E}">
        <p14:creationId xmlns:p14="http://schemas.microsoft.com/office/powerpoint/2010/main" val="3241128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FBFE3618-8387-4153-870E-99EA1B978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7C7F78-94AD-417B-88AB-DB764DA0C2F3}"/>
              </a:ext>
            </a:extLst>
          </p:cNvPr>
          <p:cNvSpPr>
            <a:spLocks noGrp="1"/>
          </p:cNvSpPr>
          <p:nvPr>
            <p:ph type="title"/>
          </p:nvPr>
        </p:nvSpPr>
        <p:spPr>
          <a:xfrm>
            <a:off x="649224" y="645106"/>
            <a:ext cx="3650279" cy="1259894"/>
          </a:xfrm>
        </p:spPr>
        <p:txBody>
          <a:bodyPr>
            <a:normAutofit/>
          </a:bodyPr>
          <a:lstStyle/>
          <a:p>
            <a:pPr>
              <a:lnSpc>
                <a:spcPct val="90000"/>
              </a:lnSpc>
            </a:pPr>
            <a:r>
              <a:rPr lang="en-US" sz="2800" dirty="0"/>
              <a:t>You can use a grid to record votes</a:t>
            </a:r>
          </a:p>
        </p:txBody>
      </p:sp>
      <p:sp>
        <p:nvSpPr>
          <p:cNvPr id="19" name="Rectangle 13">
            <a:extLst>
              <a:ext uri="{FF2B5EF4-FFF2-40B4-BE49-F238E27FC236}">
                <a16:creationId xmlns:a16="http://schemas.microsoft.com/office/drawing/2014/main" id="{BB99A42A-5548-4BB8-9115-A05821C36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1557219-1817-47B0-BC2B-842EAC5B7A8E}"/>
              </a:ext>
            </a:extLst>
          </p:cNvPr>
          <p:cNvSpPr>
            <a:spLocks noGrp="1"/>
          </p:cNvSpPr>
          <p:nvPr>
            <p:ph idx="1"/>
          </p:nvPr>
        </p:nvSpPr>
        <p:spPr>
          <a:xfrm>
            <a:off x="649225" y="2133600"/>
            <a:ext cx="3650278" cy="3759253"/>
          </a:xfrm>
        </p:spPr>
        <p:txBody>
          <a:bodyPr>
            <a:normAutofit/>
          </a:bodyPr>
          <a:lstStyle/>
          <a:p>
            <a:endParaRPr lang="en-US" dirty="0">
              <a:latin typeface="Arial Black" panose="020B0A04020102020204" pitchFamily="34" charset="0"/>
            </a:endParaRPr>
          </a:p>
          <a:p>
            <a:pPr lvl="1"/>
            <a:endParaRPr lang="en-US" dirty="0">
              <a:latin typeface="Arial Black" panose="020B0A04020102020204" pitchFamily="34" charset="0"/>
            </a:endParaRPr>
          </a:p>
          <a:p>
            <a:endParaRPr lang="en-US" dirty="0"/>
          </a:p>
        </p:txBody>
      </p:sp>
      <p:pic>
        <p:nvPicPr>
          <p:cNvPr id="7" name="Picture 6">
            <a:extLst>
              <a:ext uri="{FF2B5EF4-FFF2-40B4-BE49-F238E27FC236}">
                <a16:creationId xmlns:a16="http://schemas.microsoft.com/office/drawing/2014/main" id="{C90734C5-2768-48F7-AFA5-E51E7C543858}"/>
              </a:ext>
            </a:extLst>
          </p:cNvPr>
          <p:cNvPicPr>
            <a:picLocks noChangeAspect="1"/>
          </p:cNvPicPr>
          <p:nvPr/>
        </p:nvPicPr>
        <p:blipFill>
          <a:blip r:embed="rId2"/>
          <a:stretch>
            <a:fillRect/>
          </a:stretch>
        </p:blipFill>
        <p:spPr>
          <a:xfrm>
            <a:off x="1954009" y="1684528"/>
            <a:ext cx="9619112" cy="4376695"/>
          </a:xfrm>
          <a:prstGeom prst="rect">
            <a:avLst/>
          </a:prstGeom>
        </p:spPr>
      </p:pic>
      <p:sp>
        <p:nvSpPr>
          <p:cNvPr id="20" name="Freeform 11">
            <a:extLst>
              <a:ext uri="{FF2B5EF4-FFF2-40B4-BE49-F238E27FC236}">
                <a16:creationId xmlns:a16="http://schemas.microsoft.com/office/drawing/2014/main" id="{D49441E5-946F-46B3-BDD2-BAD088532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158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8A2675-D679-4E3F-906B-B9A39806BE60}"/>
              </a:ext>
            </a:extLst>
          </p:cNvPr>
          <p:cNvSpPr>
            <a:spLocks noGrp="1"/>
          </p:cNvSpPr>
          <p:nvPr>
            <p:ph type="title"/>
          </p:nvPr>
        </p:nvSpPr>
        <p:spPr>
          <a:xfrm>
            <a:off x="3455983" y="228600"/>
            <a:ext cx="8131550" cy="1280890"/>
          </a:xfrm>
        </p:spPr>
        <p:txBody>
          <a:bodyPr>
            <a:normAutofit/>
          </a:bodyPr>
          <a:lstStyle/>
          <a:p>
            <a:r>
              <a:rPr lang="en-US" dirty="0"/>
              <a:t>Special Ed Co-op Minutes</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228600"/>
            <a:ext cx="2969842"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6"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52DD82A7-9ED1-482C-9A8B-AB1BAFA26E71}"/>
              </a:ext>
            </a:extLst>
          </p:cNvPr>
          <p:cNvSpPr>
            <a:spLocks noGrp="1"/>
          </p:cNvSpPr>
          <p:nvPr>
            <p:ph idx="1"/>
          </p:nvPr>
        </p:nvSpPr>
        <p:spPr>
          <a:xfrm>
            <a:off x="3045543" y="1057275"/>
            <a:ext cx="8862292" cy="5943599"/>
          </a:xfrm>
        </p:spPr>
        <p:txBody>
          <a:bodyPr>
            <a:normAutofit/>
          </a:bodyPr>
          <a:lstStyle/>
          <a:p>
            <a:pPr>
              <a:lnSpc>
                <a:spcPct val="90000"/>
              </a:lnSpc>
            </a:pPr>
            <a:r>
              <a:rPr lang="en-US" sz="1600" b="1" dirty="0"/>
              <a:t>Regular Meeting of the Trustees </a:t>
            </a:r>
            <a:endParaRPr lang="en-US" sz="1600" dirty="0"/>
          </a:p>
          <a:p>
            <a:pPr>
              <a:lnSpc>
                <a:spcPct val="90000"/>
              </a:lnSpc>
            </a:pPr>
            <a:r>
              <a:rPr lang="en-US" sz="1600" b="1" dirty="0"/>
              <a:t>Any Special Services Cooperative</a:t>
            </a:r>
            <a:endParaRPr lang="en-US" sz="1600" dirty="0"/>
          </a:p>
          <a:p>
            <a:pPr>
              <a:lnSpc>
                <a:spcPct val="90000"/>
              </a:lnSpc>
            </a:pPr>
            <a:r>
              <a:rPr lang="en-US" sz="1600" b="1" u="sng" dirty="0"/>
              <a:t>Tuesday, November 33, 2525</a:t>
            </a:r>
            <a:endParaRPr lang="en-US" sz="1600" dirty="0"/>
          </a:p>
          <a:p>
            <a:pPr>
              <a:lnSpc>
                <a:spcPct val="90000"/>
              </a:lnSpc>
            </a:pPr>
            <a:r>
              <a:rPr lang="en-US" sz="1600" dirty="0"/>
              <a:t>A regular meeting of the Board of Trustees of the Any Special Services Cooperative was held Tuesday, November 33, 2525, via Zoom.  The meeting was called to order by Chair John Kennedy at 11:00 a.m.   </a:t>
            </a:r>
          </a:p>
          <a:p>
            <a:pPr>
              <a:lnSpc>
                <a:spcPct val="90000"/>
              </a:lnSpc>
            </a:pPr>
            <a:r>
              <a:rPr lang="en-US" sz="1600" dirty="0"/>
              <a:t>Members present: Nathan Elder – Joe </a:t>
            </a:r>
            <a:r>
              <a:rPr lang="en-US" sz="1600" dirty="0" err="1"/>
              <a:t>Schmoe</a:t>
            </a:r>
            <a:r>
              <a:rPr lang="en-US" sz="1600" dirty="0"/>
              <a:t> Schools; I.B. Rude – Jellystone Schools;  John Kennedy – Red Acres Schools; Axle Rose – Nirvana Schools:   Phillip Williams – West Weasel Schools; and Richard Harris – Camelot.   Members absent:  Bobby Fischer – Checkerboard.   A quorum was present.  </a:t>
            </a:r>
          </a:p>
          <a:p>
            <a:pPr>
              <a:lnSpc>
                <a:spcPct val="90000"/>
              </a:lnSpc>
            </a:pPr>
            <a:r>
              <a:rPr lang="en-US" sz="1600" dirty="0"/>
              <a:t>Director Dean Martin and Clerk Jerry Lewis were present for the entire meeting.   </a:t>
            </a:r>
          </a:p>
          <a:p>
            <a:pPr>
              <a:lnSpc>
                <a:spcPct val="90000"/>
              </a:lnSpc>
            </a:pPr>
            <a:r>
              <a:rPr lang="en-US" sz="1600" dirty="0"/>
              <a:t>Also present:   Will Smith</a:t>
            </a:r>
          </a:p>
          <a:p>
            <a:pPr>
              <a:lnSpc>
                <a:spcPct val="90000"/>
              </a:lnSpc>
            </a:pPr>
            <a:r>
              <a:rPr lang="en-US" sz="1600" b="1" u="sng" dirty="0"/>
              <a:t>Correspondence</a:t>
            </a:r>
            <a:endParaRPr lang="en-US" sz="1600" dirty="0"/>
          </a:p>
          <a:p>
            <a:pPr marL="0" indent="0">
              <a:lnSpc>
                <a:spcPct val="90000"/>
              </a:lnSpc>
              <a:buNone/>
            </a:pPr>
            <a:r>
              <a:rPr lang="en-US" sz="1600" dirty="0"/>
              <a:t>		None.</a:t>
            </a:r>
          </a:p>
          <a:p>
            <a:pPr>
              <a:lnSpc>
                <a:spcPct val="90000"/>
              </a:lnSpc>
            </a:pPr>
            <a:r>
              <a:rPr lang="en-US" sz="1600" b="1" u="sng" dirty="0"/>
              <a:t>Consent Agenda</a:t>
            </a:r>
            <a:endParaRPr lang="en-US" sz="1600" dirty="0"/>
          </a:p>
          <a:p>
            <a:pPr>
              <a:lnSpc>
                <a:spcPct val="90000"/>
              </a:lnSpc>
            </a:pPr>
            <a:r>
              <a:rPr lang="en-US" sz="1600" dirty="0"/>
              <a:t>A motion was made by Richard Harris, seconded by Phillip Williams to approve the minutes of September 8</a:t>
            </a:r>
            <a:r>
              <a:rPr lang="en-US" sz="1600" baseline="30000" dirty="0"/>
              <a:t>th</a:t>
            </a:r>
            <a:r>
              <a:rPr lang="en-US" sz="1600" dirty="0"/>
              <a:t> , 2020 and to approve the bills for payment.  Motion passed unanimously.</a:t>
            </a:r>
          </a:p>
          <a:p>
            <a:pPr>
              <a:lnSpc>
                <a:spcPct val="90000"/>
              </a:lnSpc>
            </a:pPr>
            <a:endParaRPr lang="en-US" sz="1000" dirty="0"/>
          </a:p>
        </p:txBody>
      </p:sp>
    </p:spTree>
    <p:extLst>
      <p:ext uri="{BB962C8B-B14F-4D97-AF65-F5344CB8AC3E}">
        <p14:creationId xmlns:p14="http://schemas.microsoft.com/office/powerpoint/2010/main" val="3433944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F2DAC0-B88E-4A63-9BD5-8531953C417F}"/>
              </a:ext>
            </a:extLst>
          </p:cNvPr>
          <p:cNvPicPr>
            <a:picLocks noChangeAspect="1"/>
          </p:cNvPicPr>
          <p:nvPr/>
        </p:nvPicPr>
        <p:blipFill>
          <a:blip r:embed="rId2"/>
          <a:stretch>
            <a:fillRect/>
          </a:stretch>
        </p:blipFill>
        <p:spPr>
          <a:xfrm>
            <a:off x="2981333" y="785813"/>
            <a:ext cx="6998336" cy="5428719"/>
          </a:xfrm>
          <a:prstGeom prst="rect">
            <a:avLst/>
          </a:prstGeom>
        </p:spPr>
      </p:pic>
    </p:spTree>
    <p:extLst>
      <p:ext uri="{BB962C8B-B14F-4D97-AF65-F5344CB8AC3E}">
        <p14:creationId xmlns:p14="http://schemas.microsoft.com/office/powerpoint/2010/main" val="3510846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1D049E-2C7B-4131-B81E-E5B643BD6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635463-D121-4B16-AB61-D492DD3F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74C11F4-DC18-4F0C-A9E2-6C7B60AB94CA}"/>
              </a:ext>
            </a:extLst>
          </p:cNvPr>
          <p:cNvPicPr>
            <a:picLocks noChangeAspect="1"/>
          </p:cNvPicPr>
          <p:nvPr/>
        </p:nvPicPr>
        <p:blipFill>
          <a:blip r:embed="rId2"/>
          <a:stretch>
            <a:fillRect/>
          </a:stretch>
        </p:blipFill>
        <p:spPr>
          <a:xfrm>
            <a:off x="3163860" y="643467"/>
            <a:ext cx="5864279" cy="5571066"/>
          </a:xfrm>
          <a:prstGeom prst="rect">
            <a:avLst/>
          </a:prstGeom>
        </p:spPr>
      </p:pic>
    </p:spTree>
    <p:extLst>
      <p:ext uri="{BB962C8B-B14F-4D97-AF65-F5344CB8AC3E}">
        <p14:creationId xmlns:p14="http://schemas.microsoft.com/office/powerpoint/2010/main" val="1028518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6770F7-4DF3-43F9-A933-A05E5A356D1E}"/>
              </a:ext>
            </a:extLst>
          </p:cNvPr>
          <p:cNvPicPr>
            <a:picLocks noChangeAspect="1"/>
          </p:cNvPicPr>
          <p:nvPr/>
        </p:nvPicPr>
        <p:blipFill>
          <a:blip r:embed="rId2"/>
          <a:stretch>
            <a:fillRect/>
          </a:stretch>
        </p:blipFill>
        <p:spPr>
          <a:xfrm>
            <a:off x="2843869" y="0"/>
            <a:ext cx="7457812" cy="6858000"/>
          </a:xfrm>
          <a:prstGeom prst="rect">
            <a:avLst/>
          </a:prstGeom>
        </p:spPr>
      </p:pic>
    </p:spTree>
    <p:extLst>
      <p:ext uri="{BB962C8B-B14F-4D97-AF65-F5344CB8AC3E}">
        <p14:creationId xmlns:p14="http://schemas.microsoft.com/office/powerpoint/2010/main" val="2192954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1125-F12A-43CB-9B4F-0A3840D6E6DC}"/>
              </a:ext>
            </a:extLst>
          </p:cNvPr>
          <p:cNvSpPr>
            <a:spLocks noGrp="1"/>
          </p:cNvSpPr>
          <p:nvPr>
            <p:ph type="title"/>
          </p:nvPr>
        </p:nvSpPr>
        <p:spPr>
          <a:xfrm>
            <a:off x="2589212" y="352648"/>
            <a:ext cx="8911687" cy="1280890"/>
          </a:xfrm>
        </p:spPr>
        <p:txBody>
          <a:bodyPr/>
          <a:lstStyle/>
          <a:p>
            <a:pPr algn="ctr"/>
            <a:r>
              <a:rPr lang="en-US" dirty="0"/>
              <a:t>Best Practices</a:t>
            </a:r>
          </a:p>
        </p:txBody>
      </p:sp>
      <p:sp>
        <p:nvSpPr>
          <p:cNvPr id="3" name="Content Placeholder 2">
            <a:extLst>
              <a:ext uri="{FF2B5EF4-FFF2-40B4-BE49-F238E27FC236}">
                <a16:creationId xmlns:a16="http://schemas.microsoft.com/office/drawing/2014/main" id="{13525C4B-FBEA-4450-9EF2-6C72B849AB99}"/>
              </a:ext>
            </a:extLst>
          </p:cNvPr>
          <p:cNvSpPr>
            <a:spLocks noGrp="1"/>
          </p:cNvSpPr>
          <p:nvPr>
            <p:ph idx="1"/>
          </p:nvPr>
        </p:nvSpPr>
        <p:spPr>
          <a:xfrm>
            <a:off x="2589212" y="1114425"/>
            <a:ext cx="9355138" cy="5943599"/>
          </a:xfrm>
        </p:spPr>
        <p:txBody>
          <a:bodyPr>
            <a:normAutofit fontScale="92500" lnSpcReduction="20000"/>
          </a:bodyPr>
          <a:lstStyle/>
          <a:p>
            <a:r>
              <a:rPr lang="en-US" sz="2400" dirty="0"/>
              <a:t>If you are an MTSBA member</a:t>
            </a:r>
          </a:p>
          <a:p>
            <a:pPr lvl="1"/>
            <a:r>
              <a:rPr lang="en-US" sz="2200" dirty="0"/>
              <a:t>Montana Education Law Review</a:t>
            </a:r>
          </a:p>
          <a:p>
            <a:pPr lvl="1"/>
            <a:r>
              <a:rPr lang="en-US" sz="2200" dirty="0"/>
              <a:t>Professional development</a:t>
            </a:r>
          </a:p>
          <a:p>
            <a:pPr lvl="1"/>
            <a:r>
              <a:rPr lang="en-US" sz="2200" dirty="0"/>
              <a:t>Designed for new Board Members but a good tool for anyone in school administration.</a:t>
            </a:r>
          </a:p>
          <a:p>
            <a:r>
              <a:rPr lang="en-US" sz="2400" dirty="0"/>
              <a:t>Attend Other Board Meetings</a:t>
            </a:r>
          </a:p>
          <a:p>
            <a:r>
              <a:rPr lang="en-US" sz="2400" dirty="0"/>
              <a:t>Review prior month and year agendas</a:t>
            </a:r>
          </a:p>
          <a:p>
            <a:r>
              <a:rPr lang="en-US" sz="2400" dirty="0"/>
              <a:t>Keep a file of yearly item timelines (tickler file)</a:t>
            </a:r>
          </a:p>
          <a:p>
            <a:pPr lvl="1"/>
            <a:r>
              <a:rPr lang="en-US" sz="2200" dirty="0"/>
              <a:t>Election items</a:t>
            </a:r>
          </a:p>
          <a:p>
            <a:pPr lvl="1"/>
            <a:r>
              <a:rPr lang="en-US" sz="2200" dirty="0"/>
              <a:t>Budget </a:t>
            </a:r>
          </a:p>
          <a:p>
            <a:pPr lvl="1"/>
            <a:r>
              <a:rPr lang="en-US" sz="2200" dirty="0"/>
              <a:t>Reorganization</a:t>
            </a:r>
          </a:p>
          <a:p>
            <a:pPr lvl="1"/>
            <a:r>
              <a:rPr lang="en-US" sz="2200" dirty="0"/>
              <a:t>Policy Reviews</a:t>
            </a:r>
          </a:p>
          <a:p>
            <a:pPr lvl="1"/>
            <a:r>
              <a:rPr lang="en-US" sz="2200" dirty="0"/>
              <a:t>Evaluations</a:t>
            </a:r>
          </a:p>
          <a:p>
            <a:pPr lvl="1"/>
            <a:r>
              <a:rPr lang="en-US" sz="2200" dirty="0"/>
              <a:t>Disposal resolutions</a:t>
            </a:r>
          </a:p>
          <a:p>
            <a:pPr lvl="1"/>
            <a:r>
              <a:rPr lang="en-US" sz="2200" dirty="0"/>
              <a:t>Sports Seasons</a:t>
            </a:r>
          </a:p>
          <a:p>
            <a:endParaRPr lang="en-US" dirty="0"/>
          </a:p>
        </p:txBody>
      </p:sp>
    </p:spTree>
    <p:extLst>
      <p:ext uri="{BB962C8B-B14F-4D97-AF65-F5344CB8AC3E}">
        <p14:creationId xmlns:p14="http://schemas.microsoft.com/office/powerpoint/2010/main" val="2835327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A9723-C6DE-41CC-AE8A-1A603EFB50C2}"/>
              </a:ext>
            </a:extLst>
          </p:cNvPr>
          <p:cNvSpPr>
            <a:spLocks noGrp="1"/>
          </p:cNvSpPr>
          <p:nvPr>
            <p:ph type="title"/>
          </p:nvPr>
        </p:nvSpPr>
        <p:spPr>
          <a:xfrm>
            <a:off x="2592925" y="552673"/>
            <a:ext cx="8911687" cy="1280890"/>
          </a:xfrm>
        </p:spPr>
        <p:txBody>
          <a:bodyPr/>
          <a:lstStyle/>
          <a:p>
            <a:pPr algn="ctr"/>
            <a:r>
              <a:rPr lang="en-US" dirty="0"/>
              <a:t>Best Practices (continued)</a:t>
            </a:r>
          </a:p>
        </p:txBody>
      </p:sp>
      <p:sp>
        <p:nvSpPr>
          <p:cNvPr id="3" name="Content Placeholder 2">
            <a:extLst>
              <a:ext uri="{FF2B5EF4-FFF2-40B4-BE49-F238E27FC236}">
                <a16:creationId xmlns:a16="http://schemas.microsoft.com/office/drawing/2014/main" id="{385E5153-5B35-4391-B80D-F447E547E599}"/>
              </a:ext>
            </a:extLst>
          </p:cNvPr>
          <p:cNvSpPr>
            <a:spLocks noGrp="1"/>
          </p:cNvSpPr>
          <p:nvPr>
            <p:ph idx="1"/>
          </p:nvPr>
        </p:nvSpPr>
        <p:spPr>
          <a:xfrm>
            <a:off x="2589212" y="1485900"/>
            <a:ext cx="8915400" cy="5200650"/>
          </a:xfrm>
        </p:spPr>
        <p:txBody>
          <a:bodyPr>
            <a:normAutofit/>
          </a:bodyPr>
          <a:lstStyle/>
          <a:p>
            <a:pPr lvl="1"/>
            <a:r>
              <a:rPr lang="en-US" sz="2200" dirty="0"/>
              <a:t>Ensure the public can easily find Board and Superintendent contact information</a:t>
            </a:r>
          </a:p>
          <a:p>
            <a:pPr lvl="1"/>
            <a:r>
              <a:rPr lang="en-US" sz="2200" dirty="0"/>
              <a:t>Ensure your minutes and agendas are also easily accessible</a:t>
            </a:r>
          </a:p>
          <a:p>
            <a:pPr lvl="1"/>
            <a:r>
              <a:rPr lang="en-US" sz="2200" dirty="0"/>
              <a:t>Talk to your Board Chair and Superintendent about preferences and prior procedures</a:t>
            </a:r>
          </a:p>
          <a:p>
            <a:pPr lvl="2"/>
            <a:r>
              <a:rPr lang="en-US" sz="2000" dirty="0"/>
              <a:t>Where was notice posted previously</a:t>
            </a:r>
          </a:p>
          <a:p>
            <a:pPr lvl="2"/>
            <a:r>
              <a:rPr lang="en-US" sz="2000" dirty="0"/>
              <a:t>Packet format and content</a:t>
            </a:r>
          </a:p>
          <a:p>
            <a:pPr lvl="2"/>
            <a:r>
              <a:rPr lang="en-US" sz="2000" dirty="0"/>
              <a:t>Meeting room layout</a:t>
            </a:r>
          </a:p>
          <a:p>
            <a:pPr lvl="2"/>
            <a:r>
              <a:rPr lang="en-US" sz="2000" dirty="0"/>
              <a:t>Meeting organization</a:t>
            </a:r>
          </a:p>
          <a:p>
            <a:pPr lvl="2"/>
            <a:r>
              <a:rPr lang="en-US" sz="2000" dirty="0"/>
              <a:t>Minute content preferred</a:t>
            </a:r>
          </a:p>
          <a:p>
            <a:pPr lvl="2"/>
            <a:endParaRPr lang="en-US" dirty="0"/>
          </a:p>
          <a:p>
            <a:pPr lvl="1"/>
            <a:endParaRPr lang="en-US" dirty="0"/>
          </a:p>
        </p:txBody>
      </p:sp>
      <p:pic>
        <p:nvPicPr>
          <p:cNvPr id="4" name="Picture 3">
            <a:extLst>
              <a:ext uri="{FF2B5EF4-FFF2-40B4-BE49-F238E27FC236}">
                <a16:creationId xmlns:a16="http://schemas.microsoft.com/office/drawing/2014/main" id="{BBDABA91-2D5D-4375-8E7C-E8B7EA4335E1}"/>
              </a:ext>
            </a:extLst>
          </p:cNvPr>
          <p:cNvPicPr>
            <a:picLocks noChangeAspect="1"/>
          </p:cNvPicPr>
          <p:nvPr/>
        </p:nvPicPr>
        <p:blipFill rotWithShape="1">
          <a:blip r:embed="rId2"/>
          <a:srcRect l="23087" r="23355" b="6286"/>
          <a:stretch/>
        </p:blipFill>
        <p:spPr>
          <a:xfrm>
            <a:off x="8391524" y="3733800"/>
            <a:ext cx="3800476" cy="3124200"/>
          </a:xfrm>
          <a:prstGeom prst="rect">
            <a:avLst/>
          </a:prstGeom>
        </p:spPr>
      </p:pic>
    </p:spTree>
    <p:extLst>
      <p:ext uri="{BB962C8B-B14F-4D97-AF65-F5344CB8AC3E}">
        <p14:creationId xmlns:p14="http://schemas.microsoft.com/office/powerpoint/2010/main" val="1270932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303A319-3FA2-4A72-831E-13BDACD92DE5}"/>
              </a:ext>
            </a:extLst>
          </p:cNvPr>
          <p:cNvPicPr>
            <a:picLocks noGrp="1" noChangeAspect="1"/>
          </p:cNvPicPr>
          <p:nvPr>
            <p:ph idx="1"/>
          </p:nvPr>
        </p:nvPicPr>
        <p:blipFill>
          <a:blip r:embed="rId2"/>
          <a:stretch>
            <a:fillRect/>
          </a:stretch>
        </p:blipFill>
        <p:spPr>
          <a:xfrm>
            <a:off x="2785899" y="537009"/>
            <a:ext cx="4472151" cy="5783982"/>
          </a:xfrm>
          <a:prstGeom prst="rect">
            <a:avLst/>
          </a:prstGeom>
        </p:spPr>
      </p:pic>
      <p:sp>
        <p:nvSpPr>
          <p:cNvPr id="5" name="TextBox 4">
            <a:extLst>
              <a:ext uri="{FF2B5EF4-FFF2-40B4-BE49-F238E27FC236}">
                <a16:creationId xmlns:a16="http://schemas.microsoft.com/office/drawing/2014/main" id="{3AB8D98D-612B-43B6-BF26-E2D17F60993C}"/>
              </a:ext>
            </a:extLst>
          </p:cNvPr>
          <p:cNvSpPr txBox="1"/>
          <p:nvPr/>
        </p:nvSpPr>
        <p:spPr>
          <a:xfrm>
            <a:off x="7258050" y="2786063"/>
            <a:ext cx="5029201" cy="830997"/>
          </a:xfrm>
          <a:prstGeom prst="rect">
            <a:avLst/>
          </a:prstGeom>
          <a:noFill/>
        </p:spPr>
        <p:txBody>
          <a:bodyPr wrap="square" rtlCol="0">
            <a:spAutoFit/>
          </a:bodyPr>
          <a:lstStyle/>
          <a:p>
            <a:r>
              <a:rPr lang="en-US" sz="4800" dirty="0"/>
              <a:t>You’ve Got This!</a:t>
            </a:r>
          </a:p>
        </p:txBody>
      </p:sp>
    </p:spTree>
    <p:extLst>
      <p:ext uri="{BB962C8B-B14F-4D97-AF65-F5344CB8AC3E}">
        <p14:creationId xmlns:p14="http://schemas.microsoft.com/office/powerpoint/2010/main" val="85795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C583FC-3774-47D1-9A8B-E0DBA89CB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8DDDC38-A59D-4C57-BEAA-01E57BDEF4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5253" y="228600"/>
            <a:ext cx="2851523" cy="6638625"/>
            <a:chOff x="2487613" y="285750"/>
            <a:chExt cx="2428875" cy="5654676"/>
          </a:xfrm>
        </p:grpSpPr>
        <p:sp>
          <p:nvSpPr>
            <p:cNvPr id="12" name="Freeform 11">
              <a:extLst>
                <a:ext uri="{FF2B5EF4-FFF2-40B4-BE49-F238E27FC236}">
                  <a16:creationId xmlns:a16="http://schemas.microsoft.com/office/drawing/2014/main" id="{07181E0D-4E2E-4CF7-83D6-6BF1884F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41E4039F-6250-4F1A-8B44-8211D95CB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C27CE0F8-A859-4A25-8A2E-2F48B2D7F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D3B4413-99E7-41CB-BC1A-91CB93B73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2B5AE9BA-21EA-413E-92D1-70B41D12F8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EA6962B4-B58E-4363-AE37-502AAB46F0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8CFEAE09-A4F7-4009-BBA4-E007F3FF2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BEC0F162-6193-4A0C-9667-DD7C8B4BD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7AE69957-54B0-48E2-8BCD-EE01C7190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9E3E384D-F4D8-4B3A-978C-EFEED16D3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66DD5E8A-F260-4F93-94D6-AA109560A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AB7CE38B-1EFC-4D54-BD22-F0E1C0ED2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44251A81-4530-41B5-B8FB-DC124AC02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6" name="Freeform 27">
              <a:extLst>
                <a:ext uri="{FF2B5EF4-FFF2-40B4-BE49-F238E27FC236}">
                  <a16:creationId xmlns:a16="http://schemas.microsoft.com/office/drawing/2014/main" id="{704F0C26-A940-4311-8A41-C69C075D7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72844B50-4A36-4E90-9BD1-7945BAF04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FFFF2F5F-4D06-40B4-AAF7-7BF88551B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C2D84FDB-118B-42FD-8561-B383615D2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5B64B543-1195-4970-808B-156908D3B5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1B6440B3-14CA-4B3F-AF89-7FEC0A224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47F34F74-6C9C-4D9D-B2D7-AF753BD44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4246517D-AB8F-4BEF-B5E5-7A8BC0DDE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0ACFBF4D-E487-4BD0-8BCA-2DB6DC046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23DE6D3A-314E-4642-AEAF-54B822D4E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FEE0BBF7-C59B-4279-AFF5-28F6433B9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B2C1E620-478E-4DC2-A505-934657FF1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88B4CEBC-4B84-47BB-A115-B1DDC3D771F4}"/>
              </a:ext>
            </a:extLst>
          </p:cNvPr>
          <p:cNvSpPr>
            <a:spLocks noGrp="1"/>
          </p:cNvSpPr>
          <p:nvPr>
            <p:ph type="title"/>
          </p:nvPr>
        </p:nvSpPr>
        <p:spPr>
          <a:xfrm>
            <a:off x="6483093" y="354872"/>
            <a:ext cx="5269635" cy="1280890"/>
          </a:xfrm>
        </p:spPr>
        <p:txBody>
          <a:bodyPr>
            <a:normAutofit/>
          </a:bodyPr>
          <a:lstStyle/>
          <a:p>
            <a:r>
              <a:rPr lang="en-US" dirty="0"/>
              <a:t>MT Constitution &amp; Laws</a:t>
            </a:r>
          </a:p>
        </p:txBody>
      </p:sp>
      <p:sp>
        <p:nvSpPr>
          <p:cNvPr id="39" name="Rectangle 38">
            <a:extLst>
              <a:ext uri="{FF2B5EF4-FFF2-40B4-BE49-F238E27FC236}">
                <a16:creationId xmlns:a16="http://schemas.microsoft.com/office/drawing/2014/main" id="{AECDF498-6F66-4565-9FB7-107670333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E0779346-49CA-41C2-BD0A-62F2E1903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6B03D7BD-258E-4845-A3A7-6B2131351A35}"/>
              </a:ext>
            </a:extLst>
          </p:cNvPr>
          <p:cNvPicPr>
            <a:picLocks noChangeAspect="1"/>
          </p:cNvPicPr>
          <p:nvPr/>
        </p:nvPicPr>
        <p:blipFill rotWithShape="1">
          <a:blip r:embed="rId2"/>
          <a:srcRect t="1447" r="1" b="1"/>
          <a:stretch/>
        </p:blipFill>
        <p:spPr>
          <a:xfrm>
            <a:off x="-1555" y="1731"/>
            <a:ext cx="4662331" cy="6858000"/>
          </a:xfrm>
          <a:prstGeom prst="rect">
            <a:avLst/>
          </a:prstGeom>
        </p:spPr>
      </p:pic>
      <p:sp>
        <p:nvSpPr>
          <p:cNvPr id="3" name="Content Placeholder 2">
            <a:extLst>
              <a:ext uri="{FF2B5EF4-FFF2-40B4-BE49-F238E27FC236}">
                <a16:creationId xmlns:a16="http://schemas.microsoft.com/office/drawing/2014/main" id="{6BE009F5-5719-4E10-8B1D-9192EB5B3B50}"/>
              </a:ext>
            </a:extLst>
          </p:cNvPr>
          <p:cNvSpPr>
            <a:spLocks noGrp="1"/>
          </p:cNvSpPr>
          <p:nvPr>
            <p:ph idx="1"/>
          </p:nvPr>
        </p:nvSpPr>
        <p:spPr>
          <a:xfrm>
            <a:off x="6422505" y="995317"/>
            <a:ext cx="5505035" cy="5605024"/>
          </a:xfrm>
        </p:spPr>
        <p:txBody>
          <a:bodyPr>
            <a:normAutofit fontScale="92500" lnSpcReduction="20000"/>
          </a:bodyPr>
          <a:lstStyle/>
          <a:p>
            <a:pPr marL="0" indent="0">
              <a:lnSpc>
                <a:spcPct val="90000"/>
              </a:lnSpc>
              <a:buNone/>
            </a:pPr>
            <a:endParaRPr lang="en-US" sz="1300" dirty="0"/>
          </a:p>
          <a:p>
            <a:pPr>
              <a:lnSpc>
                <a:spcPct val="90000"/>
              </a:lnSpc>
            </a:pPr>
            <a:r>
              <a:rPr lang="en-US" sz="2000" b="1" dirty="0">
                <a:hlinkClick r:id="rId3"/>
              </a:rPr>
              <a:t>Article II, Section 9. Right to know</a:t>
            </a:r>
            <a:endParaRPr lang="en-US" sz="2000" b="1" dirty="0"/>
          </a:p>
          <a:p>
            <a:pPr lvl="1">
              <a:lnSpc>
                <a:spcPct val="90000"/>
              </a:lnSpc>
            </a:pPr>
            <a:r>
              <a:rPr lang="en-US" sz="2000" dirty="0"/>
              <a:t>No person shall be deprived of the right to examine documents or to observe the deliberations of all public bodies or agencies of state government and its subdivisions, except in cases in which the demand of individual privacy clearly exceeds the merits of public disclosure.</a:t>
            </a:r>
          </a:p>
          <a:p>
            <a:pPr>
              <a:lnSpc>
                <a:spcPct val="90000"/>
              </a:lnSpc>
            </a:pPr>
            <a:r>
              <a:rPr lang="en-US" sz="2000" b="1" dirty="0">
                <a:hlinkClick r:id="rId4"/>
              </a:rPr>
              <a:t>Article II, Section 8. Right of participation</a:t>
            </a:r>
            <a:endParaRPr lang="en-US" sz="2000" b="1" dirty="0"/>
          </a:p>
          <a:p>
            <a:pPr lvl="1">
              <a:lnSpc>
                <a:spcPct val="90000"/>
              </a:lnSpc>
            </a:pPr>
            <a:r>
              <a:rPr lang="en-US" sz="2000" dirty="0"/>
              <a:t>The public has the right to expect governmental agencies to afford such reasonable opportunity for citizen participation in the operation of the agencies prior to the final decision as may be provided by law. </a:t>
            </a:r>
          </a:p>
          <a:p>
            <a:pPr lvl="1">
              <a:lnSpc>
                <a:spcPct val="90000"/>
              </a:lnSpc>
            </a:pPr>
            <a:endParaRPr lang="en-US" sz="2000" b="1" dirty="0"/>
          </a:p>
          <a:p>
            <a:pPr>
              <a:lnSpc>
                <a:spcPct val="90000"/>
              </a:lnSpc>
            </a:pPr>
            <a:r>
              <a:rPr lang="en-US" sz="2000" b="1" dirty="0">
                <a:hlinkClick r:id="rId5"/>
              </a:rPr>
              <a:t>Section 2-3-203, MCA</a:t>
            </a:r>
            <a:r>
              <a:rPr lang="en-US" sz="2000" b="1" dirty="0"/>
              <a:t>, </a:t>
            </a:r>
            <a:r>
              <a:rPr lang="en-US" sz="2000" dirty="0"/>
              <a:t>meetings of public agencies and certain associations of public agencies to be open to public</a:t>
            </a:r>
          </a:p>
        </p:txBody>
      </p:sp>
    </p:spTree>
    <p:extLst>
      <p:ext uri="{BB962C8B-B14F-4D97-AF65-F5344CB8AC3E}">
        <p14:creationId xmlns:p14="http://schemas.microsoft.com/office/powerpoint/2010/main" val="2193641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CEC0-D29D-4C3C-A727-FA11ECA84301}"/>
              </a:ext>
            </a:extLst>
          </p:cNvPr>
          <p:cNvSpPr>
            <a:spLocks noGrp="1"/>
          </p:cNvSpPr>
          <p:nvPr>
            <p:ph type="title"/>
          </p:nvPr>
        </p:nvSpPr>
        <p:spPr>
          <a:xfrm>
            <a:off x="2589212" y="385543"/>
            <a:ext cx="8911687" cy="1280890"/>
          </a:xfrm>
        </p:spPr>
        <p:txBody>
          <a:bodyPr/>
          <a:lstStyle/>
          <a:p>
            <a:pPr algn="ctr"/>
            <a:r>
              <a:rPr lang="en-US" dirty="0"/>
              <a:t>Check Your School Policies</a:t>
            </a:r>
          </a:p>
        </p:txBody>
      </p:sp>
      <p:sp>
        <p:nvSpPr>
          <p:cNvPr id="3" name="Content Placeholder 2">
            <a:extLst>
              <a:ext uri="{FF2B5EF4-FFF2-40B4-BE49-F238E27FC236}">
                <a16:creationId xmlns:a16="http://schemas.microsoft.com/office/drawing/2014/main" id="{8076E7D4-F388-4549-9FE3-3937A11E3646}"/>
              </a:ext>
            </a:extLst>
          </p:cNvPr>
          <p:cNvSpPr>
            <a:spLocks noGrp="1"/>
          </p:cNvSpPr>
          <p:nvPr>
            <p:ph idx="1"/>
          </p:nvPr>
        </p:nvSpPr>
        <p:spPr>
          <a:xfrm>
            <a:off x="1984094" y="1233148"/>
            <a:ext cx="8915400" cy="4391704"/>
          </a:xfrm>
        </p:spPr>
        <p:txBody>
          <a:bodyPr>
            <a:normAutofit/>
          </a:bodyPr>
          <a:lstStyle/>
          <a:p>
            <a:r>
              <a:rPr lang="en-US" sz="2400" dirty="0"/>
              <a:t>If you use your district utilized the MTSBA model policies, the 1000 series pertains to School Boards </a:t>
            </a:r>
          </a:p>
          <a:p>
            <a:pPr lvl="1"/>
            <a:r>
              <a:rPr lang="en-US" sz="2400" dirty="0"/>
              <a:t>1400 Meetings</a:t>
            </a:r>
          </a:p>
          <a:p>
            <a:pPr lvl="1"/>
            <a:r>
              <a:rPr lang="en-US" sz="2400" dirty="0"/>
              <a:t>1420 Procedures</a:t>
            </a:r>
          </a:p>
          <a:p>
            <a:pPr lvl="1"/>
            <a:r>
              <a:rPr lang="en-US" sz="2400" dirty="0"/>
              <a:t>1420 F Notice – Public Comment</a:t>
            </a:r>
          </a:p>
          <a:p>
            <a:pPr lvl="1"/>
            <a:r>
              <a:rPr lang="en-US" sz="2400" dirty="0"/>
              <a:t>1441Audience Participation</a:t>
            </a:r>
          </a:p>
          <a:p>
            <a:pPr lvl="1"/>
            <a:r>
              <a:rPr lang="en-US" sz="2400" dirty="0"/>
              <a:t>1402- School Board Email				</a:t>
            </a:r>
          </a:p>
          <a:p>
            <a:pPr lvl="1"/>
            <a:r>
              <a:rPr lang="en-US" sz="2400" b="1" dirty="0">
                <a:hlinkClick r:id="rId3"/>
              </a:rPr>
              <a:t>School Policy </a:t>
            </a:r>
            <a:endParaRPr lang="en-US" sz="2400" b="1" dirty="0"/>
          </a:p>
        </p:txBody>
      </p:sp>
      <p:pic>
        <p:nvPicPr>
          <p:cNvPr id="4" name="Picture 3">
            <a:extLst>
              <a:ext uri="{FF2B5EF4-FFF2-40B4-BE49-F238E27FC236}">
                <a16:creationId xmlns:a16="http://schemas.microsoft.com/office/drawing/2014/main" id="{4D35AC76-91BB-4C25-BC27-BF5BD4B713F8}"/>
              </a:ext>
            </a:extLst>
          </p:cNvPr>
          <p:cNvPicPr>
            <a:picLocks noChangeAspect="1"/>
          </p:cNvPicPr>
          <p:nvPr/>
        </p:nvPicPr>
        <p:blipFill>
          <a:blip r:embed="rId4"/>
          <a:stretch>
            <a:fillRect/>
          </a:stretch>
        </p:blipFill>
        <p:spPr>
          <a:xfrm>
            <a:off x="7059706" y="3429000"/>
            <a:ext cx="4651235" cy="3091900"/>
          </a:xfrm>
          <a:prstGeom prst="rect">
            <a:avLst/>
          </a:prstGeom>
        </p:spPr>
      </p:pic>
    </p:spTree>
    <p:extLst>
      <p:ext uri="{BB962C8B-B14F-4D97-AF65-F5344CB8AC3E}">
        <p14:creationId xmlns:p14="http://schemas.microsoft.com/office/powerpoint/2010/main" val="2743560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9486B-6E7D-4402-A56D-7EE53F016BC0}"/>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12694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2" name="Rectangle 12">
            <a:extLst>
              <a:ext uri="{FF2B5EF4-FFF2-40B4-BE49-F238E27FC236}">
                <a16:creationId xmlns:a16="http://schemas.microsoft.com/office/drawing/2014/main" id="{11851F7E-1FA4-429B-8346-D74AB7D48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0D52BAF5-4C38-4683-86B1-BBA1EABD3F67}"/>
              </a:ext>
            </a:extLst>
          </p:cNvPr>
          <p:cNvPicPr>
            <a:picLocks noChangeAspect="1"/>
          </p:cNvPicPr>
          <p:nvPr/>
        </p:nvPicPr>
        <p:blipFill rotWithShape="1">
          <a:blip r:embed="rId3">
            <a:duotone>
              <a:schemeClr val="bg2">
                <a:shade val="45000"/>
                <a:satMod val="135000"/>
              </a:schemeClr>
              <a:prstClr val="white"/>
            </a:duotone>
            <a:alphaModFix amt="40000"/>
            <a:extLst/>
          </a:blip>
          <a:srcRect l="12669" r="13109"/>
          <a:stretch/>
        </p:blipFill>
        <p:spPr>
          <a:xfrm>
            <a:off x="20" y="10"/>
            <a:ext cx="12191980" cy="6857990"/>
          </a:xfrm>
          <a:prstGeom prst="rect">
            <a:avLst/>
          </a:prstGeom>
        </p:spPr>
      </p:pic>
      <p:grpSp>
        <p:nvGrpSpPr>
          <p:cNvPr id="44" name="Group 14">
            <a:extLst>
              <a:ext uri="{FF2B5EF4-FFF2-40B4-BE49-F238E27FC236}">
                <a16:creationId xmlns:a16="http://schemas.microsoft.com/office/drawing/2014/main" id="{8EE8933F-CE40-492C-A124-59A9BB2EA4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6" name="Freeform 11">
              <a:extLst>
                <a:ext uri="{FF2B5EF4-FFF2-40B4-BE49-F238E27FC236}">
                  <a16:creationId xmlns:a16="http://schemas.microsoft.com/office/drawing/2014/main" id="{495D9449-9704-436C-893A-481236A3C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7" name="Freeform 12">
              <a:extLst>
                <a:ext uri="{FF2B5EF4-FFF2-40B4-BE49-F238E27FC236}">
                  <a16:creationId xmlns:a16="http://schemas.microsoft.com/office/drawing/2014/main" id="{B4A6A8DB-D531-4634-BAE2-09069F988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8" name="Freeform 13">
              <a:extLst>
                <a:ext uri="{FF2B5EF4-FFF2-40B4-BE49-F238E27FC236}">
                  <a16:creationId xmlns:a16="http://schemas.microsoft.com/office/drawing/2014/main" id="{9D8D0671-37AF-42E0-8A10-9B79E3469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9" name="Freeform 14">
              <a:extLst>
                <a:ext uri="{FF2B5EF4-FFF2-40B4-BE49-F238E27FC236}">
                  <a16:creationId xmlns:a16="http://schemas.microsoft.com/office/drawing/2014/main" id="{B94F3235-BABF-4E27-A250-C785A131B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0" name="Freeform 15">
              <a:extLst>
                <a:ext uri="{FF2B5EF4-FFF2-40B4-BE49-F238E27FC236}">
                  <a16:creationId xmlns:a16="http://schemas.microsoft.com/office/drawing/2014/main" id="{7246E2D5-CE0B-4068-9A7D-9DC1375DB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1" name="Freeform 16">
              <a:extLst>
                <a:ext uri="{FF2B5EF4-FFF2-40B4-BE49-F238E27FC236}">
                  <a16:creationId xmlns:a16="http://schemas.microsoft.com/office/drawing/2014/main" id="{43F6E2A1-532E-4BC2-B15E-48A6DBF5A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2" name="Freeform 17">
              <a:extLst>
                <a:ext uri="{FF2B5EF4-FFF2-40B4-BE49-F238E27FC236}">
                  <a16:creationId xmlns:a16="http://schemas.microsoft.com/office/drawing/2014/main" id="{03A0F057-4B8F-4F26-985A-D7375992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3" name="Freeform 18">
              <a:extLst>
                <a:ext uri="{FF2B5EF4-FFF2-40B4-BE49-F238E27FC236}">
                  <a16:creationId xmlns:a16="http://schemas.microsoft.com/office/drawing/2014/main" id="{64B1C50E-E8D9-41B4-A199-11051B0E0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4" name="Freeform 19">
              <a:extLst>
                <a:ext uri="{FF2B5EF4-FFF2-40B4-BE49-F238E27FC236}">
                  <a16:creationId xmlns:a16="http://schemas.microsoft.com/office/drawing/2014/main" id="{B85F5261-8BF6-4F84-B570-F51C3447C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4" name="Freeform 20">
              <a:extLst>
                <a:ext uri="{FF2B5EF4-FFF2-40B4-BE49-F238E27FC236}">
                  <a16:creationId xmlns:a16="http://schemas.microsoft.com/office/drawing/2014/main" id="{8D3E2FDD-558C-4594-AE52-387CFDA01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6" name="Freeform 21">
              <a:extLst>
                <a:ext uri="{FF2B5EF4-FFF2-40B4-BE49-F238E27FC236}">
                  <a16:creationId xmlns:a16="http://schemas.microsoft.com/office/drawing/2014/main" id="{EC056D65-A228-41C9-A642-A9F281AD7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5" name="Freeform 22">
              <a:extLst>
                <a:ext uri="{FF2B5EF4-FFF2-40B4-BE49-F238E27FC236}">
                  <a16:creationId xmlns:a16="http://schemas.microsoft.com/office/drawing/2014/main" id="{CA2D183C-9A86-467C-978F-0E89925E4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1">
            <a:extLst>
              <a:ext uri="{FF2B5EF4-FFF2-40B4-BE49-F238E27FC236}">
                <a16:creationId xmlns:a16="http://schemas.microsoft.com/office/drawing/2014/main" id="{EF054ACB-A124-4184-9C71-DFDF579717B9}"/>
              </a:ext>
            </a:extLst>
          </p:cNvPr>
          <p:cNvSpPr>
            <a:spLocks noGrp="1"/>
          </p:cNvSpPr>
          <p:nvPr>
            <p:ph type="title"/>
          </p:nvPr>
        </p:nvSpPr>
        <p:spPr>
          <a:xfrm>
            <a:off x="2596142" y="228600"/>
            <a:ext cx="8911687" cy="1280890"/>
          </a:xfrm>
        </p:spPr>
        <p:txBody>
          <a:bodyPr>
            <a:normAutofit/>
          </a:bodyPr>
          <a:lstStyle/>
          <a:p>
            <a:pPr algn="ctr"/>
            <a:r>
              <a:rPr lang="en-US" dirty="0"/>
              <a:t>Public Notice REQUIRED</a:t>
            </a:r>
          </a:p>
        </p:txBody>
      </p:sp>
      <p:grpSp>
        <p:nvGrpSpPr>
          <p:cNvPr id="56" name="Group 28">
            <a:extLst>
              <a:ext uri="{FF2B5EF4-FFF2-40B4-BE49-F238E27FC236}">
                <a16:creationId xmlns:a16="http://schemas.microsoft.com/office/drawing/2014/main" id="{1B871EAB-8A69-408E-B593-068341C7DB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0" name="Freeform 27">
              <a:extLst>
                <a:ext uri="{FF2B5EF4-FFF2-40B4-BE49-F238E27FC236}">
                  <a16:creationId xmlns:a16="http://schemas.microsoft.com/office/drawing/2014/main" id="{64AD5766-52CB-4B7E-9D4C-6E85617EF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1" name="Freeform 28">
              <a:extLst>
                <a:ext uri="{FF2B5EF4-FFF2-40B4-BE49-F238E27FC236}">
                  <a16:creationId xmlns:a16="http://schemas.microsoft.com/office/drawing/2014/main" id="{58CE041A-2BBD-413A-A698-86B86FB3D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2" name="Freeform 29">
              <a:extLst>
                <a:ext uri="{FF2B5EF4-FFF2-40B4-BE49-F238E27FC236}">
                  <a16:creationId xmlns:a16="http://schemas.microsoft.com/office/drawing/2014/main" id="{D831C5BF-FFFE-4369-817B-6B4D56208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3" name="Freeform 30">
              <a:extLst>
                <a:ext uri="{FF2B5EF4-FFF2-40B4-BE49-F238E27FC236}">
                  <a16:creationId xmlns:a16="http://schemas.microsoft.com/office/drawing/2014/main" id="{B6E9F119-5A84-4A1C-AF6C-78517BA01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4" name="Freeform 31">
              <a:extLst>
                <a:ext uri="{FF2B5EF4-FFF2-40B4-BE49-F238E27FC236}">
                  <a16:creationId xmlns:a16="http://schemas.microsoft.com/office/drawing/2014/main" id="{277F9516-82F9-476C-BD16-B6D41EB5D4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5" name="Freeform 32">
              <a:extLst>
                <a:ext uri="{FF2B5EF4-FFF2-40B4-BE49-F238E27FC236}">
                  <a16:creationId xmlns:a16="http://schemas.microsoft.com/office/drawing/2014/main" id="{B8C37CAA-46A4-4583-A93F-28DCCAA8D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6" name="Freeform 33">
              <a:extLst>
                <a:ext uri="{FF2B5EF4-FFF2-40B4-BE49-F238E27FC236}">
                  <a16:creationId xmlns:a16="http://schemas.microsoft.com/office/drawing/2014/main" id="{6C3755F5-DF08-4BD9-B26C-5BDACE12E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7" name="Freeform 34">
              <a:extLst>
                <a:ext uri="{FF2B5EF4-FFF2-40B4-BE49-F238E27FC236}">
                  <a16:creationId xmlns:a16="http://schemas.microsoft.com/office/drawing/2014/main" id="{C5454663-B464-4C7F-A3FA-6E5801FC1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8" name="Freeform 35">
              <a:extLst>
                <a:ext uri="{FF2B5EF4-FFF2-40B4-BE49-F238E27FC236}">
                  <a16:creationId xmlns:a16="http://schemas.microsoft.com/office/drawing/2014/main" id="{9EC7EEEB-3445-4E58-827A-AA94BEBBD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9" name="Freeform 36">
              <a:extLst>
                <a:ext uri="{FF2B5EF4-FFF2-40B4-BE49-F238E27FC236}">
                  <a16:creationId xmlns:a16="http://schemas.microsoft.com/office/drawing/2014/main" id="{911CC918-1F1F-461E-BDE5-2FC74FAD7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0" name="Freeform 37">
              <a:extLst>
                <a:ext uri="{FF2B5EF4-FFF2-40B4-BE49-F238E27FC236}">
                  <a16:creationId xmlns:a16="http://schemas.microsoft.com/office/drawing/2014/main" id="{69F3CDE4-9111-4F4F-8A5A-2E35253BC4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1" name="Freeform 38">
              <a:extLst>
                <a:ext uri="{FF2B5EF4-FFF2-40B4-BE49-F238E27FC236}">
                  <a16:creationId xmlns:a16="http://schemas.microsoft.com/office/drawing/2014/main" id="{1E554A99-1D27-4A71-AA70-54822D2AE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3" name="Rectangle 42">
            <a:extLst>
              <a:ext uri="{FF2B5EF4-FFF2-40B4-BE49-F238E27FC236}">
                <a16:creationId xmlns:a16="http://schemas.microsoft.com/office/drawing/2014/main" id="{786038CD-5A86-4D1C-BDDF-95136A583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11">
            <a:extLst>
              <a:ext uri="{FF2B5EF4-FFF2-40B4-BE49-F238E27FC236}">
                <a16:creationId xmlns:a16="http://schemas.microsoft.com/office/drawing/2014/main" id="{A06BEFDB-A93F-46A4-9393-364D051EE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74CBE6AF-FFA6-430E-9924-29A35B90F072}"/>
              </a:ext>
            </a:extLst>
          </p:cNvPr>
          <p:cNvSpPr>
            <a:spLocks noGrp="1"/>
          </p:cNvSpPr>
          <p:nvPr>
            <p:ph idx="1"/>
          </p:nvPr>
        </p:nvSpPr>
        <p:spPr>
          <a:xfrm>
            <a:off x="2040582" y="995317"/>
            <a:ext cx="10159038" cy="5857936"/>
          </a:xfrm>
        </p:spPr>
        <p:txBody>
          <a:bodyPr>
            <a:normAutofit lnSpcReduction="10000"/>
          </a:bodyPr>
          <a:lstStyle/>
          <a:p>
            <a:pPr>
              <a:lnSpc>
                <a:spcPct val="90000"/>
              </a:lnSpc>
            </a:pPr>
            <a:r>
              <a:rPr lang="en-US" sz="2400" dirty="0"/>
              <a:t>Public notice required for all board meetings &amp; committees where discussion or action takes place- the Agenda</a:t>
            </a:r>
          </a:p>
          <a:p>
            <a:pPr lvl="1">
              <a:lnSpc>
                <a:spcPct val="90000"/>
              </a:lnSpc>
            </a:pPr>
            <a:r>
              <a:rPr lang="en-US" sz="2200" dirty="0"/>
              <a:t>Regular &amp; Special Meetings</a:t>
            </a:r>
          </a:p>
          <a:p>
            <a:pPr marL="457200" lvl="1" indent="0">
              <a:lnSpc>
                <a:spcPct val="90000"/>
              </a:lnSpc>
              <a:buNone/>
            </a:pPr>
            <a:endParaRPr lang="en-US" sz="900" dirty="0"/>
          </a:p>
          <a:p>
            <a:pPr lvl="1">
              <a:lnSpc>
                <a:spcPct val="90000"/>
              </a:lnSpc>
            </a:pPr>
            <a:r>
              <a:rPr lang="en-US" sz="2200" dirty="0"/>
              <a:t>Committee meeting INCLUDING hiring committee meetings</a:t>
            </a:r>
          </a:p>
          <a:p>
            <a:pPr marL="457200" lvl="1" indent="0">
              <a:lnSpc>
                <a:spcPct val="90000"/>
              </a:lnSpc>
              <a:buNone/>
            </a:pPr>
            <a:endParaRPr lang="en-US" sz="900" dirty="0"/>
          </a:p>
          <a:p>
            <a:pPr lvl="1">
              <a:lnSpc>
                <a:spcPct val="90000"/>
              </a:lnSpc>
            </a:pPr>
            <a:r>
              <a:rPr lang="en-US" sz="2200" dirty="0"/>
              <a:t>Notice must include</a:t>
            </a:r>
          </a:p>
          <a:p>
            <a:pPr lvl="2">
              <a:lnSpc>
                <a:spcPct val="90000"/>
              </a:lnSpc>
            </a:pPr>
            <a:r>
              <a:rPr lang="en-US" sz="2000" b="1" dirty="0"/>
              <a:t>Where</a:t>
            </a:r>
            <a:r>
              <a:rPr lang="en-US" sz="2000" dirty="0"/>
              <a:t> the meeting is located- If remote- how to access the meeting</a:t>
            </a:r>
          </a:p>
          <a:p>
            <a:pPr lvl="2">
              <a:lnSpc>
                <a:spcPct val="90000"/>
              </a:lnSpc>
            </a:pPr>
            <a:r>
              <a:rPr lang="en-US" sz="2000" b="1" dirty="0"/>
              <a:t>When</a:t>
            </a:r>
            <a:r>
              <a:rPr lang="en-US" sz="2000" dirty="0"/>
              <a:t> the meeting will take place</a:t>
            </a:r>
          </a:p>
          <a:p>
            <a:pPr lvl="2">
              <a:lnSpc>
                <a:spcPct val="90000"/>
              </a:lnSpc>
            </a:pPr>
            <a:r>
              <a:rPr lang="en-US" sz="2000" b="1" dirty="0"/>
              <a:t>What</a:t>
            </a:r>
            <a:r>
              <a:rPr lang="en-US" sz="2000" dirty="0"/>
              <a:t> will be discussed</a:t>
            </a:r>
          </a:p>
          <a:p>
            <a:pPr marL="914400" lvl="2" indent="0">
              <a:lnSpc>
                <a:spcPct val="90000"/>
              </a:lnSpc>
              <a:buNone/>
            </a:pPr>
            <a:endParaRPr lang="en-US" sz="900" dirty="0"/>
          </a:p>
          <a:p>
            <a:pPr lvl="1">
              <a:lnSpc>
                <a:spcPct val="90000"/>
              </a:lnSpc>
            </a:pPr>
            <a:r>
              <a:rPr lang="en-US" sz="2200" dirty="0"/>
              <a:t>Notices must be posted no later than 48 hours prior to the meeting</a:t>
            </a:r>
          </a:p>
          <a:p>
            <a:pPr lvl="2">
              <a:lnSpc>
                <a:spcPct val="90000"/>
              </a:lnSpc>
            </a:pPr>
            <a:r>
              <a:rPr lang="en-US" sz="2000" dirty="0"/>
              <a:t>Those who will be discussed must also be notified in person or by mail so that they can be present at the meeting</a:t>
            </a:r>
          </a:p>
          <a:p>
            <a:pPr marL="457200" lvl="1" indent="0">
              <a:lnSpc>
                <a:spcPct val="90000"/>
              </a:lnSpc>
              <a:buNone/>
            </a:pPr>
            <a:endParaRPr lang="en-US" sz="900" dirty="0"/>
          </a:p>
          <a:p>
            <a:pPr lvl="1">
              <a:lnSpc>
                <a:spcPct val="90000"/>
              </a:lnSpc>
            </a:pPr>
            <a:r>
              <a:rPr lang="en-US" sz="2200" dirty="0"/>
              <a:t>Must be posted in a reasonable location. Consistency is key.  Front door, staff room, news paper, website, calendar, etc.</a:t>
            </a:r>
          </a:p>
        </p:txBody>
      </p:sp>
    </p:spTree>
    <p:extLst>
      <p:ext uri="{BB962C8B-B14F-4D97-AF65-F5344CB8AC3E}">
        <p14:creationId xmlns:p14="http://schemas.microsoft.com/office/powerpoint/2010/main" val="64437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9D43-F00C-4CBA-A663-6341DA75D2D3}"/>
              </a:ext>
            </a:extLst>
          </p:cNvPr>
          <p:cNvSpPr>
            <a:spLocks noGrp="1"/>
          </p:cNvSpPr>
          <p:nvPr>
            <p:ph type="title"/>
          </p:nvPr>
        </p:nvSpPr>
        <p:spPr/>
        <p:txBody>
          <a:bodyPr/>
          <a:lstStyle/>
          <a:p>
            <a:pPr algn="ctr"/>
            <a:r>
              <a:rPr lang="en-US" dirty="0"/>
              <a:t>What does all that boil down to?</a:t>
            </a:r>
          </a:p>
        </p:txBody>
      </p:sp>
      <p:sp>
        <p:nvSpPr>
          <p:cNvPr id="3" name="Content Placeholder 2">
            <a:extLst>
              <a:ext uri="{FF2B5EF4-FFF2-40B4-BE49-F238E27FC236}">
                <a16:creationId xmlns:a16="http://schemas.microsoft.com/office/drawing/2014/main" id="{74BEC885-C501-4AAC-8AE3-FC3625A2C0E3}"/>
              </a:ext>
            </a:extLst>
          </p:cNvPr>
          <p:cNvSpPr>
            <a:spLocks noGrp="1"/>
          </p:cNvSpPr>
          <p:nvPr>
            <p:ph idx="1"/>
          </p:nvPr>
        </p:nvSpPr>
        <p:spPr>
          <a:xfrm>
            <a:off x="2592925" y="1513973"/>
            <a:ext cx="9079122" cy="4719917"/>
          </a:xfrm>
        </p:spPr>
        <p:txBody>
          <a:bodyPr>
            <a:noAutofit/>
          </a:bodyPr>
          <a:lstStyle/>
          <a:p>
            <a:r>
              <a:rPr lang="en-US" sz="2000" dirty="0"/>
              <a:t>Trustees must conduct school business in a clear and transparent manner and allow for the public to participate and observe discussion </a:t>
            </a:r>
          </a:p>
          <a:p>
            <a:r>
              <a:rPr lang="en-US" sz="2000" dirty="0"/>
              <a:t>Law automatically triggered in a quorum</a:t>
            </a:r>
          </a:p>
          <a:p>
            <a:r>
              <a:rPr lang="en-US" sz="2000" dirty="0"/>
              <a:t>Quorum- Oxford Dictionary definition:</a:t>
            </a:r>
          </a:p>
          <a:p>
            <a:pPr lvl="1"/>
            <a:r>
              <a:rPr lang="en-US" sz="1800" i="1" dirty="0"/>
              <a:t>the minimum number of members of an assembly or society that must be present at any of its meetings to make the proceedings of that meeting valid</a:t>
            </a:r>
          </a:p>
          <a:p>
            <a:r>
              <a:rPr lang="en-US" sz="2000" dirty="0"/>
              <a:t>Do you have to have a Quorum?</a:t>
            </a:r>
          </a:p>
          <a:p>
            <a:pPr lvl="1"/>
            <a:r>
              <a:rPr lang="en-US" sz="1800" dirty="0"/>
              <a:t>Nope. Any time trustees hear, discuss or act on school business matters it triggers open meeting law, even if not all are physically present (email &amp; phone conversations)</a:t>
            </a:r>
          </a:p>
          <a:p>
            <a:pPr lvl="2"/>
            <a:r>
              <a:rPr lang="en-US" sz="1800" dirty="0"/>
              <a:t>No reply all emails</a:t>
            </a:r>
          </a:p>
          <a:p>
            <a:pPr lvl="2"/>
            <a:r>
              <a:rPr lang="en-US" sz="1800" dirty="0"/>
              <a:t>Avoid discussing school business when not in a meeting session</a:t>
            </a:r>
          </a:p>
        </p:txBody>
      </p:sp>
    </p:spTree>
    <p:extLst>
      <p:ext uri="{BB962C8B-B14F-4D97-AF65-F5344CB8AC3E}">
        <p14:creationId xmlns:p14="http://schemas.microsoft.com/office/powerpoint/2010/main" val="65469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FE3618-8387-4153-870E-99EA1B978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9EE988-35D3-4B6A-A43C-6671FACFE89C}"/>
              </a:ext>
            </a:extLst>
          </p:cNvPr>
          <p:cNvSpPr>
            <a:spLocks noGrp="1"/>
          </p:cNvSpPr>
          <p:nvPr>
            <p:ph type="title"/>
          </p:nvPr>
        </p:nvSpPr>
        <p:spPr>
          <a:xfrm>
            <a:off x="649224" y="645106"/>
            <a:ext cx="3650279" cy="1259894"/>
          </a:xfrm>
        </p:spPr>
        <p:txBody>
          <a:bodyPr>
            <a:normAutofit/>
          </a:bodyPr>
          <a:lstStyle/>
          <a:p>
            <a:r>
              <a:rPr lang="en-US" dirty="0"/>
              <a:t>Who Creates Agenda Items</a:t>
            </a:r>
          </a:p>
        </p:txBody>
      </p:sp>
      <p:sp>
        <p:nvSpPr>
          <p:cNvPr id="11" name="Rectangle 10">
            <a:extLst>
              <a:ext uri="{FF2B5EF4-FFF2-40B4-BE49-F238E27FC236}">
                <a16:creationId xmlns:a16="http://schemas.microsoft.com/office/drawing/2014/main" id="{BB99A42A-5548-4BB8-9115-A05821C36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4774BB3-4356-4ED9-8597-43FE0230542E}"/>
              </a:ext>
            </a:extLst>
          </p:cNvPr>
          <p:cNvSpPr>
            <a:spLocks noGrp="1"/>
          </p:cNvSpPr>
          <p:nvPr>
            <p:ph idx="1"/>
          </p:nvPr>
        </p:nvSpPr>
        <p:spPr>
          <a:xfrm>
            <a:off x="649225" y="2133600"/>
            <a:ext cx="3650278" cy="3759253"/>
          </a:xfrm>
        </p:spPr>
        <p:txBody>
          <a:bodyPr>
            <a:normAutofit/>
          </a:bodyPr>
          <a:lstStyle/>
          <a:p>
            <a:r>
              <a:rPr lang="en-US" sz="2400" dirty="0"/>
              <a:t>Typically the Board Chair and the Superintendent- check school policy</a:t>
            </a:r>
          </a:p>
          <a:p>
            <a:pPr marL="0" indent="0">
              <a:buNone/>
            </a:pPr>
            <a:endParaRPr lang="en-US" sz="2400" dirty="0"/>
          </a:p>
          <a:p>
            <a:r>
              <a:rPr lang="en-US" sz="2400" dirty="0"/>
              <a:t>Topics requested by the public must be approved by Board Chair</a:t>
            </a:r>
          </a:p>
          <a:p>
            <a:endParaRPr lang="en-US" dirty="0"/>
          </a:p>
          <a:p>
            <a:pPr lvl="1"/>
            <a:endParaRPr lang="en-US" dirty="0"/>
          </a:p>
          <a:p>
            <a:endParaRPr lang="en-US" dirty="0"/>
          </a:p>
        </p:txBody>
      </p:sp>
      <p:pic>
        <p:nvPicPr>
          <p:cNvPr id="4" name="Picture 3">
            <a:extLst>
              <a:ext uri="{FF2B5EF4-FFF2-40B4-BE49-F238E27FC236}">
                <a16:creationId xmlns:a16="http://schemas.microsoft.com/office/drawing/2014/main" id="{0873A75E-B9D8-4139-B1CE-FBED206120AA}"/>
              </a:ext>
            </a:extLst>
          </p:cNvPr>
          <p:cNvPicPr>
            <a:picLocks noChangeAspect="1"/>
          </p:cNvPicPr>
          <p:nvPr/>
        </p:nvPicPr>
        <p:blipFill>
          <a:blip r:embed="rId2"/>
          <a:stretch>
            <a:fillRect/>
          </a:stretch>
        </p:blipFill>
        <p:spPr>
          <a:xfrm>
            <a:off x="4619543" y="1545457"/>
            <a:ext cx="6953577" cy="3442019"/>
          </a:xfrm>
          <a:prstGeom prst="rect">
            <a:avLst/>
          </a:prstGeom>
        </p:spPr>
      </p:pic>
      <p:sp>
        <p:nvSpPr>
          <p:cNvPr id="13" name="Freeform 11">
            <a:extLst>
              <a:ext uri="{FF2B5EF4-FFF2-40B4-BE49-F238E27FC236}">
                <a16:creationId xmlns:a16="http://schemas.microsoft.com/office/drawing/2014/main" id="{D49441E5-946F-46B3-BDD2-BAD088532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848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51896a88-5342-4ed6-bb66-421005134f45"/>
</p:tagLst>
</file>

<file path=ppt/tags/tag2.xml><?xml version="1.0" encoding="utf-8"?>
<p:tagLst xmlns:a="http://schemas.openxmlformats.org/drawingml/2006/main" xmlns:r="http://schemas.openxmlformats.org/officeDocument/2006/relationships" xmlns:p="http://schemas.openxmlformats.org/presentationml/2006/main">
  <p:tag name="__PE_POLL_EMBED_ID" val="df8a0481-f417-458a-be45-c7dcf5ec747a"/>
</p:tagLst>
</file>

<file path=ppt/tags/tag3.xml><?xml version="1.0" encoding="utf-8"?>
<p:tagLst xmlns:a="http://schemas.openxmlformats.org/drawingml/2006/main" xmlns:r="http://schemas.openxmlformats.org/officeDocument/2006/relationships" xmlns:p="http://schemas.openxmlformats.org/presentationml/2006/main">
  <p:tag name="__PE_POLL_EMBED_ID" val="bf4598ac-05a7-42f0-9948-4dde0c3407b1"/>
</p:tagLst>
</file>

<file path=ppt/tags/tag4.xml><?xml version="1.0" encoding="utf-8"?>
<p:tagLst xmlns:a="http://schemas.openxmlformats.org/drawingml/2006/main" xmlns:r="http://schemas.openxmlformats.org/officeDocument/2006/relationships" xmlns:p="http://schemas.openxmlformats.org/presentationml/2006/main">
  <p:tag name="__PE_POLL_EMBED_ID" val="4dbff641-2e16-4f2b-b7be-e18f9d8f37d4"/>
</p:tagLst>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D185C0859BC24BAC23783DDDC467A5" ma:contentTypeVersion="16" ma:contentTypeDescription="Create a new document." ma:contentTypeScope="" ma:versionID="1300b87da57e78f43decee64e20fc305">
  <xsd:schema xmlns:xsd="http://www.w3.org/2001/XMLSchema" xmlns:xs="http://www.w3.org/2001/XMLSchema" xmlns:p="http://schemas.microsoft.com/office/2006/metadata/properties" xmlns:ns2="1a2c92fb-0e4d-46c0-85d8-24e83fa38f28" xmlns:ns3="b65a1f18-811b-40e2-a020-b6a7f93eafee" targetNamespace="http://schemas.microsoft.com/office/2006/metadata/properties" ma:root="true" ma:fieldsID="a5c913cef28222e95c45e11750ef949e" ns2:_="" ns3:_="">
    <xsd:import namespace="1a2c92fb-0e4d-46c0-85d8-24e83fa38f28"/>
    <xsd:import namespace="b65a1f18-811b-40e2-a020-b6a7f93eaf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c92fb-0e4d-46c0-85d8-24e83fa38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565784-66ed-4480-aa53-983feeb31a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65a1f18-811b-40e2-a020-b6a7f93eafe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e77382-e69a-4c7f-b2a8-8482155b3971}" ma:internalName="TaxCatchAll" ma:showField="CatchAllData" ma:web="b65a1f18-811b-40e2-a020-b6a7f93eaf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a2c92fb-0e4d-46c0-85d8-24e83fa38f28">
      <Terms xmlns="http://schemas.microsoft.com/office/infopath/2007/PartnerControls"/>
    </lcf76f155ced4ddcb4097134ff3c332f>
    <TaxCatchAll xmlns="b65a1f18-811b-40e2-a020-b6a7f93eafe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A671E5-0D70-41A2-AC38-12C19E8AD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2c92fb-0e4d-46c0-85d8-24e83fa38f28"/>
    <ds:schemaRef ds:uri="b65a1f18-811b-40e2-a020-b6a7f93eaf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CA2055-645E-471F-80B5-FF31A5E4BB1F}">
  <ds:schemaRefs>
    <ds:schemaRef ds:uri="http://purl.org/dc/dcmitype/"/>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b65a1f18-811b-40e2-a020-b6a7f93eafee"/>
    <ds:schemaRef ds:uri="http://purl.org/dc/elements/1.1/"/>
    <ds:schemaRef ds:uri="http://purl.org/dc/terms/"/>
    <ds:schemaRef ds:uri="http://schemas.openxmlformats.org/package/2006/metadata/core-properties"/>
    <ds:schemaRef ds:uri="1a2c92fb-0e4d-46c0-85d8-24e83fa38f28"/>
  </ds:schemaRefs>
</ds:datastoreItem>
</file>

<file path=customXml/itemProps3.xml><?xml version="1.0" encoding="utf-8"?>
<ds:datastoreItem xmlns:ds="http://schemas.openxmlformats.org/officeDocument/2006/customXml" ds:itemID="{90D76A65-6C3F-4872-BEA3-EF2DD4CCC6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TotalTime>
  <Words>2412</Words>
  <Application>Microsoft Office PowerPoint</Application>
  <PresentationFormat>Widescreen</PresentationFormat>
  <Paragraphs>283</Paragraphs>
  <Slides>39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 Black</vt:lpstr>
      <vt:lpstr>Calibri</vt:lpstr>
      <vt:lpstr>Century Gothic</vt:lpstr>
      <vt:lpstr>Wingdings 3</vt:lpstr>
      <vt:lpstr>Wisp</vt:lpstr>
      <vt:lpstr>Board Meeting and Minute Laws</vt:lpstr>
      <vt:lpstr>The Montana Association of School Business Officials Team</vt:lpstr>
      <vt:lpstr>Board Meetings and Minutes</vt:lpstr>
      <vt:lpstr>MT Constitution &amp; Laws</vt:lpstr>
      <vt:lpstr>Check Your School Policies</vt:lpstr>
      <vt:lpstr>PowerPoint Presentation</vt:lpstr>
      <vt:lpstr>Public Notice REQUIRED</vt:lpstr>
      <vt:lpstr>What does all that boil down to?</vt:lpstr>
      <vt:lpstr>Who Creates Agenda Items</vt:lpstr>
      <vt:lpstr>What’s in an Agenda?</vt:lpstr>
      <vt:lpstr>Additional Agenda Best Practices </vt:lpstr>
      <vt:lpstr>PowerPoint Presentation</vt:lpstr>
      <vt:lpstr>Consent Agendas</vt:lpstr>
      <vt:lpstr>Board Packets</vt:lpstr>
      <vt:lpstr>PowerPoint Presentation</vt:lpstr>
      <vt:lpstr>Required Board Meetings</vt:lpstr>
      <vt:lpstr>During the Meeting</vt:lpstr>
      <vt:lpstr> </vt:lpstr>
      <vt:lpstr>Meeting Minute Contents</vt:lpstr>
      <vt:lpstr>Discussion Detail</vt:lpstr>
      <vt:lpstr>The Highlights </vt:lpstr>
      <vt:lpstr>Closed Sessions </vt:lpstr>
      <vt:lpstr>Within Closed Session- The Gray Area</vt:lpstr>
      <vt:lpstr>Closed Session Minutes</vt:lpstr>
      <vt:lpstr>PowerPoint Presentation</vt:lpstr>
      <vt:lpstr>Closed Sessions (continued)</vt:lpstr>
      <vt:lpstr>Minute taking Templates</vt:lpstr>
      <vt:lpstr>PowerPoint Presentation</vt:lpstr>
      <vt:lpstr>PowerPoint Presentation</vt:lpstr>
      <vt:lpstr>Sunburst Schools’ Template Thank you Peggy</vt:lpstr>
      <vt:lpstr>PowerPoint Presentation</vt:lpstr>
      <vt:lpstr>You can use a grid to record votes</vt:lpstr>
      <vt:lpstr>Special Ed Co-op Minutes</vt:lpstr>
      <vt:lpstr>PowerPoint Presentation</vt:lpstr>
      <vt:lpstr>PowerPoint Presentation</vt:lpstr>
      <vt:lpstr>PowerPoint Presentation</vt:lpstr>
      <vt:lpstr>Best Practices</vt:lpstr>
      <vt:lpstr>Best Practices (continued)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Meeting and Minute Laws</dc:title>
  <dc:creator>Shelley Turner</dc:creator>
  <cp:lastModifiedBy>Shelley Turner</cp:lastModifiedBy>
  <cp:revision>1</cp:revision>
  <dcterms:created xsi:type="dcterms:W3CDTF">2022-09-25T22:23:27Z</dcterms:created>
  <dcterms:modified xsi:type="dcterms:W3CDTF">2022-09-26T01:34:34Z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ies>
</file>