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6"/>
  </p:notesMasterIdLst>
  <p:sldIdLst>
    <p:sldId id="284" r:id="rId5"/>
    <p:sldId id="256" r:id="rId6"/>
    <p:sldId id="257" r:id="rId7"/>
    <p:sldId id="258" r:id="rId8"/>
    <p:sldId id="259" r:id="rId9"/>
    <p:sldId id="273" r:id="rId10"/>
    <p:sldId id="285" r:id="rId11"/>
    <p:sldId id="260" r:id="rId12"/>
    <p:sldId id="261" r:id="rId13"/>
    <p:sldId id="276" r:id="rId14"/>
    <p:sldId id="283" r:id="rId15"/>
    <p:sldId id="278" r:id="rId16"/>
    <p:sldId id="263" r:id="rId17"/>
    <p:sldId id="262" r:id="rId18"/>
    <p:sldId id="264" r:id="rId19"/>
    <p:sldId id="286" r:id="rId20"/>
    <p:sldId id="265" r:id="rId21"/>
    <p:sldId id="266" r:id="rId22"/>
    <p:sldId id="267" r:id="rId23"/>
    <p:sldId id="268" r:id="rId24"/>
    <p:sldId id="269" r:id="rId25"/>
    <p:sldId id="271" r:id="rId26"/>
    <p:sldId id="270" r:id="rId27"/>
    <p:sldId id="287" r:id="rId28"/>
    <p:sldId id="272" r:id="rId29"/>
    <p:sldId id="274" r:id="rId30"/>
    <p:sldId id="279" r:id="rId31"/>
    <p:sldId id="275" r:id="rId32"/>
    <p:sldId id="280" r:id="rId33"/>
    <p:sldId id="282" r:id="rId34"/>
    <p:sldId id="281" r:id="rId35"/>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32BFF5-D3D4-4473-8562-D6676B95AE28}" v="8049" dt="2022-10-24T14:45:43.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ley  Turner" userId="2cbc34d6-b73d-4494-96a0-bf21bb1ae1e5" providerId="ADAL" clId="{6132BFF5-D3D4-4473-8562-D6676B95AE28}"/>
    <pc:docChg chg="undo custSel mod addSld delSld modSld sldOrd modNotesMaster">
      <pc:chgData name="Shelley  Turner" userId="2cbc34d6-b73d-4494-96a0-bf21bb1ae1e5" providerId="ADAL" clId="{6132BFF5-D3D4-4473-8562-D6676B95AE28}" dt="2022-10-20T19:31:29.840" v="8016"/>
      <pc:docMkLst>
        <pc:docMk/>
      </pc:docMkLst>
      <pc:sldChg chg="addSp delSp modSp mod setBg">
        <pc:chgData name="Shelley  Turner" userId="2cbc34d6-b73d-4494-96a0-bf21bb1ae1e5" providerId="ADAL" clId="{6132BFF5-D3D4-4473-8562-D6676B95AE28}" dt="2022-10-18T06:10:47.509" v="6014" actId="1076"/>
        <pc:sldMkLst>
          <pc:docMk/>
          <pc:sldMk cId="3189425770" sldId="258"/>
        </pc:sldMkLst>
        <pc:spChg chg="mod">
          <ac:chgData name="Shelley  Turner" userId="2cbc34d6-b73d-4494-96a0-bf21bb1ae1e5" providerId="ADAL" clId="{6132BFF5-D3D4-4473-8562-D6676B95AE28}" dt="2022-10-18T06:10:47.509" v="6014" actId="1076"/>
          <ac:spMkLst>
            <pc:docMk/>
            <pc:sldMk cId="3189425770" sldId="258"/>
            <ac:spMk id="2" creationId="{3F881D4D-350F-4527-B68D-EC791B77DB73}"/>
          </ac:spMkLst>
        </pc:spChg>
        <pc:spChg chg="mod ord">
          <ac:chgData name="Shelley  Turner" userId="2cbc34d6-b73d-4494-96a0-bf21bb1ae1e5" providerId="ADAL" clId="{6132BFF5-D3D4-4473-8562-D6676B95AE28}" dt="2022-10-18T06:10:38.555" v="6013" actId="1076"/>
          <ac:spMkLst>
            <pc:docMk/>
            <pc:sldMk cId="3189425770" sldId="258"/>
            <ac:spMk id="3" creationId="{B45BE375-1C14-4D73-8B8F-58DA5E02F1E4}"/>
          </ac:spMkLst>
        </pc:spChg>
        <pc:spChg chg="add">
          <ac:chgData name="Shelley  Turner" userId="2cbc34d6-b73d-4494-96a0-bf21bb1ae1e5" providerId="ADAL" clId="{6132BFF5-D3D4-4473-8562-D6676B95AE28}" dt="2022-10-18T06:09:42.023" v="5994" actId="26606"/>
          <ac:spMkLst>
            <pc:docMk/>
            <pc:sldMk cId="3189425770" sldId="258"/>
            <ac:spMk id="2057" creationId="{04341DEF-81B7-4EEC-8909-6F2B6087D172}"/>
          </ac:spMkLst>
        </pc:spChg>
        <pc:spChg chg="add">
          <ac:chgData name="Shelley  Turner" userId="2cbc34d6-b73d-4494-96a0-bf21bb1ae1e5" providerId="ADAL" clId="{6132BFF5-D3D4-4473-8562-D6676B95AE28}" dt="2022-10-18T06:09:42.023" v="5994" actId="26606"/>
          <ac:spMkLst>
            <pc:docMk/>
            <pc:sldMk cId="3189425770" sldId="258"/>
            <ac:spMk id="2087" creationId="{911A4BE3-B040-48E2-8AC0-783C1FA59F86}"/>
          </ac:spMkLst>
        </pc:spChg>
        <pc:spChg chg="add">
          <ac:chgData name="Shelley  Turner" userId="2cbc34d6-b73d-4494-96a0-bf21bb1ae1e5" providerId="ADAL" clId="{6132BFF5-D3D4-4473-8562-D6676B95AE28}" dt="2022-10-18T06:09:42.023" v="5994" actId="26606"/>
          <ac:spMkLst>
            <pc:docMk/>
            <pc:sldMk cId="3189425770" sldId="258"/>
            <ac:spMk id="2089" creationId="{2B22D258-32DB-4A09-A867-02C497F2BF2E}"/>
          </ac:spMkLst>
        </pc:spChg>
        <pc:grpChg chg="add">
          <ac:chgData name="Shelley  Turner" userId="2cbc34d6-b73d-4494-96a0-bf21bb1ae1e5" providerId="ADAL" clId="{6132BFF5-D3D4-4473-8562-D6676B95AE28}" dt="2022-10-18T06:09:42.023" v="5994" actId="26606"/>
          <ac:grpSpMkLst>
            <pc:docMk/>
            <pc:sldMk cId="3189425770" sldId="258"/>
            <ac:grpSpMk id="2059" creationId="{9A5AC064-ADE7-4B0C-8245-B2F1EB5B8B36}"/>
          </ac:grpSpMkLst>
        </pc:grpChg>
        <pc:grpChg chg="add">
          <ac:chgData name="Shelley  Turner" userId="2cbc34d6-b73d-4494-96a0-bf21bb1ae1e5" providerId="ADAL" clId="{6132BFF5-D3D4-4473-8562-D6676B95AE28}" dt="2022-10-18T06:09:42.023" v="5994" actId="26606"/>
          <ac:grpSpMkLst>
            <pc:docMk/>
            <pc:sldMk cId="3189425770" sldId="258"/>
            <ac:grpSpMk id="2073" creationId="{A49E48F8-A2B8-4478-8AC8-5E209D09AB25}"/>
          </ac:grpSpMkLst>
        </pc:grpChg>
        <pc:picChg chg="add del mod">
          <ac:chgData name="Shelley  Turner" userId="2cbc34d6-b73d-4494-96a0-bf21bb1ae1e5" providerId="ADAL" clId="{6132BFF5-D3D4-4473-8562-D6676B95AE28}" dt="2022-10-18T06:09:29.648" v="5991"/>
          <ac:picMkLst>
            <pc:docMk/>
            <pc:sldMk cId="3189425770" sldId="258"/>
            <ac:picMk id="2050" creationId="{98799768-034B-49DD-839E-DC378CF3F3CB}"/>
          </ac:picMkLst>
        </pc:picChg>
        <pc:picChg chg="add mod">
          <ac:chgData name="Shelley  Turner" userId="2cbc34d6-b73d-4494-96a0-bf21bb1ae1e5" providerId="ADAL" clId="{6132BFF5-D3D4-4473-8562-D6676B95AE28}" dt="2022-10-18T06:09:42.023" v="5994" actId="26606"/>
          <ac:picMkLst>
            <pc:docMk/>
            <pc:sldMk cId="3189425770" sldId="258"/>
            <ac:picMk id="2052" creationId="{45C8D63F-D28D-47F4-BA8C-570B8D5848A0}"/>
          </ac:picMkLst>
        </pc:picChg>
      </pc:sldChg>
      <pc:sldChg chg="addSp modSp mod setBg modNotesTx">
        <pc:chgData name="Shelley  Turner" userId="2cbc34d6-b73d-4494-96a0-bf21bb1ae1e5" providerId="ADAL" clId="{6132BFF5-D3D4-4473-8562-D6676B95AE28}" dt="2022-10-18T17:14:09.484" v="7959" actId="20577"/>
        <pc:sldMkLst>
          <pc:docMk/>
          <pc:sldMk cId="3027785123" sldId="259"/>
        </pc:sldMkLst>
        <pc:spChg chg="mod">
          <ac:chgData name="Shelley  Turner" userId="2cbc34d6-b73d-4494-96a0-bf21bb1ae1e5" providerId="ADAL" clId="{6132BFF5-D3D4-4473-8562-D6676B95AE28}" dt="2022-10-18T06:29:41.847" v="6143" actId="1076"/>
          <ac:spMkLst>
            <pc:docMk/>
            <pc:sldMk cId="3027785123" sldId="259"/>
            <ac:spMk id="2" creationId="{93305C74-D8AB-4520-9FE8-41D7FCD75918}"/>
          </ac:spMkLst>
        </pc:spChg>
        <pc:spChg chg="mod">
          <ac:chgData name="Shelley  Turner" userId="2cbc34d6-b73d-4494-96a0-bf21bb1ae1e5" providerId="ADAL" clId="{6132BFF5-D3D4-4473-8562-D6676B95AE28}" dt="2022-10-18T06:29:34.681" v="6142" actId="14100"/>
          <ac:spMkLst>
            <pc:docMk/>
            <pc:sldMk cId="3027785123" sldId="259"/>
            <ac:spMk id="3" creationId="{F1B73BD6-6DE8-4462-8372-C8DF168A8E7A}"/>
          </ac:spMkLst>
        </pc:spChg>
        <pc:picChg chg="add mod">
          <ac:chgData name="Shelley  Turner" userId="2cbc34d6-b73d-4494-96a0-bf21bb1ae1e5" providerId="ADAL" clId="{6132BFF5-D3D4-4473-8562-D6676B95AE28}" dt="2022-10-18T06:27:03.126" v="6072" actId="1076"/>
          <ac:picMkLst>
            <pc:docMk/>
            <pc:sldMk cId="3027785123" sldId="259"/>
            <ac:picMk id="4" creationId="{300EBBA1-205B-43DF-B878-E699E709E351}"/>
          </ac:picMkLst>
        </pc:picChg>
      </pc:sldChg>
      <pc:sldChg chg="modSp modNotesTx">
        <pc:chgData name="Shelley  Turner" userId="2cbc34d6-b73d-4494-96a0-bf21bb1ae1e5" providerId="ADAL" clId="{6132BFF5-D3D4-4473-8562-D6676B95AE28}" dt="2022-10-18T17:14:24.499" v="7961" actId="20577"/>
        <pc:sldMkLst>
          <pc:docMk/>
          <pc:sldMk cId="1280800845" sldId="260"/>
        </pc:sldMkLst>
        <pc:spChg chg="mod">
          <ac:chgData name="Shelley  Turner" userId="2cbc34d6-b73d-4494-96a0-bf21bb1ae1e5" providerId="ADAL" clId="{6132BFF5-D3D4-4473-8562-D6676B95AE28}" dt="2022-10-18T04:18:58.690" v="2594" actId="122"/>
          <ac:spMkLst>
            <pc:docMk/>
            <pc:sldMk cId="1280800845" sldId="260"/>
            <ac:spMk id="2" creationId="{2BB6D0C8-6605-4D30-9A9F-D8AE40398DF7}"/>
          </ac:spMkLst>
        </pc:spChg>
        <pc:spChg chg="mod">
          <ac:chgData name="Shelley  Turner" userId="2cbc34d6-b73d-4494-96a0-bf21bb1ae1e5" providerId="ADAL" clId="{6132BFF5-D3D4-4473-8562-D6676B95AE28}" dt="2022-10-18T06:11:40.164" v="6016" actId="2"/>
          <ac:spMkLst>
            <pc:docMk/>
            <pc:sldMk cId="1280800845" sldId="260"/>
            <ac:spMk id="3" creationId="{B7596A7C-E566-4C1B-B5C1-AF544CB1A0E0}"/>
          </ac:spMkLst>
        </pc:spChg>
        <pc:picChg chg="mod">
          <ac:chgData name="Shelley  Turner" userId="2cbc34d6-b73d-4494-96a0-bf21bb1ae1e5" providerId="ADAL" clId="{6132BFF5-D3D4-4473-8562-D6676B95AE28}" dt="2022-10-18T06:29:58.939" v="6144" actId="14100"/>
          <ac:picMkLst>
            <pc:docMk/>
            <pc:sldMk cId="1280800845" sldId="260"/>
            <ac:picMk id="4" creationId="{44A6CCC3-35CB-0A49-B4CF-9D482E049A37}"/>
          </ac:picMkLst>
        </pc:picChg>
      </pc:sldChg>
      <pc:sldChg chg="modNotesTx">
        <pc:chgData name="Shelley  Turner" userId="2cbc34d6-b73d-4494-96a0-bf21bb1ae1e5" providerId="ADAL" clId="{6132BFF5-D3D4-4473-8562-D6676B95AE28}" dt="2022-10-18T17:14:31.827" v="7962" actId="20577"/>
        <pc:sldMkLst>
          <pc:docMk/>
          <pc:sldMk cId="1180340889" sldId="261"/>
        </pc:sldMkLst>
      </pc:sldChg>
      <pc:sldChg chg="addSp modSp mod setBg modNotesTx">
        <pc:chgData name="Shelley  Turner" userId="2cbc34d6-b73d-4494-96a0-bf21bb1ae1e5" providerId="ADAL" clId="{6132BFF5-D3D4-4473-8562-D6676B95AE28}" dt="2022-10-18T17:14:49.055" v="7965" actId="20577"/>
        <pc:sldMkLst>
          <pc:docMk/>
          <pc:sldMk cId="2988129982" sldId="262"/>
        </pc:sldMkLst>
        <pc:spChg chg="mod">
          <ac:chgData name="Shelley  Turner" userId="2cbc34d6-b73d-4494-96a0-bf21bb1ae1e5" providerId="ADAL" clId="{6132BFF5-D3D4-4473-8562-D6676B95AE28}" dt="2022-10-18T06:24:33.149" v="6064" actId="122"/>
          <ac:spMkLst>
            <pc:docMk/>
            <pc:sldMk cId="2988129982" sldId="262"/>
            <ac:spMk id="2" creationId="{FFA0C5F2-7E1B-424C-8176-2EDED34AF1E0}"/>
          </ac:spMkLst>
        </pc:spChg>
        <pc:spChg chg="mod">
          <ac:chgData name="Shelley  Turner" userId="2cbc34d6-b73d-4494-96a0-bf21bb1ae1e5" providerId="ADAL" clId="{6132BFF5-D3D4-4473-8562-D6676B95AE28}" dt="2022-10-18T06:24:25.070" v="6063" actId="403"/>
          <ac:spMkLst>
            <pc:docMk/>
            <pc:sldMk cId="2988129982" sldId="262"/>
            <ac:spMk id="3" creationId="{1DF11FD8-079C-4599-B3CB-A7EBE67A657B}"/>
          </ac:spMkLst>
        </pc:spChg>
        <pc:spChg chg="add">
          <ac:chgData name="Shelley  Turner" userId="2cbc34d6-b73d-4494-96a0-bf21bb1ae1e5" providerId="ADAL" clId="{6132BFF5-D3D4-4473-8562-D6676B95AE28}" dt="2022-10-18T06:23:56.841" v="6057" actId="26606"/>
          <ac:spMkLst>
            <pc:docMk/>
            <pc:sldMk cId="2988129982" sldId="262"/>
            <ac:spMk id="9" creationId="{7A5FC171-5EF1-470A-B19B-DB937973D2A7}"/>
          </ac:spMkLst>
        </pc:spChg>
        <pc:spChg chg="add">
          <ac:chgData name="Shelley  Turner" userId="2cbc34d6-b73d-4494-96a0-bf21bb1ae1e5" providerId="ADAL" clId="{6132BFF5-D3D4-4473-8562-D6676B95AE28}" dt="2022-10-18T06:23:56.841" v="6057" actId="26606"/>
          <ac:spMkLst>
            <pc:docMk/>
            <pc:sldMk cId="2988129982" sldId="262"/>
            <ac:spMk id="39" creationId="{685D77DF-610F-4D0F-A3D2-4FBBC96640E4}"/>
          </ac:spMkLst>
        </pc:spChg>
        <pc:spChg chg="add">
          <ac:chgData name="Shelley  Turner" userId="2cbc34d6-b73d-4494-96a0-bf21bb1ae1e5" providerId="ADAL" clId="{6132BFF5-D3D4-4473-8562-D6676B95AE28}" dt="2022-10-18T06:23:56.841" v="6057" actId="26606"/>
          <ac:spMkLst>
            <pc:docMk/>
            <pc:sldMk cId="2988129982" sldId="262"/>
            <ac:spMk id="41" creationId="{2513384B-399F-47B1-9ABD-172607AA4E6E}"/>
          </ac:spMkLst>
        </pc:spChg>
        <pc:grpChg chg="add">
          <ac:chgData name="Shelley  Turner" userId="2cbc34d6-b73d-4494-96a0-bf21bb1ae1e5" providerId="ADAL" clId="{6132BFF5-D3D4-4473-8562-D6676B95AE28}" dt="2022-10-18T06:23:56.841" v="6057" actId="26606"/>
          <ac:grpSpMkLst>
            <pc:docMk/>
            <pc:sldMk cId="2988129982" sldId="262"/>
            <ac:grpSpMk id="11" creationId="{AAD68EE7-6E6F-4168-83FE-BCDDC20F569D}"/>
          </ac:grpSpMkLst>
        </pc:grpChg>
        <pc:grpChg chg="add">
          <ac:chgData name="Shelley  Turner" userId="2cbc34d6-b73d-4494-96a0-bf21bb1ae1e5" providerId="ADAL" clId="{6132BFF5-D3D4-4473-8562-D6676B95AE28}" dt="2022-10-18T06:23:56.841" v="6057" actId="26606"/>
          <ac:grpSpMkLst>
            <pc:docMk/>
            <pc:sldMk cId="2988129982" sldId="262"/>
            <ac:grpSpMk id="25" creationId="{4D8D5B2B-7539-4692-96C7-956FDD481D65}"/>
          </ac:grpSpMkLst>
        </pc:grpChg>
        <pc:picChg chg="add mod ord">
          <ac:chgData name="Shelley  Turner" userId="2cbc34d6-b73d-4494-96a0-bf21bb1ae1e5" providerId="ADAL" clId="{6132BFF5-D3D4-4473-8562-D6676B95AE28}" dt="2022-10-18T06:24:12.945" v="6058" actId="1076"/>
          <ac:picMkLst>
            <pc:docMk/>
            <pc:sldMk cId="2988129982" sldId="262"/>
            <ac:picMk id="4" creationId="{AC4ECE8F-9993-497B-A4C3-C0FC289BD1B9}"/>
          </ac:picMkLst>
        </pc:picChg>
      </pc:sldChg>
      <pc:sldChg chg="modNotesTx">
        <pc:chgData name="Shelley  Turner" userId="2cbc34d6-b73d-4494-96a0-bf21bb1ae1e5" providerId="ADAL" clId="{6132BFF5-D3D4-4473-8562-D6676B95AE28}" dt="2022-10-18T17:14:44.329" v="7964" actId="20577"/>
        <pc:sldMkLst>
          <pc:docMk/>
          <pc:sldMk cId="3690467133" sldId="263"/>
        </pc:sldMkLst>
      </pc:sldChg>
      <pc:sldChg chg="modSp modNotesTx">
        <pc:chgData name="Shelley  Turner" userId="2cbc34d6-b73d-4494-96a0-bf21bb1ae1e5" providerId="ADAL" clId="{6132BFF5-D3D4-4473-8562-D6676B95AE28}" dt="2022-10-18T17:14:53.085" v="7966" actId="20577"/>
        <pc:sldMkLst>
          <pc:docMk/>
          <pc:sldMk cId="1314046125" sldId="264"/>
        </pc:sldMkLst>
        <pc:spChg chg="mod">
          <ac:chgData name="Shelley  Turner" userId="2cbc34d6-b73d-4494-96a0-bf21bb1ae1e5" providerId="ADAL" clId="{6132BFF5-D3D4-4473-8562-D6676B95AE28}" dt="2022-10-18T05:11:47.126" v="4412" actId="27636"/>
          <ac:spMkLst>
            <pc:docMk/>
            <pc:sldMk cId="1314046125" sldId="264"/>
            <ac:spMk id="3" creationId="{223769AC-F616-4F55-AEAE-14F3B45105C6}"/>
          </ac:spMkLst>
        </pc:spChg>
      </pc:sldChg>
      <pc:sldChg chg="addSp modSp modNotesTx">
        <pc:chgData name="Shelley  Turner" userId="2cbc34d6-b73d-4494-96a0-bf21bb1ae1e5" providerId="ADAL" clId="{6132BFF5-D3D4-4473-8562-D6676B95AE28}" dt="2022-10-18T17:14:58.129" v="7967" actId="20577"/>
        <pc:sldMkLst>
          <pc:docMk/>
          <pc:sldMk cId="2947703449" sldId="265"/>
        </pc:sldMkLst>
        <pc:spChg chg="mod">
          <ac:chgData name="Shelley  Turner" userId="2cbc34d6-b73d-4494-96a0-bf21bb1ae1e5" providerId="ADAL" clId="{6132BFF5-D3D4-4473-8562-D6676B95AE28}" dt="2022-10-18T05:12:34.066" v="4417" actId="403"/>
          <ac:spMkLst>
            <pc:docMk/>
            <pc:sldMk cId="2947703449" sldId="265"/>
            <ac:spMk id="3" creationId="{E97FFAF8-EFC1-4285-800B-4CB4E3D0A664}"/>
          </ac:spMkLst>
        </pc:spChg>
        <pc:picChg chg="add mod">
          <ac:chgData name="Shelley  Turner" userId="2cbc34d6-b73d-4494-96a0-bf21bb1ae1e5" providerId="ADAL" clId="{6132BFF5-D3D4-4473-8562-D6676B95AE28}" dt="2022-10-18T07:16:09.275" v="6423" actId="1076"/>
          <ac:picMkLst>
            <pc:docMk/>
            <pc:sldMk cId="2947703449" sldId="265"/>
            <ac:picMk id="4" creationId="{087FFBE4-F48B-451D-B3A1-FCF967354648}"/>
          </ac:picMkLst>
        </pc:picChg>
      </pc:sldChg>
      <pc:sldChg chg="addSp modSp">
        <pc:chgData name="Shelley  Turner" userId="2cbc34d6-b73d-4494-96a0-bf21bb1ae1e5" providerId="ADAL" clId="{6132BFF5-D3D4-4473-8562-D6676B95AE28}" dt="2022-10-18T07:04:44.899" v="6333" actId="1076"/>
        <pc:sldMkLst>
          <pc:docMk/>
          <pc:sldMk cId="254419414" sldId="266"/>
        </pc:sldMkLst>
        <pc:spChg chg="mod">
          <ac:chgData name="Shelley  Turner" userId="2cbc34d6-b73d-4494-96a0-bf21bb1ae1e5" providerId="ADAL" clId="{6132BFF5-D3D4-4473-8562-D6676B95AE28}" dt="2022-10-18T04:32:18.348" v="3191" actId="20577"/>
          <ac:spMkLst>
            <pc:docMk/>
            <pc:sldMk cId="254419414" sldId="266"/>
            <ac:spMk id="2" creationId="{33A11B4E-7DE3-44DA-AA6C-D04DC98086CF}"/>
          </ac:spMkLst>
        </pc:spChg>
        <pc:spChg chg="mod">
          <ac:chgData name="Shelley  Turner" userId="2cbc34d6-b73d-4494-96a0-bf21bb1ae1e5" providerId="ADAL" clId="{6132BFF5-D3D4-4473-8562-D6676B95AE28}" dt="2022-10-18T07:04:38.071" v="6332" actId="404"/>
          <ac:spMkLst>
            <pc:docMk/>
            <pc:sldMk cId="254419414" sldId="266"/>
            <ac:spMk id="3" creationId="{1D2F8042-A815-445B-884F-C38FFFF6C141}"/>
          </ac:spMkLst>
        </pc:spChg>
        <pc:picChg chg="add mod">
          <ac:chgData name="Shelley  Turner" userId="2cbc34d6-b73d-4494-96a0-bf21bb1ae1e5" providerId="ADAL" clId="{6132BFF5-D3D4-4473-8562-D6676B95AE28}" dt="2022-10-18T07:04:44.899" v="6333" actId="1076"/>
          <ac:picMkLst>
            <pc:docMk/>
            <pc:sldMk cId="254419414" sldId="266"/>
            <ac:picMk id="4" creationId="{CBFF3B5E-3037-4B74-815F-0074323913BD}"/>
          </ac:picMkLst>
        </pc:picChg>
      </pc:sldChg>
      <pc:sldChg chg="addSp delSp modSp mod setBg modNotesTx">
        <pc:chgData name="Shelley  Turner" userId="2cbc34d6-b73d-4494-96a0-bf21bb1ae1e5" providerId="ADAL" clId="{6132BFF5-D3D4-4473-8562-D6676B95AE28}" dt="2022-10-18T17:15:53.245" v="7973" actId="20577"/>
        <pc:sldMkLst>
          <pc:docMk/>
          <pc:sldMk cId="1606396232" sldId="267"/>
        </pc:sldMkLst>
        <pc:spChg chg="mod">
          <ac:chgData name="Shelley  Turner" userId="2cbc34d6-b73d-4494-96a0-bf21bb1ae1e5" providerId="ADAL" clId="{6132BFF5-D3D4-4473-8562-D6676B95AE28}" dt="2022-10-18T06:44:17.658" v="6244" actId="26606"/>
          <ac:spMkLst>
            <pc:docMk/>
            <pc:sldMk cId="1606396232" sldId="267"/>
            <ac:spMk id="2" creationId="{15897152-3964-44CA-ABD6-6C5A1B261838}"/>
          </ac:spMkLst>
        </pc:spChg>
        <pc:spChg chg="mod">
          <ac:chgData name="Shelley  Turner" userId="2cbc34d6-b73d-4494-96a0-bf21bb1ae1e5" providerId="ADAL" clId="{6132BFF5-D3D4-4473-8562-D6676B95AE28}" dt="2022-10-18T16:40:21.315" v="7818" actId="6549"/>
          <ac:spMkLst>
            <pc:docMk/>
            <pc:sldMk cId="1606396232" sldId="267"/>
            <ac:spMk id="3" creationId="{02564168-D48E-4C83-A257-772E1E321F52}"/>
          </ac:spMkLst>
        </pc:spChg>
        <pc:spChg chg="add del">
          <ac:chgData name="Shelley  Turner" userId="2cbc34d6-b73d-4494-96a0-bf21bb1ae1e5" providerId="ADAL" clId="{6132BFF5-D3D4-4473-8562-D6676B95AE28}" dt="2022-10-18T06:44:17.658" v="6244" actId="26606"/>
          <ac:spMkLst>
            <pc:docMk/>
            <pc:sldMk cId="1606396232" sldId="267"/>
            <ac:spMk id="9" creationId="{7A5FC171-5EF1-470A-B19B-DB937973D2A7}"/>
          </ac:spMkLst>
        </pc:spChg>
        <pc:spChg chg="add del">
          <ac:chgData name="Shelley  Turner" userId="2cbc34d6-b73d-4494-96a0-bf21bb1ae1e5" providerId="ADAL" clId="{6132BFF5-D3D4-4473-8562-D6676B95AE28}" dt="2022-10-18T06:44:17.658" v="6244" actId="26606"/>
          <ac:spMkLst>
            <pc:docMk/>
            <pc:sldMk cId="1606396232" sldId="267"/>
            <ac:spMk id="39" creationId="{685D77DF-610F-4D0F-A3D2-4FBBC96640E4}"/>
          </ac:spMkLst>
        </pc:spChg>
        <pc:spChg chg="add del">
          <ac:chgData name="Shelley  Turner" userId="2cbc34d6-b73d-4494-96a0-bf21bb1ae1e5" providerId="ADAL" clId="{6132BFF5-D3D4-4473-8562-D6676B95AE28}" dt="2022-10-18T06:44:17.658" v="6244" actId="26606"/>
          <ac:spMkLst>
            <pc:docMk/>
            <pc:sldMk cId="1606396232" sldId="267"/>
            <ac:spMk id="41" creationId="{2513384B-399F-47B1-9ABD-172607AA4E6E}"/>
          </ac:spMkLst>
        </pc:spChg>
        <pc:grpChg chg="add del">
          <ac:chgData name="Shelley  Turner" userId="2cbc34d6-b73d-4494-96a0-bf21bb1ae1e5" providerId="ADAL" clId="{6132BFF5-D3D4-4473-8562-D6676B95AE28}" dt="2022-10-18T06:44:17.658" v="6244" actId="26606"/>
          <ac:grpSpMkLst>
            <pc:docMk/>
            <pc:sldMk cId="1606396232" sldId="267"/>
            <ac:grpSpMk id="11" creationId="{AAD68EE7-6E6F-4168-83FE-BCDDC20F569D}"/>
          </ac:grpSpMkLst>
        </pc:grpChg>
        <pc:grpChg chg="add del">
          <ac:chgData name="Shelley  Turner" userId="2cbc34d6-b73d-4494-96a0-bf21bb1ae1e5" providerId="ADAL" clId="{6132BFF5-D3D4-4473-8562-D6676B95AE28}" dt="2022-10-18T06:44:17.658" v="6244" actId="26606"/>
          <ac:grpSpMkLst>
            <pc:docMk/>
            <pc:sldMk cId="1606396232" sldId="267"/>
            <ac:grpSpMk id="25" creationId="{4D8D5B2B-7539-4692-96C7-956FDD481D65}"/>
          </ac:grpSpMkLst>
        </pc:grpChg>
        <pc:picChg chg="add del mod ord">
          <ac:chgData name="Shelley  Turner" userId="2cbc34d6-b73d-4494-96a0-bf21bb1ae1e5" providerId="ADAL" clId="{6132BFF5-D3D4-4473-8562-D6676B95AE28}" dt="2022-10-18T06:44:42.356" v="6246" actId="478"/>
          <ac:picMkLst>
            <pc:docMk/>
            <pc:sldMk cId="1606396232" sldId="267"/>
            <ac:picMk id="4" creationId="{2F279355-5BBC-4BE8-BC40-E46411B408C1}"/>
          </ac:picMkLst>
        </pc:picChg>
        <pc:picChg chg="add mod">
          <ac:chgData name="Shelley  Turner" userId="2cbc34d6-b73d-4494-96a0-bf21bb1ae1e5" providerId="ADAL" clId="{6132BFF5-D3D4-4473-8562-D6676B95AE28}" dt="2022-10-18T16:39:54.576" v="7534" actId="14100"/>
          <ac:picMkLst>
            <pc:docMk/>
            <pc:sldMk cId="1606396232" sldId="267"/>
            <ac:picMk id="5" creationId="{ECF6ED4D-21A3-4CE5-8B8D-7009A360C39D}"/>
          </ac:picMkLst>
        </pc:picChg>
      </pc:sldChg>
      <pc:sldChg chg="addSp modSp modNotesTx">
        <pc:chgData name="Shelley  Turner" userId="2cbc34d6-b73d-4494-96a0-bf21bb1ae1e5" providerId="ADAL" clId="{6132BFF5-D3D4-4473-8562-D6676B95AE28}" dt="2022-10-18T17:15:06.621" v="7968" actId="20577"/>
        <pc:sldMkLst>
          <pc:docMk/>
          <pc:sldMk cId="2590400749" sldId="268"/>
        </pc:sldMkLst>
        <pc:spChg chg="mod">
          <ac:chgData name="Shelley  Turner" userId="2cbc34d6-b73d-4494-96a0-bf21bb1ae1e5" providerId="ADAL" clId="{6132BFF5-D3D4-4473-8562-D6676B95AE28}" dt="2022-10-18T03:44:20.101" v="532" actId="1076"/>
          <ac:spMkLst>
            <pc:docMk/>
            <pc:sldMk cId="2590400749" sldId="268"/>
            <ac:spMk id="2" creationId="{AE828228-B942-44F4-B97D-32F754D53381}"/>
          </ac:spMkLst>
        </pc:spChg>
        <pc:spChg chg="mod">
          <ac:chgData name="Shelley  Turner" userId="2cbc34d6-b73d-4494-96a0-bf21bb1ae1e5" providerId="ADAL" clId="{6132BFF5-D3D4-4473-8562-D6676B95AE28}" dt="2022-10-18T16:38:52.333" v="7533" actId="20577"/>
          <ac:spMkLst>
            <pc:docMk/>
            <pc:sldMk cId="2590400749" sldId="268"/>
            <ac:spMk id="3" creationId="{45883432-26E2-4ACC-8B03-5478E1DEA3FE}"/>
          </ac:spMkLst>
        </pc:spChg>
        <pc:picChg chg="add mod">
          <ac:chgData name="Shelley  Turner" userId="2cbc34d6-b73d-4494-96a0-bf21bb1ae1e5" providerId="ADAL" clId="{6132BFF5-D3D4-4473-8562-D6676B95AE28}" dt="2022-10-18T07:12:06.033" v="6420" actId="1036"/>
          <ac:picMkLst>
            <pc:docMk/>
            <pc:sldMk cId="2590400749" sldId="268"/>
            <ac:picMk id="4" creationId="{A0A6D071-2F4E-401A-A40D-329FFF4D2C98}"/>
          </ac:picMkLst>
        </pc:picChg>
      </pc:sldChg>
      <pc:sldChg chg="addSp modSp modNotesTx">
        <pc:chgData name="Shelley  Turner" userId="2cbc34d6-b73d-4494-96a0-bf21bb1ae1e5" providerId="ADAL" clId="{6132BFF5-D3D4-4473-8562-D6676B95AE28}" dt="2022-10-18T17:15:11.153" v="7969" actId="20577"/>
        <pc:sldMkLst>
          <pc:docMk/>
          <pc:sldMk cId="2999528353" sldId="269"/>
        </pc:sldMkLst>
        <pc:spChg chg="mod">
          <ac:chgData name="Shelley  Turner" userId="2cbc34d6-b73d-4494-96a0-bf21bb1ae1e5" providerId="ADAL" clId="{6132BFF5-D3D4-4473-8562-D6676B95AE28}" dt="2022-10-18T03:36:36.477" v="51" actId="1076"/>
          <ac:spMkLst>
            <pc:docMk/>
            <pc:sldMk cId="2999528353" sldId="269"/>
            <ac:spMk id="2" creationId="{FEADF7DF-D538-42F6-842D-E7E91EC00D2D}"/>
          </ac:spMkLst>
        </pc:spChg>
        <pc:spChg chg="mod">
          <ac:chgData name="Shelley  Turner" userId="2cbc34d6-b73d-4494-96a0-bf21bb1ae1e5" providerId="ADAL" clId="{6132BFF5-D3D4-4473-8562-D6676B95AE28}" dt="2022-10-18T04:52:25.466" v="4068"/>
          <ac:spMkLst>
            <pc:docMk/>
            <pc:sldMk cId="2999528353" sldId="269"/>
            <ac:spMk id="3" creationId="{156DFBBA-9247-484C-B42E-9ADCC6EE642E}"/>
          </ac:spMkLst>
        </pc:spChg>
        <pc:spChg chg="add mod">
          <ac:chgData name="Shelley  Turner" userId="2cbc34d6-b73d-4494-96a0-bf21bb1ae1e5" providerId="ADAL" clId="{6132BFF5-D3D4-4473-8562-D6676B95AE28}" dt="2022-10-18T03:35:16.952" v="4" actId="20577"/>
          <ac:spMkLst>
            <pc:docMk/>
            <pc:sldMk cId="2999528353" sldId="269"/>
            <ac:spMk id="4" creationId="{2C439F71-EBA8-4EA2-87AA-4FF5E9776B16}"/>
          </ac:spMkLst>
        </pc:spChg>
        <pc:spChg chg="add mod">
          <ac:chgData name="Shelley  Turner" userId="2cbc34d6-b73d-4494-96a0-bf21bb1ae1e5" providerId="ADAL" clId="{6132BFF5-D3D4-4473-8562-D6676B95AE28}" dt="2022-10-18T03:47:27.502" v="906" actId="2711"/>
          <ac:spMkLst>
            <pc:docMk/>
            <pc:sldMk cId="2999528353" sldId="269"/>
            <ac:spMk id="5" creationId="{F5429E08-7BE8-40FC-A648-39FB899487B1}"/>
          </ac:spMkLst>
        </pc:spChg>
        <pc:spChg chg="add mod">
          <ac:chgData name="Shelley  Turner" userId="2cbc34d6-b73d-4494-96a0-bf21bb1ae1e5" providerId="ADAL" clId="{6132BFF5-D3D4-4473-8562-D6676B95AE28}" dt="2022-10-18T03:47:09.555" v="905" actId="113"/>
          <ac:spMkLst>
            <pc:docMk/>
            <pc:sldMk cId="2999528353" sldId="269"/>
            <ac:spMk id="7" creationId="{1D942644-0C37-4E30-93EA-A17DAA8EF14A}"/>
          </ac:spMkLst>
        </pc:spChg>
        <pc:graphicFrameChg chg="add mod">
          <ac:chgData name="Shelley  Turner" userId="2cbc34d6-b73d-4494-96a0-bf21bb1ae1e5" providerId="ADAL" clId="{6132BFF5-D3D4-4473-8562-D6676B95AE28}" dt="2022-10-18T03:36:26.346" v="50" actId="1038"/>
          <ac:graphicFrameMkLst>
            <pc:docMk/>
            <pc:sldMk cId="2999528353" sldId="269"/>
            <ac:graphicFrameMk id="6" creationId="{7CF7EE5D-9B23-4267-BEB7-ECEA00EA9565}"/>
          </ac:graphicFrameMkLst>
        </pc:graphicFrameChg>
      </pc:sldChg>
      <pc:sldChg chg="addSp delSp modSp add ord modNotesTx">
        <pc:chgData name="Shelley  Turner" userId="2cbc34d6-b73d-4494-96a0-bf21bb1ae1e5" providerId="ADAL" clId="{6132BFF5-D3D4-4473-8562-D6676B95AE28}" dt="2022-10-18T17:15:16.554" v="7970" actId="20577"/>
        <pc:sldMkLst>
          <pc:docMk/>
          <pc:sldMk cId="4244353309" sldId="270"/>
        </pc:sldMkLst>
        <pc:spChg chg="mod">
          <ac:chgData name="Shelley  Turner" userId="2cbc34d6-b73d-4494-96a0-bf21bb1ae1e5" providerId="ADAL" clId="{6132BFF5-D3D4-4473-8562-D6676B95AE28}" dt="2022-10-18T04:00:45.742" v="1387" actId="20577"/>
          <ac:spMkLst>
            <pc:docMk/>
            <pc:sldMk cId="4244353309" sldId="270"/>
            <ac:spMk id="2" creationId="{8F801CE5-3AA2-495E-AF91-51A27EB66802}"/>
          </ac:spMkLst>
        </pc:spChg>
        <pc:spChg chg="mod">
          <ac:chgData name="Shelley  Turner" userId="2cbc34d6-b73d-4494-96a0-bf21bb1ae1e5" providerId="ADAL" clId="{6132BFF5-D3D4-4473-8562-D6676B95AE28}" dt="2022-10-18T04:08:44.820" v="1632"/>
          <ac:spMkLst>
            <pc:docMk/>
            <pc:sldMk cId="4244353309" sldId="270"/>
            <ac:spMk id="3" creationId="{CF781237-68F1-4B3D-828D-B5D8AAF38C6E}"/>
          </ac:spMkLst>
        </pc:spChg>
        <pc:spChg chg="add del mod">
          <ac:chgData name="Shelley  Turner" userId="2cbc34d6-b73d-4494-96a0-bf21bb1ae1e5" providerId="ADAL" clId="{6132BFF5-D3D4-4473-8562-D6676B95AE28}" dt="2022-10-18T04:02:02.962" v="1398"/>
          <ac:spMkLst>
            <pc:docMk/>
            <pc:sldMk cId="4244353309" sldId="270"/>
            <ac:spMk id="4" creationId="{50BA5024-E951-4797-BBD0-637D2C3CE44C}"/>
          </ac:spMkLst>
        </pc:spChg>
      </pc:sldChg>
      <pc:sldChg chg="addSp delSp modSp add mod setBg">
        <pc:chgData name="Shelley  Turner" userId="2cbc34d6-b73d-4494-96a0-bf21bb1ae1e5" providerId="ADAL" clId="{6132BFF5-D3D4-4473-8562-D6676B95AE28}" dt="2022-10-18T06:52:22.071" v="6285" actId="1037"/>
        <pc:sldMkLst>
          <pc:docMk/>
          <pc:sldMk cId="1616510740" sldId="271"/>
        </pc:sldMkLst>
        <pc:spChg chg="del">
          <ac:chgData name="Shelley  Turner" userId="2cbc34d6-b73d-4494-96a0-bf21bb1ae1e5" providerId="ADAL" clId="{6132BFF5-D3D4-4473-8562-D6676B95AE28}" dt="2022-10-18T04:01:46.573" v="1392"/>
          <ac:spMkLst>
            <pc:docMk/>
            <pc:sldMk cId="1616510740" sldId="271"/>
            <ac:spMk id="2" creationId="{05775DA5-08EC-4577-A3BC-8C109D42F497}"/>
          </ac:spMkLst>
        </pc:spChg>
        <pc:spChg chg="mod ord">
          <ac:chgData name="Shelley  Turner" userId="2cbc34d6-b73d-4494-96a0-bf21bb1ae1e5" providerId="ADAL" clId="{6132BFF5-D3D4-4473-8562-D6676B95AE28}" dt="2022-10-18T06:51:59.305" v="6278" actId="403"/>
          <ac:spMkLst>
            <pc:docMk/>
            <pc:sldMk cId="1616510740" sldId="271"/>
            <ac:spMk id="3" creationId="{C68A9947-87B9-4140-A854-85A7E0F1739A}"/>
          </ac:spMkLst>
        </pc:spChg>
        <pc:spChg chg="add mod">
          <ac:chgData name="Shelley  Turner" userId="2cbc34d6-b73d-4494-96a0-bf21bb1ae1e5" providerId="ADAL" clId="{6132BFF5-D3D4-4473-8562-D6676B95AE28}" dt="2022-10-18T06:51:16.899" v="6265" actId="1076"/>
          <ac:spMkLst>
            <pc:docMk/>
            <pc:sldMk cId="1616510740" sldId="271"/>
            <ac:spMk id="4" creationId="{EEAF5915-B308-45AC-80AD-402DCB1BAB36}"/>
          </ac:spMkLst>
        </pc:spChg>
        <pc:picChg chg="add mod">
          <ac:chgData name="Shelley  Turner" userId="2cbc34d6-b73d-4494-96a0-bf21bb1ae1e5" providerId="ADAL" clId="{6132BFF5-D3D4-4473-8562-D6676B95AE28}" dt="2022-10-18T06:52:22.071" v="6285" actId="1037"/>
          <ac:picMkLst>
            <pc:docMk/>
            <pc:sldMk cId="1616510740" sldId="271"/>
            <ac:picMk id="5" creationId="{DD7EEF41-65E9-4E3E-B2A0-E8A63E892CAC}"/>
          </ac:picMkLst>
        </pc:picChg>
      </pc:sldChg>
      <pc:sldChg chg="modSp add">
        <pc:chgData name="Shelley  Turner" userId="2cbc34d6-b73d-4494-96a0-bf21bb1ae1e5" providerId="ADAL" clId="{6132BFF5-D3D4-4473-8562-D6676B95AE28}" dt="2022-10-18T04:12:47.544" v="1920" actId="27636"/>
        <pc:sldMkLst>
          <pc:docMk/>
          <pc:sldMk cId="3762765105" sldId="272"/>
        </pc:sldMkLst>
        <pc:spChg chg="mod">
          <ac:chgData name="Shelley  Turner" userId="2cbc34d6-b73d-4494-96a0-bf21bb1ae1e5" providerId="ADAL" clId="{6132BFF5-D3D4-4473-8562-D6676B95AE28}" dt="2022-10-18T04:09:36.758" v="1689" actId="122"/>
          <ac:spMkLst>
            <pc:docMk/>
            <pc:sldMk cId="3762765105" sldId="272"/>
            <ac:spMk id="2" creationId="{079F694F-8B9D-4C60-974A-51714F6757A2}"/>
          </ac:spMkLst>
        </pc:spChg>
        <pc:spChg chg="mod">
          <ac:chgData name="Shelley  Turner" userId="2cbc34d6-b73d-4494-96a0-bf21bb1ae1e5" providerId="ADAL" clId="{6132BFF5-D3D4-4473-8562-D6676B95AE28}" dt="2022-10-18T04:12:47.544" v="1920" actId="27636"/>
          <ac:spMkLst>
            <pc:docMk/>
            <pc:sldMk cId="3762765105" sldId="272"/>
            <ac:spMk id="3" creationId="{2EA4EE35-9C82-4FEA-8319-BDE353179514}"/>
          </ac:spMkLst>
        </pc:spChg>
      </pc:sldChg>
      <pc:sldChg chg="addSp modSp add mod setBg modNotesTx">
        <pc:chgData name="Shelley  Turner" userId="2cbc34d6-b73d-4494-96a0-bf21bb1ae1e5" providerId="ADAL" clId="{6132BFF5-D3D4-4473-8562-D6676B95AE28}" dt="2022-10-18T17:14:18.998" v="7960" actId="20577"/>
        <pc:sldMkLst>
          <pc:docMk/>
          <pc:sldMk cId="2053390180" sldId="273"/>
        </pc:sldMkLst>
        <pc:spChg chg="mod">
          <ac:chgData name="Shelley  Turner" userId="2cbc34d6-b73d-4494-96a0-bf21bb1ae1e5" providerId="ADAL" clId="{6132BFF5-D3D4-4473-8562-D6676B95AE28}" dt="2022-10-18T06:54:35.148" v="6295" actId="14100"/>
          <ac:spMkLst>
            <pc:docMk/>
            <pc:sldMk cId="2053390180" sldId="273"/>
            <ac:spMk id="2" creationId="{2BF822B9-2CDC-4781-8539-24F24E258748}"/>
          </ac:spMkLst>
        </pc:spChg>
        <pc:spChg chg="mod ord">
          <ac:chgData name="Shelley  Turner" userId="2cbc34d6-b73d-4494-96a0-bf21bb1ae1e5" providerId="ADAL" clId="{6132BFF5-D3D4-4473-8562-D6676B95AE28}" dt="2022-10-18T06:55:12.007" v="6312" actId="404"/>
          <ac:spMkLst>
            <pc:docMk/>
            <pc:sldMk cId="2053390180" sldId="273"/>
            <ac:spMk id="3" creationId="{64164715-E37D-4512-AB3D-C02C4D976A87}"/>
          </ac:spMkLst>
        </pc:spChg>
        <pc:spChg chg="add">
          <ac:chgData name="Shelley  Turner" userId="2cbc34d6-b73d-4494-96a0-bf21bb1ae1e5" providerId="ADAL" clId="{6132BFF5-D3D4-4473-8562-D6676B95AE28}" dt="2022-10-18T06:54:09.601" v="6287" actId="26606"/>
          <ac:spMkLst>
            <pc:docMk/>
            <pc:sldMk cId="2053390180" sldId="273"/>
            <ac:spMk id="9" creationId="{5F305C72-8769-4E0F-B31D-F4B1C9DC933F}"/>
          </ac:spMkLst>
        </pc:spChg>
        <pc:spChg chg="add">
          <ac:chgData name="Shelley  Turner" userId="2cbc34d6-b73d-4494-96a0-bf21bb1ae1e5" providerId="ADAL" clId="{6132BFF5-D3D4-4473-8562-D6676B95AE28}" dt="2022-10-18T06:54:09.601" v="6287" actId="26606"/>
          <ac:spMkLst>
            <pc:docMk/>
            <pc:sldMk cId="2053390180" sldId="273"/>
            <ac:spMk id="39" creationId="{C5E0C91A-3F1D-43D7-9AB4-5D0A17D5C46F}"/>
          </ac:spMkLst>
        </pc:spChg>
        <pc:spChg chg="add">
          <ac:chgData name="Shelley  Turner" userId="2cbc34d6-b73d-4494-96a0-bf21bb1ae1e5" providerId="ADAL" clId="{6132BFF5-D3D4-4473-8562-D6676B95AE28}" dt="2022-10-18T06:54:09.601" v="6287" actId="26606"/>
          <ac:spMkLst>
            <pc:docMk/>
            <pc:sldMk cId="2053390180" sldId="273"/>
            <ac:spMk id="41" creationId="{3A6C27A1-A438-4EC6-93BF-EC26F29BBF0E}"/>
          </ac:spMkLst>
        </pc:spChg>
        <pc:grpChg chg="add">
          <ac:chgData name="Shelley  Turner" userId="2cbc34d6-b73d-4494-96a0-bf21bb1ae1e5" providerId="ADAL" clId="{6132BFF5-D3D4-4473-8562-D6676B95AE28}" dt="2022-10-18T06:54:09.601" v="6287" actId="26606"/>
          <ac:grpSpMkLst>
            <pc:docMk/>
            <pc:sldMk cId="2053390180" sldId="273"/>
            <ac:grpSpMk id="11" creationId="{72583CFC-05A3-4743-9A2E-7C2095B8D4CD}"/>
          </ac:grpSpMkLst>
        </pc:grpChg>
        <pc:grpChg chg="add">
          <ac:chgData name="Shelley  Turner" userId="2cbc34d6-b73d-4494-96a0-bf21bb1ae1e5" providerId="ADAL" clId="{6132BFF5-D3D4-4473-8562-D6676B95AE28}" dt="2022-10-18T06:54:09.601" v="6287" actId="26606"/>
          <ac:grpSpMkLst>
            <pc:docMk/>
            <pc:sldMk cId="2053390180" sldId="273"/>
            <ac:grpSpMk id="25" creationId="{506F0A57-55BB-457C-9C8C-3DEE71009ADC}"/>
          </ac:grpSpMkLst>
        </pc:grpChg>
        <pc:picChg chg="add mod">
          <ac:chgData name="Shelley  Turner" userId="2cbc34d6-b73d-4494-96a0-bf21bb1ae1e5" providerId="ADAL" clId="{6132BFF5-D3D4-4473-8562-D6676B95AE28}" dt="2022-10-18T06:54:09.601" v="6287" actId="26606"/>
          <ac:picMkLst>
            <pc:docMk/>
            <pc:sldMk cId="2053390180" sldId="273"/>
            <ac:picMk id="4" creationId="{C667718F-8BE9-452F-86B0-010EB6CDFA70}"/>
          </ac:picMkLst>
        </pc:picChg>
      </pc:sldChg>
      <pc:sldChg chg="addSp delSp modSp add mod setBg modNotesTx">
        <pc:chgData name="Shelley  Turner" userId="2cbc34d6-b73d-4494-96a0-bf21bb1ae1e5" providerId="ADAL" clId="{6132BFF5-D3D4-4473-8562-D6676B95AE28}" dt="2022-10-18T17:15:22.689" v="7971" actId="20577"/>
        <pc:sldMkLst>
          <pc:docMk/>
          <pc:sldMk cId="3274902076" sldId="274"/>
        </pc:sldMkLst>
        <pc:spChg chg="mod">
          <ac:chgData name="Shelley  Turner" userId="2cbc34d6-b73d-4494-96a0-bf21bb1ae1e5" providerId="ADAL" clId="{6132BFF5-D3D4-4473-8562-D6676B95AE28}" dt="2022-10-18T07:09:07.806" v="6359" actId="122"/>
          <ac:spMkLst>
            <pc:docMk/>
            <pc:sldMk cId="3274902076" sldId="274"/>
            <ac:spMk id="2" creationId="{675299CE-6D48-46B0-B34C-FBFD8D641D59}"/>
          </ac:spMkLst>
        </pc:spChg>
        <pc:spChg chg="mod ord">
          <ac:chgData name="Shelley  Turner" userId="2cbc34d6-b73d-4494-96a0-bf21bb1ae1e5" providerId="ADAL" clId="{6132BFF5-D3D4-4473-8562-D6676B95AE28}" dt="2022-10-18T07:09:20.090" v="6363" actId="27636"/>
          <ac:spMkLst>
            <pc:docMk/>
            <pc:sldMk cId="3274902076" sldId="274"/>
            <ac:spMk id="3" creationId="{72E1A315-5262-4FC5-89CE-25902A7F5F98}"/>
          </ac:spMkLst>
        </pc:spChg>
        <pc:spChg chg="add del">
          <ac:chgData name="Shelley  Turner" userId="2cbc34d6-b73d-4494-96a0-bf21bb1ae1e5" providerId="ADAL" clId="{6132BFF5-D3D4-4473-8562-D6676B95AE28}" dt="2022-10-18T06:41:11.411" v="6192" actId="26606"/>
          <ac:spMkLst>
            <pc:docMk/>
            <pc:sldMk cId="3274902076" sldId="274"/>
            <ac:spMk id="9" creationId="{04341DEF-81B7-4EEC-8909-6F2B6087D172}"/>
          </ac:spMkLst>
        </pc:spChg>
        <pc:spChg chg="add">
          <ac:chgData name="Shelley  Turner" userId="2cbc34d6-b73d-4494-96a0-bf21bb1ae1e5" providerId="ADAL" clId="{6132BFF5-D3D4-4473-8562-D6676B95AE28}" dt="2022-10-18T07:08:34.206" v="6349" actId="26606"/>
          <ac:spMkLst>
            <pc:docMk/>
            <pc:sldMk cId="3274902076" sldId="274"/>
            <ac:spMk id="10" creationId="{04341DEF-81B7-4EEC-8909-6F2B6087D172}"/>
          </ac:spMkLst>
        </pc:spChg>
        <pc:spChg chg="add del">
          <ac:chgData name="Shelley  Turner" userId="2cbc34d6-b73d-4494-96a0-bf21bb1ae1e5" providerId="ADAL" clId="{6132BFF5-D3D4-4473-8562-D6676B95AE28}" dt="2022-10-18T06:41:11.411" v="6192" actId="26606"/>
          <ac:spMkLst>
            <pc:docMk/>
            <pc:sldMk cId="3274902076" sldId="274"/>
            <ac:spMk id="39" creationId="{911A4BE3-B040-48E2-8AC0-783C1FA59F86}"/>
          </ac:spMkLst>
        </pc:spChg>
        <pc:spChg chg="add">
          <ac:chgData name="Shelley  Turner" userId="2cbc34d6-b73d-4494-96a0-bf21bb1ae1e5" providerId="ADAL" clId="{6132BFF5-D3D4-4473-8562-D6676B95AE28}" dt="2022-10-18T07:08:34.206" v="6349" actId="26606"/>
          <ac:spMkLst>
            <pc:docMk/>
            <pc:sldMk cId="3274902076" sldId="274"/>
            <ac:spMk id="40" creationId="{911A4BE3-B040-48E2-8AC0-783C1FA59F86}"/>
          </ac:spMkLst>
        </pc:spChg>
        <pc:spChg chg="add del">
          <ac:chgData name="Shelley  Turner" userId="2cbc34d6-b73d-4494-96a0-bf21bb1ae1e5" providerId="ADAL" clId="{6132BFF5-D3D4-4473-8562-D6676B95AE28}" dt="2022-10-18T06:41:11.411" v="6192" actId="26606"/>
          <ac:spMkLst>
            <pc:docMk/>
            <pc:sldMk cId="3274902076" sldId="274"/>
            <ac:spMk id="41" creationId="{2B22D258-32DB-4A09-A867-02C497F2BF2E}"/>
          </ac:spMkLst>
        </pc:spChg>
        <pc:spChg chg="add">
          <ac:chgData name="Shelley  Turner" userId="2cbc34d6-b73d-4494-96a0-bf21bb1ae1e5" providerId="ADAL" clId="{6132BFF5-D3D4-4473-8562-D6676B95AE28}" dt="2022-10-18T07:08:34.206" v="6349" actId="26606"/>
          <ac:spMkLst>
            <pc:docMk/>
            <pc:sldMk cId="3274902076" sldId="274"/>
            <ac:spMk id="42" creationId="{2B22D258-32DB-4A09-A867-02C497F2BF2E}"/>
          </ac:spMkLst>
        </pc:spChg>
        <pc:grpChg chg="add del">
          <ac:chgData name="Shelley  Turner" userId="2cbc34d6-b73d-4494-96a0-bf21bb1ae1e5" providerId="ADAL" clId="{6132BFF5-D3D4-4473-8562-D6676B95AE28}" dt="2022-10-18T06:41:11.411" v="6192" actId="26606"/>
          <ac:grpSpMkLst>
            <pc:docMk/>
            <pc:sldMk cId="3274902076" sldId="274"/>
            <ac:grpSpMk id="11" creationId="{9A5AC064-ADE7-4B0C-8245-B2F1EB5B8B36}"/>
          </ac:grpSpMkLst>
        </pc:grpChg>
        <pc:grpChg chg="add">
          <ac:chgData name="Shelley  Turner" userId="2cbc34d6-b73d-4494-96a0-bf21bb1ae1e5" providerId="ADAL" clId="{6132BFF5-D3D4-4473-8562-D6676B95AE28}" dt="2022-10-18T07:08:34.206" v="6349" actId="26606"/>
          <ac:grpSpMkLst>
            <pc:docMk/>
            <pc:sldMk cId="3274902076" sldId="274"/>
            <ac:grpSpMk id="12" creationId="{9A5AC064-ADE7-4B0C-8245-B2F1EB5B8B36}"/>
          </ac:grpSpMkLst>
        </pc:grpChg>
        <pc:grpChg chg="add del">
          <ac:chgData name="Shelley  Turner" userId="2cbc34d6-b73d-4494-96a0-bf21bb1ae1e5" providerId="ADAL" clId="{6132BFF5-D3D4-4473-8562-D6676B95AE28}" dt="2022-10-18T06:41:11.411" v="6192" actId="26606"/>
          <ac:grpSpMkLst>
            <pc:docMk/>
            <pc:sldMk cId="3274902076" sldId="274"/>
            <ac:grpSpMk id="25" creationId="{A49E48F8-A2B8-4478-8AC8-5E209D09AB25}"/>
          </ac:grpSpMkLst>
        </pc:grpChg>
        <pc:grpChg chg="add">
          <ac:chgData name="Shelley  Turner" userId="2cbc34d6-b73d-4494-96a0-bf21bb1ae1e5" providerId="ADAL" clId="{6132BFF5-D3D4-4473-8562-D6676B95AE28}" dt="2022-10-18T07:08:34.206" v="6349" actId="26606"/>
          <ac:grpSpMkLst>
            <pc:docMk/>
            <pc:sldMk cId="3274902076" sldId="274"/>
            <ac:grpSpMk id="26" creationId="{A49E48F8-A2B8-4478-8AC8-5E209D09AB25}"/>
          </ac:grpSpMkLst>
        </pc:grpChg>
        <pc:picChg chg="add del mod">
          <ac:chgData name="Shelley  Turner" userId="2cbc34d6-b73d-4494-96a0-bf21bb1ae1e5" providerId="ADAL" clId="{6132BFF5-D3D4-4473-8562-D6676B95AE28}" dt="2022-10-18T06:43:44.764" v="6238"/>
          <ac:picMkLst>
            <pc:docMk/>
            <pc:sldMk cId="3274902076" sldId="274"/>
            <ac:picMk id="4" creationId="{D91B6670-ADC3-4FDF-A1E1-86B7CC1E4A48}"/>
          </ac:picMkLst>
        </pc:picChg>
        <pc:picChg chg="add mod">
          <ac:chgData name="Shelley  Turner" userId="2cbc34d6-b73d-4494-96a0-bf21bb1ae1e5" providerId="ADAL" clId="{6132BFF5-D3D4-4473-8562-D6676B95AE28}" dt="2022-10-18T07:08:34.206" v="6349" actId="26606"/>
          <ac:picMkLst>
            <pc:docMk/>
            <pc:sldMk cId="3274902076" sldId="274"/>
            <ac:picMk id="5" creationId="{E5A67DF5-3CD6-427E-9CB3-93C4B22F1536}"/>
          </ac:picMkLst>
        </pc:picChg>
      </pc:sldChg>
      <pc:sldChg chg="addSp delSp modSp add mod setBg">
        <pc:chgData name="Shelley  Turner" userId="2cbc34d6-b73d-4494-96a0-bf21bb1ae1e5" providerId="ADAL" clId="{6132BFF5-D3D4-4473-8562-D6676B95AE28}" dt="2022-10-18T06:43:21.923" v="6237" actId="1076"/>
        <pc:sldMkLst>
          <pc:docMk/>
          <pc:sldMk cId="2039748456" sldId="275"/>
        </pc:sldMkLst>
        <pc:spChg chg="mod">
          <ac:chgData name="Shelley  Turner" userId="2cbc34d6-b73d-4494-96a0-bf21bb1ae1e5" providerId="ADAL" clId="{6132BFF5-D3D4-4473-8562-D6676B95AE28}" dt="2022-10-18T06:43:15.424" v="6236" actId="1076"/>
          <ac:spMkLst>
            <pc:docMk/>
            <pc:sldMk cId="2039748456" sldId="275"/>
            <ac:spMk id="2" creationId="{E1F107D4-78E7-4E73-AED8-1FFF2DBC23AA}"/>
          </ac:spMkLst>
        </pc:spChg>
        <pc:spChg chg="mod ord">
          <ac:chgData name="Shelley  Turner" userId="2cbc34d6-b73d-4494-96a0-bf21bb1ae1e5" providerId="ADAL" clId="{6132BFF5-D3D4-4473-8562-D6676B95AE28}" dt="2022-10-18T06:43:21.923" v="6237" actId="1076"/>
          <ac:spMkLst>
            <pc:docMk/>
            <pc:sldMk cId="2039748456" sldId="275"/>
            <ac:spMk id="3" creationId="{124275D8-AB5E-40EE-99DB-AF466F15424B}"/>
          </ac:spMkLst>
        </pc:spChg>
        <pc:spChg chg="add del">
          <ac:chgData name="Shelley  Turner" userId="2cbc34d6-b73d-4494-96a0-bf21bb1ae1e5" providerId="ADAL" clId="{6132BFF5-D3D4-4473-8562-D6676B95AE28}" dt="2022-10-18T06:40:16.256" v="6184" actId="26606"/>
          <ac:spMkLst>
            <pc:docMk/>
            <pc:sldMk cId="2039748456" sldId="275"/>
            <ac:spMk id="9" creationId="{7A5FC171-5EF1-470A-B19B-DB937973D2A7}"/>
          </ac:spMkLst>
        </pc:spChg>
        <pc:spChg chg="add del">
          <ac:chgData name="Shelley  Turner" userId="2cbc34d6-b73d-4494-96a0-bf21bb1ae1e5" providerId="ADAL" clId="{6132BFF5-D3D4-4473-8562-D6676B95AE28}" dt="2022-10-18T06:40:16.256" v="6184" actId="26606"/>
          <ac:spMkLst>
            <pc:docMk/>
            <pc:sldMk cId="2039748456" sldId="275"/>
            <ac:spMk id="39" creationId="{685D77DF-610F-4D0F-A3D2-4FBBC96640E4}"/>
          </ac:spMkLst>
        </pc:spChg>
        <pc:spChg chg="add del">
          <ac:chgData name="Shelley  Turner" userId="2cbc34d6-b73d-4494-96a0-bf21bb1ae1e5" providerId="ADAL" clId="{6132BFF5-D3D4-4473-8562-D6676B95AE28}" dt="2022-10-18T06:40:16.256" v="6184" actId="26606"/>
          <ac:spMkLst>
            <pc:docMk/>
            <pc:sldMk cId="2039748456" sldId="275"/>
            <ac:spMk id="41" creationId="{2513384B-399F-47B1-9ABD-172607AA4E6E}"/>
          </ac:spMkLst>
        </pc:spChg>
        <pc:spChg chg="add del">
          <ac:chgData name="Shelley  Turner" userId="2cbc34d6-b73d-4494-96a0-bf21bb1ae1e5" providerId="ADAL" clId="{6132BFF5-D3D4-4473-8562-D6676B95AE28}" dt="2022-10-18T06:41:38.731" v="6202" actId="26606"/>
          <ac:spMkLst>
            <pc:docMk/>
            <pc:sldMk cId="2039748456" sldId="275"/>
            <ac:spMk id="3076" creationId="{5F305C72-8769-4E0F-B31D-F4B1C9DC933F}"/>
          </ac:spMkLst>
        </pc:spChg>
        <pc:spChg chg="add del">
          <ac:chgData name="Shelley  Turner" userId="2cbc34d6-b73d-4494-96a0-bf21bb1ae1e5" providerId="ADAL" clId="{6132BFF5-D3D4-4473-8562-D6676B95AE28}" dt="2022-10-18T06:41:28.792" v="6194" actId="26606"/>
          <ac:spMkLst>
            <pc:docMk/>
            <pc:sldMk cId="2039748456" sldId="275"/>
            <ac:spMk id="3079" creationId="{5F305C72-8769-4E0F-B31D-F4B1C9DC933F}"/>
          </ac:spMkLst>
        </pc:spChg>
        <pc:spChg chg="add del">
          <ac:chgData name="Shelley  Turner" userId="2cbc34d6-b73d-4494-96a0-bf21bb1ae1e5" providerId="ADAL" clId="{6132BFF5-D3D4-4473-8562-D6676B95AE28}" dt="2022-10-18T06:41:38.731" v="6202" actId="26606"/>
          <ac:spMkLst>
            <pc:docMk/>
            <pc:sldMk cId="2039748456" sldId="275"/>
            <ac:spMk id="3080" creationId="{C5E0C91A-3F1D-43D7-9AB4-5D0A17D5C46F}"/>
          </ac:spMkLst>
        </pc:spChg>
        <pc:spChg chg="add del">
          <ac:chgData name="Shelley  Turner" userId="2cbc34d6-b73d-4494-96a0-bf21bb1ae1e5" providerId="ADAL" clId="{6132BFF5-D3D4-4473-8562-D6676B95AE28}" dt="2022-10-18T06:41:38.731" v="6202" actId="26606"/>
          <ac:spMkLst>
            <pc:docMk/>
            <pc:sldMk cId="2039748456" sldId="275"/>
            <ac:spMk id="3094" creationId="{3A6C27A1-A438-4EC6-93BF-EC26F29BBF0E}"/>
          </ac:spMkLst>
        </pc:spChg>
        <pc:spChg chg="add del">
          <ac:chgData name="Shelley  Turner" userId="2cbc34d6-b73d-4494-96a0-bf21bb1ae1e5" providerId="ADAL" clId="{6132BFF5-D3D4-4473-8562-D6676B95AE28}" dt="2022-10-18T06:41:28.792" v="6194" actId="26606"/>
          <ac:spMkLst>
            <pc:docMk/>
            <pc:sldMk cId="2039748456" sldId="275"/>
            <ac:spMk id="3109" creationId="{C5E0C91A-3F1D-43D7-9AB4-5D0A17D5C46F}"/>
          </ac:spMkLst>
        </pc:spChg>
        <pc:spChg chg="add del">
          <ac:chgData name="Shelley  Turner" userId="2cbc34d6-b73d-4494-96a0-bf21bb1ae1e5" providerId="ADAL" clId="{6132BFF5-D3D4-4473-8562-D6676B95AE28}" dt="2022-10-18T06:41:28.792" v="6194" actId="26606"/>
          <ac:spMkLst>
            <pc:docMk/>
            <pc:sldMk cId="2039748456" sldId="275"/>
            <ac:spMk id="3111" creationId="{3A6C27A1-A438-4EC6-93BF-EC26F29BBF0E}"/>
          </ac:spMkLst>
        </pc:spChg>
        <pc:grpChg chg="add del">
          <ac:chgData name="Shelley  Turner" userId="2cbc34d6-b73d-4494-96a0-bf21bb1ae1e5" providerId="ADAL" clId="{6132BFF5-D3D4-4473-8562-D6676B95AE28}" dt="2022-10-18T06:40:16.256" v="6184" actId="26606"/>
          <ac:grpSpMkLst>
            <pc:docMk/>
            <pc:sldMk cId="2039748456" sldId="275"/>
            <ac:grpSpMk id="11" creationId="{AAD68EE7-6E6F-4168-83FE-BCDDC20F569D}"/>
          </ac:grpSpMkLst>
        </pc:grpChg>
        <pc:grpChg chg="add del">
          <ac:chgData name="Shelley  Turner" userId="2cbc34d6-b73d-4494-96a0-bf21bb1ae1e5" providerId="ADAL" clId="{6132BFF5-D3D4-4473-8562-D6676B95AE28}" dt="2022-10-18T06:40:16.256" v="6184" actId="26606"/>
          <ac:grpSpMkLst>
            <pc:docMk/>
            <pc:sldMk cId="2039748456" sldId="275"/>
            <ac:grpSpMk id="25" creationId="{4D8D5B2B-7539-4692-96C7-956FDD481D65}"/>
          </ac:grpSpMkLst>
        </pc:grpChg>
        <pc:grpChg chg="add del">
          <ac:chgData name="Shelley  Turner" userId="2cbc34d6-b73d-4494-96a0-bf21bb1ae1e5" providerId="ADAL" clId="{6132BFF5-D3D4-4473-8562-D6676B95AE28}" dt="2022-10-18T06:41:38.731" v="6202" actId="26606"/>
          <ac:grpSpMkLst>
            <pc:docMk/>
            <pc:sldMk cId="2039748456" sldId="275"/>
            <ac:grpSpMk id="3077" creationId="{72583CFC-05A3-4743-9A2E-7C2095B8D4CD}"/>
          </ac:grpSpMkLst>
        </pc:grpChg>
        <pc:grpChg chg="add del">
          <ac:chgData name="Shelley  Turner" userId="2cbc34d6-b73d-4494-96a0-bf21bb1ae1e5" providerId="ADAL" clId="{6132BFF5-D3D4-4473-8562-D6676B95AE28}" dt="2022-10-18T06:41:38.731" v="6202" actId="26606"/>
          <ac:grpSpMkLst>
            <pc:docMk/>
            <pc:sldMk cId="2039748456" sldId="275"/>
            <ac:grpSpMk id="3078" creationId="{506F0A57-55BB-457C-9C8C-3DEE71009ADC}"/>
          </ac:grpSpMkLst>
        </pc:grpChg>
        <pc:grpChg chg="add del">
          <ac:chgData name="Shelley  Turner" userId="2cbc34d6-b73d-4494-96a0-bf21bb1ae1e5" providerId="ADAL" clId="{6132BFF5-D3D4-4473-8562-D6676B95AE28}" dt="2022-10-18T06:41:28.792" v="6194" actId="26606"/>
          <ac:grpSpMkLst>
            <pc:docMk/>
            <pc:sldMk cId="2039748456" sldId="275"/>
            <ac:grpSpMk id="3081" creationId="{72583CFC-05A3-4743-9A2E-7C2095B8D4CD}"/>
          </ac:grpSpMkLst>
        </pc:grpChg>
        <pc:grpChg chg="add del">
          <ac:chgData name="Shelley  Turner" userId="2cbc34d6-b73d-4494-96a0-bf21bb1ae1e5" providerId="ADAL" clId="{6132BFF5-D3D4-4473-8562-D6676B95AE28}" dt="2022-10-18T06:41:28.792" v="6194" actId="26606"/>
          <ac:grpSpMkLst>
            <pc:docMk/>
            <pc:sldMk cId="2039748456" sldId="275"/>
            <ac:grpSpMk id="3095" creationId="{506F0A57-55BB-457C-9C8C-3DEE71009ADC}"/>
          </ac:grpSpMkLst>
        </pc:grpChg>
        <pc:picChg chg="add del mod ord">
          <ac:chgData name="Shelley  Turner" userId="2cbc34d6-b73d-4494-96a0-bf21bb1ae1e5" providerId="ADAL" clId="{6132BFF5-D3D4-4473-8562-D6676B95AE28}" dt="2022-10-18T06:40:41.819" v="6189"/>
          <ac:picMkLst>
            <pc:docMk/>
            <pc:sldMk cId="2039748456" sldId="275"/>
            <ac:picMk id="4" creationId="{6D1CF058-F567-4188-8598-6B242112744A}"/>
          </ac:picMkLst>
        </pc:picChg>
        <pc:picChg chg="add mod">
          <ac:chgData name="Shelley  Turner" userId="2cbc34d6-b73d-4494-96a0-bf21bb1ae1e5" providerId="ADAL" clId="{6132BFF5-D3D4-4473-8562-D6676B95AE28}" dt="2022-10-18T06:42:56.801" v="6231" actId="1076"/>
          <ac:picMkLst>
            <pc:docMk/>
            <pc:sldMk cId="2039748456" sldId="275"/>
            <ac:picMk id="3074" creationId="{5F1C6882-3C01-441E-B717-E0086A69CEC5}"/>
          </ac:picMkLst>
        </pc:picChg>
      </pc:sldChg>
      <pc:sldChg chg="addSp delSp modSp add mod ord setBg modNotesTx">
        <pc:chgData name="Shelley  Turner" userId="2cbc34d6-b73d-4494-96a0-bf21bb1ae1e5" providerId="ADAL" clId="{6132BFF5-D3D4-4473-8562-D6676B95AE28}" dt="2022-10-18T17:14:35.907" v="7963" actId="20577"/>
        <pc:sldMkLst>
          <pc:docMk/>
          <pc:sldMk cId="3604151909" sldId="276"/>
        </pc:sldMkLst>
        <pc:spChg chg="mod">
          <ac:chgData name="Shelley  Turner" userId="2cbc34d6-b73d-4494-96a0-bf21bb1ae1e5" providerId="ADAL" clId="{6132BFF5-D3D4-4473-8562-D6676B95AE28}" dt="2022-10-18T06:32:42.009" v="6159" actId="26606"/>
          <ac:spMkLst>
            <pc:docMk/>
            <pc:sldMk cId="3604151909" sldId="276"/>
            <ac:spMk id="2" creationId="{658BA35C-349D-4275-B6E2-C8CA10B980D1}"/>
          </ac:spMkLst>
        </pc:spChg>
        <pc:spChg chg="del">
          <ac:chgData name="Shelley  Turner" userId="2cbc34d6-b73d-4494-96a0-bf21bb1ae1e5" providerId="ADAL" clId="{6132BFF5-D3D4-4473-8562-D6676B95AE28}" dt="2022-10-18T04:37:27.354" v="3533"/>
          <ac:spMkLst>
            <pc:docMk/>
            <pc:sldMk cId="3604151909" sldId="276"/>
            <ac:spMk id="3" creationId="{2F99F92E-959A-4140-8D15-4C2179CCD816}"/>
          </ac:spMkLst>
        </pc:spChg>
        <pc:spChg chg="add mod ord">
          <ac:chgData name="Shelley  Turner" userId="2cbc34d6-b73d-4494-96a0-bf21bb1ae1e5" providerId="ADAL" clId="{6132BFF5-D3D4-4473-8562-D6676B95AE28}" dt="2022-10-18T06:34:25.873" v="6183" actId="14100"/>
          <ac:spMkLst>
            <pc:docMk/>
            <pc:sldMk cId="3604151909" sldId="276"/>
            <ac:spMk id="6" creationId="{EA44E52B-49C8-47F6-89D3-E278069ACDE6}"/>
          </ac:spMkLst>
        </pc:spChg>
        <pc:spChg chg="add">
          <ac:chgData name="Shelley  Turner" userId="2cbc34d6-b73d-4494-96a0-bf21bb1ae1e5" providerId="ADAL" clId="{6132BFF5-D3D4-4473-8562-D6676B95AE28}" dt="2022-10-18T06:32:42.009" v="6159" actId="26606"/>
          <ac:spMkLst>
            <pc:docMk/>
            <pc:sldMk cId="3604151909" sldId="276"/>
            <ac:spMk id="9" creationId="{5F305C72-8769-4E0F-B31D-F4B1C9DC933F}"/>
          </ac:spMkLst>
        </pc:spChg>
        <pc:spChg chg="add del">
          <ac:chgData name="Shelley  Turner" userId="2cbc34d6-b73d-4494-96a0-bf21bb1ae1e5" providerId="ADAL" clId="{6132BFF5-D3D4-4473-8562-D6676B95AE28}" dt="2022-10-18T06:32:31.649" v="6158" actId="26606"/>
          <ac:spMkLst>
            <pc:docMk/>
            <pc:sldMk cId="3604151909" sldId="276"/>
            <ac:spMk id="12" creationId="{5F305C72-8769-4E0F-B31D-F4B1C9DC933F}"/>
          </ac:spMkLst>
        </pc:spChg>
        <pc:spChg chg="add">
          <ac:chgData name="Shelley  Turner" userId="2cbc34d6-b73d-4494-96a0-bf21bb1ae1e5" providerId="ADAL" clId="{6132BFF5-D3D4-4473-8562-D6676B95AE28}" dt="2022-10-18T06:32:42.009" v="6159" actId="26606"/>
          <ac:spMkLst>
            <pc:docMk/>
            <pc:sldMk cId="3604151909" sldId="276"/>
            <ac:spMk id="13" creationId="{C5E0C91A-3F1D-43D7-9AB4-5D0A17D5C46F}"/>
          </ac:spMkLst>
        </pc:spChg>
        <pc:spChg chg="add">
          <ac:chgData name="Shelley  Turner" userId="2cbc34d6-b73d-4494-96a0-bf21bb1ae1e5" providerId="ADAL" clId="{6132BFF5-D3D4-4473-8562-D6676B95AE28}" dt="2022-10-18T06:32:42.009" v="6159" actId="26606"/>
          <ac:spMkLst>
            <pc:docMk/>
            <pc:sldMk cId="3604151909" sldId="276"/>
            <ac:spMk id="27" creationId="{3A6C27A1-A438-4EC6-93BF-EC26F29BBF0E}"/>
          </ac:spMkLst>
        </pc:spChg>
        <pc:spChg chg="add del">
          <ac:chgData name="Shelley  Turner" userId="2cbc34d6-b73d-4494-96a0-bf21bb1ae1e5" providerId="ADAL" clId="{6132BFF5-D3D4-4473-8562-D6676B95AE28}" dt="2022-10-18T06:32:31.649" v="6158" actId="26606"/>
          <ac:spMkLst>
            <pc:docMk/>
            <pc:sldMk cId="3604151909" sldId="276"/>
            <ac:spMk id="42" creationId="{C5E0C91A-3F1D-43D7-9AB4-5D0A17D5C46F}"/>
          </ac:spMkLst>
        </pc:spChg>
        <pc:spChg chg="add del">
          <ac:chgData name="Shelley  Turner" userId="2cbc34d6-b73d-4494-96a0-bf21bb1ae1e5" providerId="ADAL" clId="{6132BFF5-D3D4-4473-8562-D6676B95AE28}" dt="2022-10-18T06:32:31.649" v="6158" actId="26606"/>
          <ac:spMkLst>
            <pc:docMk/>
            <pc:sldMk cId="3604151909" sldId="276"/>
            <ac:spMk id="44" creationId="{3A6C27A1-A438-4EC6-93BF-EC26F29BBF0E}"/>
          </ac:spMkLst>
        </pc:spChg>
        <pc:spChg chg="add del">
          <ac:chgData name="Shelley  Turner" userId="2cbc34d6-b73d-4494-96a0-bf21bb1ae1e5" providerId="ADAL" clId="{6132BFF5-D3D4-4473-8562-D6676B95AE28}" dt="2022-10-18T06:32:29.258" v="6156" actId="26606"/>
          <ac:spMkLst>
            <pc:docMk/>
            <pc:sldMk cId="3604151909" sldId="276"/>
            <ac:spMk id="49" creationId="{04341DEF-81B7-4EEC-8909-6F2B6087D172}"/>
          </ac:spMkLst>
        </pc:spChg>
        <pc:spChg chg="add del">
          <ac:chgData name="Shelley  Turner" userId="2cbc34d6-b73d-4494-96a0-bf21bb1ae1e5" providerId="ADAL" clId="{6132BFF5-D3D4-4473-8562-D6676B95AE28}" dt="2022-10-18T06:32:29.258" v="6156" actId="26606"/>
          <ac:spMkLst>
            <pc:docMk/>
            <pc:sldMk cId="3604151909" sldId="276"/>
            <ac:spMk id="79" creationId="{911A4BE3-B040-48E2-8AC0-783C1FA59F86}"/>
          </ac:spMkLst>
        </pc:spChg>
        <pc:spChg chg="add del">
          <ac:chgData name="Shelley  Turner" userId="2cbc34d6-b73d-4494-96a0-bf21bb1ae1e5" providerId="ADAL" clId="{6132BFF5-D3D4-4473-8562-D6676B95AE28}" dt="2022-10-18T06:32:29.258" v="6156" actId="26606"/>
          <ac:spMkLst>
            <pc:docMk/>
            <pc:sldMk cId="3604151909" sldId="276"/>
            <ac:spMk id="81" creationId="{2B22D258-32DB-4A09-A867-02C497F2BF2E}"/>
          </ac:spMkLst>
        </pc:spChg>
        <pc:grpChg chg="add">
          <ac:chgData name="Shelley  Turner" userId="2cbc34d6-b73d-4494-96a0-bf21bb1ae1e5" providerId="ADAL" clId="{6132BFF5-D3D4-4473-8562-D6676B95AE28}" dt="2022-10-18T06:32:42.009" v="6159" actId="26606"/>
          <ac:grpSpMkLst>
            <pc:docMk/>
            <pc:sldMk cId="3604151909" sldId="276"/>
            <ac:grpSpMk id="10" creationId="{72583CFC-05A3-4743-9A2E-7C2095B8D4CD}"/>
          </ac:grpSpMkLst>
        </pc:grpChg>
        <pc:grpChg chg="add">
          <ac:chgData name="Shelley  Turner" userId="2cbc34d6-b73d-4494-96a0-bf21bb1ae1e5" providerId="ADAL" clId="{6132BFF5-D3D4-4473-8562-D6676B95AE28}" dt="2022-10-18T06:32:42.009" v="6159" actId="26606"/>
          <ac:grpSpMkLst>
            <pc:docMk/>
            <pc:sldMk cId="3604151909" sldId="276"/>
            <ac:grpSpMk id="11" creationId="{506F0A57-55BB-457C-9C8C-3DEE71009ADC}"/>
          </ac:grpSpMkLst>
        </pc:grpChg>
        <pc:grpChg chg="add del">
          <ac:chgData name="Shelley  Turner" userId="2cbc34d6-b73d-4494-96a0-bf21bb1ae1e5" providerId="ADAL" clId="{6132BFF5-D3D4-4473-8562-D6676B95AE28}" dt="2022-10-18T06:32:31.649" v="6158" actId="26606"/>
          <ac:grpSpMkLst>
            <pc:docMk/>
            <pc:sldMk cId="3604151909" sldId="276"/>
            <ac:grpSpMk id="14" creationId="{72583CFC-05A3-4743-9A2E-7C2095B8D4CD}"/>
          </ac:grpSpMkLst>
        </pc:grpChg>
        <pc:grpChg chg="add del">
          <ac:chgData name="Shelley  Turner" userId="2cbc34d6-b73d-4494-96a0-bf21bb1ae1e5" providerId="ADAL" clId="{6132BFF5-D3D4-4473-8562-D6676B95AE28}" dt="2022-10-18T06:32:31.649" v="6158" actId="26606"/>
          <ac:grpSpMkLst>
            <pc:docMk/>
            <pc:sldMk cId="3604151909" sldId="276"/>
            <ac:grpSpMk id="28" creationId="{506F0A57-55BB-457C-9C8C-3DEE71009ADC}"/>
          </ac:grpSpMkLst>
        </pc:grpChg>
        <pc:grpChg chg="add del">
          <ac:chgData name="Shelley  Turner" userId="2cbc34d6-b73d-4494-96a0-bf21bb1ae1e5" providerId="ADAL" clId="{6132BFF5-D3D4-4473-8562-D6676B95AE28}" dt="2022-10-18T06:32:29.258" v="6156" actId="26606"/>
          <ac:grpSpMkLst>
            <pc:docMk/>
            <pc:sldMk cId="3604151909" sldId="276"/>
            <ac:grpSpMk id="51" creationId="{9A5AC064-ADE7-4B0C-8245-B2F1EB5B8B36}"/>
          </ac:grpSpMkLst>
        </pc:grpChg>
        <pc:grpChg chg="add del">
          <ac:chgData name="Shelley  Turner" userId="2cbc34d6-b73d-4494-96a0-bf21bb1ae1e5" providerId="ADAL" clId="{6132BFF5-D3D4-4473-8562-D6676B95AE28}" dt="2022-10-18T06:32:29.258" v="6156" actId="26606"/>
          <ac:grpSpMkLst>
            <pc:docMk/>
            <pc:sldMk cId="3604151909" sldId="276"/>
            <ac:grpSpMk id="65" creationId="{A49E48F8-A2B8-4478-8AC8-5E209D09AB25}"/>
          </ac:grpSpMkLst>
        </pc:grpChg>
        <pc:picChg chg="add del mod">
          <ac:chgData name="Shelley  Turner" userId="2cbc34d6-b73d-4494-96a0-bf21bb1ae1e5" providerId="ADAL" clId="{6132BFF5-D3D4-4473-8562-D6676B95AE28}" dt="2022-10-18T04:37:35.299" v="3534" actId="478"/>
          <ac:picMkLst>
            <pc:docMk/>
            <pc:sldMk cId="3604151909" sldId="276"/>
            <ac:picMk id="4" creationId="{0E559F12-D834-42CF-BFFB-7B42DA550CE7}"/>
          </ac:picMkLst>
        </pc:picChg>
        <pc:picChg chg="add mod">
          <ac:chgData name="Shelley  Turner" userId="2cbc34d6-b73d-4494-96a0-bf21bb1ae1e5" providerId="ADAL" clId="{6132BFF5-D3D4-4473-8562-D6676B95AE28}" dt="2022-10-18T06:32:42.009" v="6159" actId="26606"/>
          <ac:picMkLst>
            <pc:docMk/>
            <pc:sldMk cId="3604151909" sldId="276"/>
            <ac:picMk id="7" creationId="{FC91971A-ED7B-4D66-A93D-3C066620CFD9}"/>
          </ac:picMkLst>
        </pc:picChg>
      </pc:sldChg>
      <pc:sldChg chg="addSp delSp modSp add">
        <pc:chgData name="Shelley  Turner" userId="2cbc34d6-b73d-4494-96a0-bf21bb1ae1e5" providerId="ADAL" clId="{6132BFF5-D3D4-4473-8562-D6676B95AE28}" dt="2022-10-18T06:57:54.030" v="6318" actId="1076"/>
        <pc:sldMkLst>
          <pc:docMk/>
          <pc:sldMk cId="938098527" sldId="278"/>
        </pc:sldMkLst>
        <pc:spChg chg="mod">
          <ac:chgData name="Shelley  Turner" userId="2cbc34d6-b73d-4494-96a0-bf21bb1ae1e5" providerId="ADAL" clId="{6132BFF5-D3D4-4473-8562-D6676B95AE28}" dt="2022-10-18T05:10:49.842" v="4363" actId="1035"/>
          <ac:spMkLst>
            <pc:docMk/>
            <pc:sldMk cId="938098527" sldId="278"/>
            <ac:spMk id="2" creationId="{224557B8-64CD-4AE2-B1A7-048D3E0AA8C9}"/>
          </ac:spMkLst>
        </pc:spChg>
        <pc:spChg chg="del">
          <ac:chgData name="Shelley  Turner" userId="2cbc34d6-b73d-4494-96a0-bf21bb1ae1e5" providerId="ADAL" clId="{6132BFF5-D3D4-4473-8562-D6676B95AE28}" dt="2022-10-18T05:05:52.980" v="4213"/>
          <ac:spMkLst>
            <pc:docMk/>
            <pc:sldMk cId="938098527" sldId="278"/>
            <ac:spMk id="3" creationId="{B8AF5BA2-E74F-46B1-8774-8DC4320476E2}"/>
          </ac:spMkLst>
        </pc:spChg>
        <pc:spChg chg="add mod">
          <ac:chgData name="Shelley  Turner" userId="2cbc34d6-b73d-4494-96a0-bf21bb1ae1e5" providerId="ADAL" clId="{6132BFF5-D3D4-4473-8562-D6676B95AE28}" dt="2022-10-18T05:11:07.239" v="4383" actId="122"/>
          <ac:spMkLst>
            <pc:docMk/>
            <pc:sldMk cId="938098527" sldId="278"/>
            <ac:spMk id="5" creationId="{92A25BBB-708C-461D-8FBB-6F2DFD4BEB87}"/>
          </ac:spMkLst>
        </pc:spChg>
        <pc:picChg chg="add mod">
          <ac:chgData name="Shelley  Turner" userId="2cbc34d6-b73d-4494-96a0-bf21bb1ae1e5" providerId="ADAL" clId="{6132BFF5-D3D4-4473-8562-D6676B95AE28}" dt="2022-10-18T06:57:54.030" v="6318" actId="1076"/>
          <ac:picMkLst>
            <pc:docMk/>
            <pc:sldMk cId="938098527" sldId="278"/>
            <ac:picMk id="4" creationId="{9BAC67A7-12B3-4CDC-93F2-33D88CAFEA05}"/>
          </ac:picMkLst>
        </pc:picChg>
      </pc:sldChg>
      <pc:sldChg chg="addSp delSp modSp add mod ord setBg modNotesTx">
        <pc:chgData name="Shelley  Turner" userId="2cbc34d6-b73d-4494-96a0-bf21bb1ae1e5" providerId="ADAL" clId="{6132BFF5-D3D4-4473-8562-D6676B95AE28}" dt="2022-10-18T17:15:26.721" v="7972" actId="20577"/>
        <pc:sldMkLst>
          <pc:docMk/>
          <pc:sldMk cId="4165896562" sldId="279"/>
        </pc:sldMkLst>
        <pc:spChg chg="mod">
          <ac:chgData name="Shelley  Turner" userId="2cbc34d6-b73d-4494-96a0-bf21bb1ae1e5" providerId="ADAL" clId="{6132BFF5-D3D4-4473-8562-D6676B95AE28}" dt="2022-10-18T07:06:37.055" v="6338" actId="26606"/>
          <ac:spMkLst>
            <pc:docMk/>
            <pc:sldMk cId="4165896562" sldId="279"/>
            <ac:spMk id="2" creationId="{C0CAA06E-EC75-4956-B3A5-A81E7A36B198}"/>
          </ac:spMkLst>
        </pc:spChg>
        <pc:spChg chg="mod ord">
          <ac:chgData name="Shelley  Turner" userId="2cbc34d6-b73d-4494-96a0-bf21bb1ae1e5" providerId="ADAL" clId="{6132BFF5-D3D4-4473-8562-D6676B95AE28}" dt="2022-10-18T07:06:37.055" v="6338" actId="26606"/>
          <ac:spMkLst>
            <pc:docMk/>
            <pc:sldMk cId="4165896562" sldId="279"/>
            <ac:spMk id="3" creationId="{C050497F-8023-44C8-9069-664CDC627C48}"/>
          </ac:spMkLst>
        </pc:spChg>
        <pc:spChg chg="add del">
          <ac:chgData name="Shelley  Turner" userId="2cbc34d6-b73d-4494-96a0-bf21bb1ae1e5" providerId="ADAL" clId="{6132BFF5-D3D4-4473-8562-D6676B95AE28}" dt="2022-10-18T07:06:31.913" v="6336" actId="26606"/>
          <ac:spMkLst>
            <pc:docMk/>
            <pc:sldMk cId="4165896562" sldId="279"/>
            <ac:spMk id="9" creationId="{7A5FC171-5EF1-470A-B19B-DB937973D2A7}"/>
          </ac:spMkLst>
        </pc:spChg>
        <pc:spChg chg="add del">
          <ac:chgData name="Shelley  Turner" userId="2cbc34d6-b73d-4494-96a0-bf21bb1ae1e5" providerId="ADAL" clId="{6132BFF5-D3D4-4473-8562-D6676B95AE28}" dt="2022-10-18T07:06:31.913" v="6336" actId="26606"/>
          <ac:spMkLst>
            <pc:docMk/>
            <pc:sldMk cId="4165896562" sldId="279"/>
            <ac:spMk id="39" creationId="{685D77DF-610F-4D0F-A3D2-4FBBC96640E4}"/>
          </ac:spMkLst>
        </pc:spChg>
        <pc:spChg chg="add del">
          <ac:chgData name="Shelley  Turner" userId="2cbc34d6-b73d-4494-96a0-bf21bb1ae1e5" providerId="ADAL" clId="{6132BFF5-D3D4-4473-8562-D6676B95AE28}" dt="2022-10-18T07:06:31.913" v="6336" actId="26606"/>
          <ac:spMkLst>
            <pc:docMk/>
            <pc:sldMk cId="4165896562" sldId="279"/>
            <ac:spMk id="41" creationId="{2513384B-399F-47B1-9ABD-172607AA4E6E}"/>
          </ac:spMkLst>
        </pc:spChg>
        <pc:spChg chg="add del">
          <ac:chgData name="Shelley  Turner" userId="2cbc34d6-b73d-4494-96a0-bf21bb1ae1e5" providerId="ADAL" clId="{6132BFF5-D3D4-4473-8562-D6676B95AE28}" dt="2022-10-18T07:06:37.055" v="6338" actId="26606"/>
          <ac:spMkLst>
            <pc:docMk/>
            <pc:sldMk cId="4165896562" sldId="279"/>
            <ac:spMk id="43" creationId="{5F305C72-8769-4E0F-B31D-F4B1C9DC933F}"/>
          </ac:spMkLst>
        </pc:spChg>
        <pc:spChg chg="add del">
          <ac:chgData name="Shelley  Turner" userId="2cbc34d6-b73d-4494-96a0-bf21bb1ae1e5" providerId="ADAL" clId="{6132BFF5-D3D4-4473-8562-D6676B95AE28}" dt="2022-10-18T07:06:37.055" v="6338" actId="26606"/>
          <ac:spMkLst>
            <pc:docMk/>
            <pc:sldMk cId="4165896562" sldId="279"/>
            <ac:spMk id="46" creationId="{C5E0C91A-3F1D-43D7-9AB4-5D0A17D5C46F}"/>
          </ac:spMkLst>
        </pc:spChg>
        <pc:spChg chg="add del">
          <ac:chgData name="Shelley  Turner" userId="2cbc34d6-b73d-4494-96a0-bf21bb1ae1e5" providerId="ADAL" clId="{6132BFF5-D3D4-4473-8562-D6676B95AE28}" dt="2022-10-18T07:06:37.055" v="6338" actId="26606"/>
          <ac:spMkLst>
            <pc:docMk/>
            <pc:sldMk cId="4165896562" sldId="279"/>
            <ac:spMk id="47" creationId="{3A6C27A1-A438-4EC6-93BF-EC26F29BBF0E}"/>
          </ac:spMkLst>
        </pc:spChg>
        <pc:grpChg chg="add del">
          <ac:chgData name="Shelley  Turner" userId="2cbc34d6-b73d-4494-96a0-bf21bb1ae1e5" providerId="ADAL" clId="{6132BFF5-D3D4-4473-8562-D6676B95AE28}" dt="2022-10-18T07:06:31.913" v="6336" actId="26606"/>
          <ac:grpSpMkLst>
            <pc:docMk/>
            <pc:sldMk cId="4165896562" sldId="279"/>
            <ac:grpSpMk id="11" creationId="{AAD68EE7-6E6F-4168-83FE-BCDDC20F569D}"/>
          </ac:grpSpMkLst>
        </pc:grpChg>
        <pc:grpChg chg="add del">
          <ac:chgData name="Shelley  Turner" userId="2cbc34d6-b73d-4494-96a0-bf21bb1ae1e5" providerId="ADAL" clId="{6132BFF5-D3D4-4473-8562-D6676B95AE28}" dt="2022-10-18T07:06:31.913" v="6336" actId="26606"/>
          <ac:grpSpMkLst>
            <pc:docMk/>
            <pc:sldMk cId="4165896562" sldId="279"/>
            <ac:grpSpMk id="25" creationId="{4D8D5B2B-7539-4692-96C7-956FDD481D65}"/>
          </ac:grpSpMkLst>
        </pc:grpChg>
        <pc:grpChg chg="add del">
          <ac:chgData name="Shelley  Turner" userId="2cbc34d6-b73d-4494-96a0-bf21bb1ae1e5" providerId="ADAL" clId="{6132BFF5-D3D4-4473-8562-D6676B95AE28}" dt="2022-10-18T07:06:37.055" v="6338" actId="26606"/>
          <ac:grpSpMkLst>
            <pc:docMk/>
            <pc:sldMk cId="4165896562" sldId="279"/>
            <ac:grpSpMk id="44" creationId="{72583CFC-05A3-4743-9A2E-7C2095B8D4CD}"/>
          </ac:grpSpMkLst>
        </pc:grpChg>
        <pc:grpChg chg="add del">
          <ac:chgData name="Shelley  Turner" userId="2cbc34d6-b73d-4494-96a0-bf21bb1ae1e5" providerId="ADAL" clId="{6132BFF5-D3D4-4473-8562-D6676B95AE28}" dt="2022-10-18T07:06:37.055" v="6338" actId="26606"/>
          <ac:grpSpMkLst>
            <pc:docMk/>
            <pc:sldMk cId="4165896562" sldId="279"/>
            <ac:grpSpMk id="45" creationId="{506F0A57-55BB-457C-9C8C-3DEE71009ADC}"/>
          </ac:grpSpMkLst>
        </pc:grpChg>
        <pc:picChg chg="add del mod ord">
          <ac:chgData name="Shelley  Turner" userId="2cbc34d6-b73d-4494-96a0-bf21bb1ae1e5" providerId="ADAL" clId="{6132BFF5-D3D4-4473-8562-D6676B95AE28}" dt="2022-10-18T07:06:45.257" v="6341" actId="478"/>
          <ac:picMkLst>
            <pc:docMk/>
            <pc:sldMk cId="4165896562" sldId="279"/>
            <ac:picMk id="4" creationId="{06B85E0E-9C01-4F01-A40A-581E94CC761E}"/>
          </ac:picMkLst>
        </pc:picChg>
      </pc:sldChg>
      <pc:sldChg chg="addSp delSp modSp add mod ord setBg">
        <pc:chgData name="Shelley  Turner" userId="2cbc34d6-b73d-4494-96a0-bf21bb1ae1e5" providerId="ADAL" clId="{6132BFF5-D3D4-4473-8562-D6676B95AE28}" dt="2022-10-18T06:15:06.493" v="6038" actId="14100"/>
        <pc:sldMkLst>
          <pc:docMk/>
          <pc:sldMk cId="3471265954" sldId="280"/>
        </pc:sldMkLst>
        <pc:spChg chg="mod">
          <ac:chgData name="Shelley  Turner" userId="2cbc34d6-b73d-4494-96a0-bf21bb1ae1e5" providerId="ADAL" clId="{6132BFF5-D3D4-4473-8562-D6676B95AE28}" dt="2022-10-18T06:14:51.305" v="6035" actId="14100"/>
          <ac:spMkLst>
            <pc:docMk/>
            <pc:sldMk cId="3471265954" sldId="280"/>
            <ac:spMk id="2" creationId="{CFE1113A-8612-4E56-9A20-BAF67F39089B}"/>
          </ac:spMkLst>
        </pc:spChg>
        <pc:spChg chg="mod">
          <ac:chgData name="Shelley  Turner" userId="2cbc34d6-b73d-4494-96a0-bf21bb1ae1e5" providerId="ADAL" clId="{6132BFF5-D3D4-4473-8562-D6676B95AE28}" dt="2022-10-18T06:15:06.493" v="6038" actId="14100"/>
          <ac:spMkLst>
            <pc:docMk/>
            <pc:sldMk cId="3471265954" sldId="280"/>
            <ac:spMk id="3" creationId="{C4D59646-790E-44DF-9FBD-1DCE2C74F762}"/>
          </ac:spMkLst>
        </pc:spChg>
        <pc:spChg chg="add del">
          <ac:chgData name="Shelley  Turner" userId="2cbc34d6-b73d-4494-96a0-bf21bb1ae1e5" providerId="ADAL" clId="{6132BFF5-D3D4-4473-8562-D6676B95AE28}" dt="2022-10-18T06:13:47.331" v="6023" actId="26606"/>
          <ac:spMkLst>
            <pc:docMk/>
            <pc:sldMk cId="3471265954" sldId="280"/>
            <ac:spMk id="9" creationId="{7A5FC171-5EF1-470A-B19B-DB937973D2A7}"/>
          </ac:spMkLst>
        </pc:spChg>
        <pc:spChg chg="add del">
          <ac:chgData name="Shelley  Turner" userId="2cbc34d6-b73d-4494-96a0-bf21bb1ae1e5" providerId="ADAL" clId="{6132BFF5-D3D4-4473-8562-D6676B95AE28}" dt="2022-10-18T06:13:47.331" v="6023" actId="26606"/>
          <ac:spMkLst>
            <pc:docMk/>
            <pc:sldMk cId="3471265954" sldId="280"/>
            <ac:spMk id="39" creationId="{685D77DF-610F-4D0F-A3D2-4FBBC96640E4}"/>
          </ac:spMkLst>
        </pc:spChg>
        <pc:spChg chg="add del">
          <ac:chgData name="Shelley  Turner" userId="2cbc34d6-b73d-4494-96a0-bf21bb1ae1e5" providerId="ADAL" clId="{6132BFF5-D3D4-4473-8562-D6676B95AE28}" dt="2022-10-18T06:13:47.331" v="6023" actId="26606"/>
          <ac:spMkLst>
            <pc:docMk/>
            <pc:sldMk cId="3471265954" sldId="280"/>
            <ac:spMk id="41" creationId="{2513384B-399F-47B1-9ABD-172607AA4E6E}"/>
          </ac:spMkLst>
        </pc:spChg>
        <pc:grpChg chg="add del">
          <ac:chgData name="Shelley  Turner" userId="2cbc34d6-b73d-4494-96a0-bf21bb1ae1e5" providerId="ADAL" clId="{6132BFF5-D3D4-4473-8562-D6676B95AE28}" dt="2022-10-18T06:13:47.331" v="6023" actId="26606"/>
          <ac:grpSpMkLst>
            <pc:docMk/>
            <pc:sldMk cId="3471265954" sldId="280"/>
            <ac:grpSpMk id="11" creationId="{AAD68EE7-6E6F-4168-83FE-BCDDC20F569D}"/>
          </ac:grpSpMkLst>
        </pc:grpChg>
        <pc:grpChg chg="add del">
          <ac:chgData name="Shelley  Turner" userId="2cbc34d6-b73d-4494-96a0-bf21bb1ae1e5" providerId="ADAL" clId="{6132BFF5-D3D4-4473-8562-D6676B95AE28}" dt="2022-10-18T06:13:47.331" v="6023" actId="26606"/>
          <ac:grpSpMkLst>
            <pc:docMk/>
            <pc:sldMk cId="3471265954" sldId="280"/>
            <ac:grpSpMk id="25" creationId="{4D8D5B2B-7539-4692-96C7-956FDD481D65}"/>
          </ac:grpSpMkLst>
        </pc:grpChg>
        <pc:picChg chg="add mod ord">
          <ac:chgData name="Shelley  Turner" userId="2cbc34d6-b73d-4494-96a0-bf21bb1ae1e5" providerId="ADAL" clId="{6132BFF5-D3D4-4473-8562-D6676B95AE28}" dt="2022-10-18T06:14:34.086" v="6033" actId="1076"/>
          <ac:picMkLst>
            <pc:docMk/>
            <pc:sldMk cId="3471265954" sldId="280"/>
            <ac:picMk id="4" creationId="{E4A74E2B-C674-4802-8505-DA77054951CE}"/>
          </ac:picMkLst>
        </pc:picChg>
      </pc:sldChg>
      <pc:sldChg chg="addSp delSp modSp add mod setBg">
        <pc:chgData name="Shelley  Turner" userId="2cbc34d6-b73d-4494-96a0-bf21bb1ae1e5" providerId="ADAL" clId="{6132BFF5-D3D4-4473-8562-D6676B95AE28}" dt="2022-10-18T16:46:46.472" v="7956" actId="27636"/>
        <pc:sldMkLst>
          <pc:docMk/>
          <pc:sldMk cId="3249276112" sldId="281"/>
        </pc:sldMkLst>
        <pc:spChg chg="mod">
          <ac:chgData name="Shelley  Turner" userId="2cbc34d6-b73d-4494-96a0-bf21bb1ae1e5" providerId="ADAL" clId="{6132BFF5-D3D4-4473-8562-D6676B95AE28}" dt="2022-10-18T16:46:43.585" v="7954" actId="1076"/>
          <ac:spMkLst>
            <pc:docMk/>
            <pc:sldMk cId="3249276112" sldId="281"/>
            <ac:spMk id="2" creationId="{C3AF5E8B-697F-40A1-8552-EAF4EFC5B7F2}"/>
          </ac:spMkLst>
        </pc:spChg>
        <pc:spChg chg="mod ord">
          <ac:chgData name="Shelley  Turner" userId="2cbc34d6-b73d-4494-96a0-bf21bb1ae1e5" providerId="ADAL" clId="{6132BFF5-D3D4-4473-8562-D6676B95AE28}" dt="2022-10-18T16:46:46.472" v="7956" actId="27636"/>
          <ac:spMkLst>
            <pc:docMk/>
            <pc:sldMk cId="3249276112" sldId="281"/>
            <ac:spMk id="3" creationId="{6B482416-EB1A-4A74-9BA7-166BEB22CAC0}"/>
          </ac:spMkLst>
        </pc:spChg>
        <pc:spChg chg="add del mod">
          <ac:chgData name="Shelley  Turner" userId="2cbc34d6-b73d-4494-96a0-bf21bb1ae1e5" providerId="ADAL" clId="{6132BFF5-D3D4-4473-8562-D6676B95AE28}" dt="2022-10-18T06:15:17.305" v="6039" actId="478"/>
          <ac:spMkLst>
            <pc:docMk/>
            <pc:sldMk cId="3249276112" sldId="281"/>
            <ac:spMk id="4" creationId="{74ADD5BC-EE68-4495-8594-2DF6EC02A2F6}"/>
          </ac:spMkLst>
        </pc:spChg>
        <pc:spChg chg="add del">
          <ac:chgData name="Shelley  Turner" userId="2cbc34d6-b73d-4494-96a0-bf21bb1ae1e5" providerId="ADAL" clId="{6132BFF5-D3D4-4473-8562-D6676B95AE28}" dt="2022-10-18T06:15:50.945" v="6042" actId="26606"/>
          <ac:spMkLst>
            <pc:docMk/>
            <pc:sldMk cId="3249276112" sldId="281"/>
            <ac:spMk id="10" creationId="{93262980-E907-4930-9E6E-3DC2025CE757}"/>
          </ac:spMkLst>
        </pc:spChg>
        <pc:spChg chg="add del">
          <ac:chgData name="Shelley  Turner" userId="2cbc34d6-b73d-4494-96a0-bf21bb1ae1e5" providerId="ADAL" clId="{6132BFF5-D3D4-4473-8562-D6676B95AE28}" dt="2022-10-18T06:15:50.945" v="6042" actId="26606"/>
          <ac:spMkLst>
            <pc:docMk/>
            <pc:sldMk cId="3249276112" sldId="281"/>
            <ac:spMk id="12" creationId="{AFD53EBD-B361-45AD-8ABF-9270B20B4AFE}"/>
          </ac:spMkLst>
        </pc:spChg>
        <pc:spChg chg="add del">
          <ac:chgData name="Shelley  Turner" userId="2cbc34d6-b73d-4494-96a0-bf21bb1ae1e5" providerId="ADAL" clId="{6132BFF5-D3D4-4473-8562-D6676B95AE28}" dt="2022-10-18T06:15:50.945" v="6042" actId="26606"/>
          <ac:spMkLst>
            <pc:docMk/>
            <pc:sldMk cId="3249276112" sldId="281"/>
            <ac:spMk id="14" creationId="{DA1A4CE7-6399-4B37-ACE2-CFC4B4077B51}"/>
          </ac:spMkLst>
        </pc:spChg>
        <pc:spChg chg="add del">
          <ac:chgData name="Shelley  Turner" userId="2cbc34d6-b73d-4494-96a0-bf21bb1ae1e5" providerId="ADAL" clId="{6132BFF5-D3D4-4473-8562-D6676B95AE28}" dt="2022-10-18T06:16:21.274" v="6046" actId="26606"/>
          <ac:spMkLst>
            <pc:docMk/>
            <pc:sldMk cId="3249276112" sldId="281"/>
            <ac:spMk id="25" creationId="{5F305C72-8769-4E0F-B31D-F4B1C9DC933F}"/>
          </ac:spMkLst>
        </pc:spChg>
        <pc:spChg chg="add del">
          <ac:chgData name="Shelley  Turner" userId="2cbc34d6-b73d-4494-96a0-bf21bb1ae1e5" providerId="ADAL" clId="{6132BFF5-D3D4-4473-8562-D6676B95AE28}" dt="2022-10-18T06:16:21.274" v="6046" actId="26606"/>
          <ac:spMkLst>
            <pc:docMk/>
            <pc:sldMk cId="3249276112" sldId="281"/>
            <ac:spMk id="40" creationId="{C5E0C91A-3F1D-43D7-9AB4-5D0A17D5C46F}"/>
          </ac:spMkLst>
        </pc:spChg>
        <pc:spChg chg="add del">
          <ac:chgData name="Shelley  Turner" userId="2cbc34d6-b73d-4494-96a0-bf21bb1ae1e5" providerId="ADAL" clId="{6132BFF5-D3D4-4473-8562-D6676B95AE28}" dt="2022-10-18T06:16:21.274" v="6046" actId="26606"/>
          <ac:spMkLst>
            <pc:docMk/>
            <pc:sldMk cId="3249276112" sldId="281"/>
            <ac:spMk id="42" creationId="{3A6C27A1-A438-4EC6-93BF-EC26F29BBF0E}"/>
          </ac:spMkLst>
        </pc:spChg>
        <pc:spChg chg="add">
          <ac:chgData name="Shelley  Turner" userId="2cbc34d6-b73d-4494-96a0-bf21bb1ae1e5" providerId="ADAL" clId="{6132BFF5-D3D4-4473-8562-D6676B95AE28}" dt="2022-10-18T06:16:21.274" v="6046" actId="26606"/>
          <ac:spMkLst>
            <pc:docMk/>
            <pc:sldMk cId="3249276112" sldId="281"/>
            <ac:spMk id="47" creationId="{5F305C72-8769-4E0F-B31D-F4B1C9DC933F}"/>
          </ac:spMkLst>
        </pc:spChg>
        <pc:spChg chg="add">
          <ac:chgData name="Shelley  Turner" userId="2cbc34d6-b73d-4494-96a0-bf21bb1ae1e5" providerId="ADAL" clId="{6132BFF5-D3D4-4473-8562-D6676B95AE28}" dt="2022-10-18T06:16:21.274" v="6046" actId="26606"/>
          <ac:spMkLst>
            <pc:docMk/>
            <pc:sldMk cId="3249276112" sldId="281"/>
            <ac:spMk id="77" creationId="{C5E0C91A-3F1D-43D7-9AB4-5D0A17D5C46F}"/>
          </ac:spMkLst>
        </pc:spChg>
        <pc:spChg chg="add">
          <ac:chgData name="Shelley  Turner" userId="2cbc34d6-b73d-4494-96a0-bf21bb1ae1e5" providerId="ADAL" clId="{6132BFF5-D3D4-4473-8562-D6676B95AE28}" dt="2022-10-18T06:16:21.274" v="6046" actId="26606"/>
          <ac:spMkLst>
            <pc:docMk/>
            <pc:sldMk cId="3249276112" sldId="281"/>
            <ac:spMk id="79" creationId="{3A6C27A1-A438-4EC6-93BF-EC26F29BBF0E}"/>
          </ac:spMkLst>
        </pc:spChg>
        <pc:grpChg chg="add del">
          <ac:chgData name="Shelley  Turner" userId="2cbc34d6-b73d-4494-96a0-bf21bb1ae1e5" providerId="ADAL" clId="{6132BFF5-D3D4-4473-8562-D6676B95AE28}" dt="2022-10-18T06:16:21.274" v="6046" actId="26606"/>
          <ac:grpSpMkLst>
            <pc:docMk/>
            <pc:sldMk cId="3249276112" sldId="281"/>
            <ac:grpSpMk id="26" creationId="{506F0A57-55BB-457C-9C8C-3DEE71009ADC}"/>
          </ac:grpSpMkLst>
        </pc:grpChg>
        <pc:grpChg chg="add del">
          <ac:chgData name="Shelley  Turner" userId="2cbc34d6-b73d-4494-96a0-bf21bb1ae1e5" providerId="ADAL" clId="{6132BFF5-D3D4-4473-8562-D6676B95AE28}" dt="2022-10-18T06:16:21.274" v="6046" actId="26606"/>
          <ac:grpSpMkLst>
            <pc:docMk/>
            <pc:sldMk cId="3249276112" sldId="281"/>
            <ac:grpSpMk id="39" creationId="{72583CFC-05A3-4743-9A2E-7C2095B8D4CD}"/>
          </ac:grpSpMkLst>
        </pc:grpChg>
        <pc:grpChg chg="add">
          <ac:chgData name="Shelley  Turner" userId="2cbc34d6-b73d-4494-96a0-bf21bb1ae1e5" providerId="ADAL" clId="{6132BFF5-D3D4-4473-8562-D6676B95AE28}" dt="2022-10-18T06:16:21.274" v="6046" actId="26606"/>
          <ac:grpSpMkLst>
            <pc:docMk/>
            <pc:sldMk cId="3249276112" sldId="281"/>
            <ac:grpSpMk id="49" creationId="{72583CFC-05A3-4743-9A2E-7C2095B8D4CD}"/>
          </ac:grpSpMkLst>
        </pc:grpChg>
        <pc:grpChg chg="add">
          <ac:chgData name="Shelley  Turner" userId="2cbc34d6-b73d-4494-96a0-bf21bb1ae1e5" providerId="ADAL" clId="{6132BFF5-D3D4-4473-8562-D6676B95AE28}" dt="2022-10-18T06:16:21.274" v="6046" actId="26606"/>
          <ac:grpSpMkLst>
            <pc:docMk/>
            <pc:sldMk cId="3249276112" sldId="281"/>
            <ac:grpSpMk id="63" creationId="{506F0A57-55BB-457C-9C8C-3DEE71009ADC}"/>
          </ac:grpSpMkLst>
        </pc:grpChg>
        <pc:picChg chg="add mod">
          <ac:chgData name="Shelley  Turner" userId="2cbc34d6-b73d-4494-96a0-bf21bb1ae1e5" providerId="ADAL" clId="{6132BFF5-D3D4-4473-8562-D6676B95AE28}" dt="2022-10-18T06:15:50.961" v="6043" actId="26606"/>
          <ac:picMkLst>
            <pc:docMk/>
            <pc:sldMk cId="3249276112" sldId="281"/>
            <ac:picMk id="5" creationId="{501A29E9-A71D-4574-8A39-A70215EC0E2C}"/>
          </ac:picMkLst>
        </pc:picChg>
      </pc:sldChg>
      <pc:sldChg chg="addSp delSp modSp add">
        <pc:chgData name="Shelley  Turner" userId="2cbc34d6-b73d-4494-96a0-bf21bb1ae1e5" providerId="ADAL" clId="{6132BFF5-D3D4-4473-8562-D6676B95AE28}" dt="2022-10-18T06:02:36.258" v="5987" actId="1076"/>
        <pc:sldMkLst>
          <pc:docMk/>
          <pc:sldMk cId="1638709580" sldId="282"/>
        </pc:sldMkLst>
        <pc:spChg chg="mod">
          <ac:chgData name="Shelley  Turner" userId="2cbc34d6-b73d-4494-96a0-bf21bb1ae1e5" providerId="ADAL" clId="{6132BFF5-D3D4-4473-8562-D6676B95AE28}" dt="2022-10-18T06:02:36.258" v="5987" actId="1076"/>
          <ac:spMkLst>
            <pc:docMk/>
            <pc:sldMk cId="1638709580" sldId="282"/>
            <ac:spMk id="2" creationId="{8968C4E4-F462-4E6C-BCF7-9A6B81B39C12}"/>
          </ac:spMkLst>
        </pc:spChg>
        <pc:spChg chg="del">
          <ac:chgData name="Shelley  Turner" userId="2cbc34d6-b73d-4494-96a0-bf21bb1ae1e5" providerId="ADAL" clId="{6132BFF5-D3D4-4473-8562-D6676B95AE28}" dt="2022-10-18T06:02:10.936" v="5984"/>
          <ac:spMkLst>
            <pc:docMk/>
            <pc:sldMk cId="1638709580" sldId="282"/>
            <ac:spMk id="3" creationId="{A04B2518-1CD2-4BFB-B535-C23B9246C935}"/>
          </ac:spMkLst>
        </pc:spChg>
        <pc:picChg chg="add mod">
          <ac:chgData name="Shelley  Turner" userId="2cbc34d6-b73d-4494-96a0-bf21bb1ae1e5" providerId="ADAL" clId="{6132BFF5-D3D4-4473-8562-D6676B95AE28}" dt="2022-10-18T06:02:30.789" v="5986" actId="1076"/>
          <ac:picMkLst>
            <pc:docMk/>
            <pc:sldMk cId="1638709580" sldId="282"/>
            <ac:picMk id="4" creationId="{DB562602-8555-43BD-A38F-8C2A9C408FE4}"/>
          </ac:picMkLst>
        </pc:picChg>
      </pc:sldChg>
      <pc:sldChg chg="addSp modSp add mod setBg">
        <pc:chgData name="Shelley  Turner" userId="2cbc34d6-b73d-4494-96a0-bf21bb1ae1e5" providerId="ADAL" clId="{6132BFF5-D3D4-4473-8562-D6676B95AE28}" dt="2022-10-18T06:57:17.464" v="6315" actId="26606"/>
        <pc:sldMkLst>
          <pc:docMk/>
          <pc:sldMk cId="3891265137" sldId="283"/>
        </pc:sldMkLst>
        <pc:spChg chg="mod">
          <ac:chgData name="Shelley  Turner" userId="2cbc34d6-b73d-4494-96a0-bf21bb1ae1e5" providerId="ADAL" clId="{6132BFF5-D3D4-4473-8562-D6676B95AE28}" dt="2022-10-18T06:57:17.464" v="6315" actId="26606"/>
          <ac:spMkLst>
            <pc:docMk/>
            <pc:sldMk cId="3891265137" sldId="283"/>
            <ac:spMk id="2" creationId="{947355EF-D5E5-4B5B-8F0F-AA7C2AEB027C}"/>
          </ac:spMkLst>
        </pc:spChg>
        <pc:spChg chg="mod">
          <ac:chgData name="Shelley  Turner" userId="2cbc34d6-b73d-4494-96a0-bf21bb1ae1e5" providerId="ADAL" clId="{6132BFF5-D3D4-4473-8562-D6676B95AE28}" dt="2022-10-18T06:57:17.464" v="6315" actId="26606"/>
          <ac:spMkLst>
            <pc:docMk/>
            <pc:sldMk cId="3891265137" sldId="283"/>
            <ac:spMk id="3" creationId="{53A1AB3F-FDCF-4EB4-A740-60F6576F95A9}"/>
          </ac:spMkLst>
        </pc:spChg>
        <pc:spChg chg="add">
          <ac:chgData name="Shelley  Turner" userId="2cbc34d6-b73d-4494-96a0-bf21bb1ae1e5" providerId="ADAL" clId="{6132BFF5-D3D4-4473-8562-D6676B95AE28}" dt="2022-10-18T06:57:17.464" v="6315" actId="26606"/>
          <ac:spMkLst>
            <pc:docMk/>
            <pc:sldMk cId="3891265137" sldId="283"/>
            <ac:spMk id="9" creationId="{B5D27D0B-B236-43E0-84ED-24198D786710}"/>
          </ac:spMkLst>
        </pc:spChg>
        <pc:spChg chg="add">
          <ac:chgData name="Shelley  Turner" userId="2cbc34d6-b73d-4494-96a0-bf21bb1ae1e5" providerId="ADAL" clId="{6132BFF5-D3D4-4473-8562-D6676B95AE28}" dt="2022-10-18T06:57:17.464" v="6315" actId="26606"/>
          <ac:spMkLst>
            <pc:docMk/>
            <pc:sldMk cId="3891265137" sldId="283"/>
            <ac:spMk id="11" creationId="{AC47E887-C87E-4D8A-9840-6D071881972F}"/>
          </ac:spMkLst>
        </pc:spChg>
        <pc:spChg chg="add">
          <ac:chgData name="Shelley  Turner" userId="2cbc34d6-b73d-4494-96a0-bf21bb1ae1e5" providerId="ADAL" clId="{6132BFF5-D3D4-4473-8562-D6676B95AE28}" dt="2022-10-18T06:57:17.464" v="6315" actId="26606"/>
          <ac:spMkLst>
            <pc:docMk/>
            <pc:sldMk cId="3891265137" sldId="283"/>
            <ac:spMk id="13" creationId="{CC5AFBB9-F80F-4FCC-A53E-F9CD83EFE073}"/>
          </ac:spMkLst>
        </pc:spChg>
        <pc:picChg chg="add mod">
          <ac:chgData name="Shelley  Turner" userId="2cbc34d6-b73d-4494-96a0-bf21bb1ae1e5" providerId="ADAL" clId="{6132BFF5-D3D4-4473-8562-D6676B95AE28}" dt="2022-10-18T06:57:17.464" v="6315" actId="26606"/>
          <ac:picMkLst>
            <pc:docMk/>
            <pc:sldMk cId="3891265137" sldId="283"/>
            <ac:picMk id="4" creationId="{0DFAC2F7-A3D6-42E4-A64B-3035FAF1FAC7}"/>
          </ac:picMkLst>
        </pc:picChg>
      </pc:sldChg>
      <pc:sldChg chg="addSp modSp add ord modNotes">
        <pc:chgData name="Shelley  Turner" userId="2cbc34d6-b73d-4494-96a0-bf21bb1ae1e5" providerId="ADAL" clId="{6132BFF5-D3D4-4473-8562-D6676B95AE28}" dt="2022-10-20T19:21:46.713" v="7979"/>
        <pc:sldMkLst>
          <pc:docMk/>
          <pc:sldMk cId="2550552209" sldId="284"/>
        </pc:sldMkLst>
        <pc:picChg chg="add mod">
          <ac:chgData name="Shelley  Turner" userId="2cbc34d6-b73d-4494-96a0-bf21bb1ae1e5" providerId="ADAL" clId="{6132BFF5-D3D4-4473-8562-D6676B95AE28}" dt="2022-10-20T19:21:36.895" v="7976"/>
          <ac:picMkLst>
            <pc:docMk/>
            <pc:sldMk cId="2550552209" sldId="284"/>
            <ac:picMk id="3" creationId="{AFF24699-1858-4E74-B507-3BE6D4B50C57}"/>
          </ac:picMkLst>
        </pc:picChg>
      </pc:sldChg>
      <pc:sldChg chg="addSp modSp add modNotes">
        <pc:chgData name="Shelley  Turner" userId="2cbc34d6-b73d-4494-96a0-bf21bb1ae1e5" providerId="ADAL" clId="{6132BFF5-D3D4-4473-8562-D6676B95AE28}" dt="2022-10-20T19:23:47.151" v="8002" actId="20577"/>
        <pc:sldMkLst>
          <pc:docMk/>
          <pc:sldMk cId="1482434542" sldId="285"/>
        </pc:sldMkLst>
        <pc:picChg chg="add mod">
          <ac:chgData name="Shelley  Turner" userId="2cbc34d6-b73d-4494-96a0-bf21bb1ae1e5" providerId="ADAL" clId="{6132BFF5-D3D4-4473-8562-D6676B95AE28}" dt="2022-10-20T19:23:47.064" v="8000"/>
          <ac:picMkLst>
            <pc:docMk/>
            <pc:sldMk cId="1482434542" sldId="285"/>
            <ac:picMk id="3" creationId="{F1ACB624-864E-4660-A6B3-CCF04DC3668A}"/>
          </ac:picMkLst>
        </pc:picChg>
      </pc:sldChg>
      <pc:sldChg chg="addSp delSp modSp add modNotes">
        <pc:chgData name="Shelley  Turner" userId="2cbc34d6-b73d-4494-96a0-bf21bb1ae1e5" providerId="ADAL" clId="{6132BFF5-D3D4-4473-8562-D6676B95AE28}" dt="2022-10-20T19:31:29.840" v="8016"/>
        <pc:sldMkLst>
          <pc:docMk/>
          <pc:sldMk cId="3608780840" sldId="286"/>
        </pc:sldMkLst>
        <pc:picChg chg="add del mod">
          <ac:chgData name="Shelley  Turner" userId="2cbc34d6-b73d-4494-96a0-bf21bb1ae1e5" providerId="ADAL" clId="{6132BFF5-D3D4-4473-8562-D6676B95AE28}" dt="2022-10-20T19:31:29.790" v="8014"/>
          <ac:picMkLst>
            <pc:docMk/>
            <pc:sldMk cId="3608780840" sldId="286"/>
            <ac:picMk id="3" creationId="{445AB3E7-BE11-4A6B-997C-04385F936B77}"/>
          </ac:picMkLst>
        </pc:picChg>
        <pc:picChg chg="add mod">
          <ac:chgData name="Shelley  Turner" userId="2cbc34d6-b73d-4494-96a0-bf21bb1ae1e5" providerId="ADAL" clId="{6132BFF5-D3D4-4473-8562-D6676B95AE28}" dt="2022-10-20T19:31:29.840" v="8016"/>
          <ac:picMkLst>
            <pc:docMk/>
            <pc:sldMk cId="3608780840" sldId="286"/>
            <ac:picMk id="5" creationId="{89BFBED3-C97F-4C11-B0D6-7B31AE5B691F}"/>
          </ac:picMkLst>
        </pc:picChg>
      </pc:sldChg>
      <pc:sldChg chg="addSp modSp add modNotes">
        <pc:chgData name="Shelley  Turner" userId="2cbc34d6-b73d-4494-96a0-bf21bb1ae1e5" providerId="ADAL" clId="{6132BFF5-D3D4-4473-8562-D6676B95AE28}" dt="2022-10-20T19:26:03.851" v="8012" actId="20577"/>
        <pc:sldMkLst>
          <pc:docMk/>
          <pc:sldMk cId="4221414495" sldId="287"/>
        </pc:sldMkLst>
        <pc:picChg chg="add mod">
          <ac:chgData name="Shelley  Turner" userId="2cbc34d6-b73d-4494-96a0-bf21bb1ae1e5" providerId="ADAL" clId="{6132BFF5-D3D4-4473-8562-D6676B95AE28}" dt="2022-10-20T19:26:03.765" v="8010"/>
          <ac:picMkLst>
            <pc:docMk/>
            <pc:sldMk cId="4221414495" sldId="287"/>
            <ac:picMk id="3" creationId="{38EC3894-3D04-4FFA-8138-DCE4A7CD43EC}"/>
          </ac:picMkLst>
        </pc:picChg>
      </pc:sldChg>
    </pc:docChg>
  </pc:docChgLst>
  <pc:docChgLst>
    <pc:chgData name="Shelley Turner" userId="2cbc34d6-b73d-4494-96a0-bf21bb1ae1e5" providerId="ADAL" clId="{6132BFF5-D3D4-4473-8562-D6676B95AE28}"/>
    <pc:docChg chg="custSel modSld">
      <pc:chgData name="Shelley Turner" userId="2cbc34d6-b73d-4494-96a0-bf21bb1ae1e5" providerId="ADAL" clId="{6132BFF5-D3D4-4473-8562-D6676B95AE28}" dt="2022-10-24T14:45:43.589" v="3"/>
      <pc:docMkLst>
        <pc:docMk/>
      </pc:docMkLst>
      <pc:sldChg chg="addSp delSp modSp">
        <pc:chgData name="Shelley Turner" userId="2cbc34d6-b73d-4494-96a0-bf21bb1ae1e5" providerId="ADAL" clId="{6132BFF5-D3D4-4473-8562-D6676B95AE28}" dt="2022-10-24T14:45:43.589" v="3"/>
        <pc:sldMkLst>
          <pc:docMk/>
          <pc:sldMk cId="1482434542" sldId="285"/>
        </pc:sldMkLst>
        <pc:picChg chg="del">
          <ac:chgData name="Shelley Turner" userId="2cbc34d6-b73d-4494-96a0-bf21bb1ae1e5" providerId="ADAL" clId="{6132BFF5-D3D4-4473-8562-D6676B95AE28}" dt="2022-10-24T14:45:43.531" v="1"/>
          <ac:picMkLst>
            <pc:docMk/>
            <pc:sldMk cId="1482434542" sldId="285"/>
            <ac:picMk id="3" creationId="{F1ACB624-864E-4660-A6B3-CCF04DC3668A}"/>
          </ac:picMkLst>
        </pc:picChg>
        <pc:picChg chg="add mod">
          <ac:chgData name="Shelley Turner" userId="2cbc34d6-b73d-4494-96a0-bf21bb1ae1e5" providerId="ADAL" clId="{6132BFF5-D3D4-4473-8562-D6676B95AE28}" dt="2022-10-24T14:45:43.589" v="3"/>
          <ac:picMkLst>
            <pc:docMk/>
            <pc:sldMk cId="1482434542" sldId="285"/>
            <ac:picMk id="4" creationId="{5C3BC849-5BA5-4F31-808F-574603E59B8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C73F9BE8-8CB1-4C95-9173-5BFBA7698838}" type="datetimeFigureOut">
              <a:rPr lang="en-US" smtClean="0"/>
              <a:t>10/24/2022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DD6F7B1B-A287-4737-A620-4330AD6150B4}" type="slidenum">
              <a:rPr lang="en-US" smtClean="0"/>
              <a:t>‹#›</a:t>
            </a:fld>
            <a:endParaRPr lang="en-US" dirty="0"/>
          </a:p>
        </p:txBody>
      </p:sp>
    </p:spTree>
    <p:extLst>
      <p:ext uri="{BB962C8B-B14F-4D97-AF65-F5344CB8AC3E}">
        <p14:creationId xmlns:p14="http://schemas.microsoft.com/office/powerpoint/2010/main" val="3799923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WELCOME! WHAT WOULD YOU LIKE TO LEARN TODAY
https://www.polleverywhere.com/free_text_polls/N98ncYEXG21IEmcBaTO6x</a:t>
            </a:r>
          </a:p>
        </p:txBody>
      </p:sp>
      <p:sp>
        <p:nvSpPr>
          <p:cNvPr id="4" name="Slide Number Placeholder 3"/>
          <p:cNvSpPr>
            <a:spLocks noGrp="1"/>
          </p:cNvSpPr>
          <p:nvPr>
            <p:ph type="sldNum" sz="quarter" idx="5"/>
          </p:nvPr>
        </p:nvSpPr>
        <p:spPr/>
        <p:txBody>
          <a:bodyPr/>
          <a:lstStyle/>
          <a:p>
            <a:fld id="{DD6F7B1B-A287-4737-A620-4330AD6150B4}" type="slidenum">
              <a:rPr lang="en-US" smtClean="0"/>
              <a:t>1</a:t>
            </a:fld>
            <a:endParaRPr lang="en-US" dirty="0"/>
          </a:p>
        </p:txBody>
      </p:sp>
      <p:sp>
        <p:nvSpPr>
          <p:cNvPr id="5" name="TextBox 4">
            <a:extLst>
              <a:ext uri="{FF2B5EF4-FFF2-40B4-BE49-F238E27FC236}">
                <a16:creationId xmlns:a16="http://schemas.microsoft.com/office/drawing/2014/main" id="{A9FA2EEC-D49D-490F-AB75-58799E28CA62}"/>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40298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7B1B-A287-4737-A620-4330AD6150B4}" type="slidenum">
              <a:rPr lang="en-US" smtClean="0"/>
              <a:t>10</a:t>
            </a:fld>
            <a:endParaRPr lang="en-US" dirty="0"/>
          </a:p>
        </p:txBody>
      </p:sp>
    </p:spTree>
    <p:extLst>
      <p:ext uri="{BB962C8B-B14F-4D97-AF65-F5344CB8AC3E}">
        <p14:creationId xmlns:p14="http://schemas.microsoft.com/office/powerpoint/2010/main" val="2249264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6F7B1B-A287-4737-A620-4330AD6150B4}" type="slidenum">
              <a:rPr lang="en-US" smtClean="0"/>
              <a:t>11</a:t>
            </a:fld>
            <a:endParaRPr lang="en-US" dirty="0"/>
          </a:p>
        </p:txBody>
      </p:sp>
    </p:spTree>
    <p:extLst>
      <p:ext uri="{BB962C8B-B14F-4D97-AF65-F5344CB8AC3E}">
        <p14:creationId xmlns:p14="http://schemas.microsoft.com/office/powerpoint/2010/main" val="3967664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6F7B1B-A287-4737-A620-4330AD6150B4}" type="slidenum">
              <a:rPr lang="en-US" smtClean="0"/>
              <a:t>12</a:t>
            </a:fld>
            <a:endParaRPr lang="en-US" dirty="0"/>
          </a:p>
        </p:txBody>
      </p:sp>
    </p:spTree>
    <p:extLst>
      <p:ext uri="{BB962C8B-B14F-4D97-AF65-F5344CB8AC3E}">
        <p14:creationId xmlns:p14="http://schemas.microsoft.com/office/powerpoint/2010/main" val="4118363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7B1B-A287-4737-A620-4330AD6150B4}" type="slidenum">
              <a:rPr lang="en-US" smtClean="0"/>
              <a:t>13</a:t>
            </a:fld>
            <a:endParaRPr lang="en-US" dirty="0"/>
          </a:p>
        </p:txBody>
      </p:sp>
    </p:spTree>
    <p:extLst>
      <p:ext uri="{BB962C8B-B14F-4D97-AF65-F5344CB8AC3E}">
        <p14:creationId xmlns:p14="http://schemas.microsoft.com/office/powerpoint/2010/main" val="3675928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7B1B-A287-4737-A620-4330AD6150B4}" type="slidenum">
              <a:rPr lang="en-US" smtClean="0"/>
              <a:t>14</a:t>
            </a:fld>
            <a:endParaRPr lang="en-US" dirty="0"/>
          </a:p>
        </p:txBody>
      </p:sp>
    </p:spTree>
    <p:extLst>
      <p:ext uri="{BB962C8B-B14F-4D97-AF65-F5344CB8AC3E}">
        <p14:creationId xmlns:p14="http://schemas.microsoft.com/office/powerpoint/2010/main" val="3050235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7B1B-A287-4737-A620-4330AD6150B4}" type="slidenum">
              <a:rPr lang="en-US" smtClean="0"/>
              <a:t>15</a:t>
            </a:fld>
            <a:endParaRPr lang="en-US" dirty="0"/>
          </a:p>
        </p:txBody>
      </p:sp>
    </p:spTree>
    <p:extLst>
      <p:ext uri="{BB962C8B-B14F-4D97-AF65-F5344CB8AC3E}">
        <p14:creationId xmlns:p14="http://schemas.microsoft.com/office/powerpoint/2010/main" val="2810381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TRUE OR FALSE? THE TUITION FUND PERMISSIVE LEVY CAN ONY BE LEVIED AFTER COSTS HAVE BEEN ACCRUED.
https://www.polleverywhere.com/multiple_choice_polls/pYTIvtLIk9UQ4ktniRT6n?state=opened&amp;flow=Default&amp;onscreen=persist</a:t>
            </a:r>
          </a:p>
        </p:txBody>
      </p:sp>
      <p:sp>
        <p:nvSpPr>
          <p:cNvPr id="4" name="Slide Number Placeholder 3"/>
          <p:cNvSpPr>
            <a:spLocks noGrp="1"/>
          </p:cNvSpPr>
          <p:nvPr>
            <p:ph type="sldNum" sz="quarter" idx="5"/>
          </p:nvPr>
        </p:nvSpPr>
        <p:spPr/>
        <p:txBody>
          <a:bodyPr/>
          <a:lstStyle/>
          <a:p>
            <a:fld id="{DD6F7B1B-A287-4737-A620-4330AD6150B4}" type="slidenum">
              <a:rPr lang="en-US" smtClean="0"/>
              <a:t>16</a:t>
            </a:fld>
            <a:endParaRPr lang="en-US" dirty="0"/>
          </a:p>
        </p:txBody>
      </p:sp>
      <p:sp>
        <p:nvSpPr>
          <p:cNvPr id="5" name="TextBox 4">
            <a:extLst>
              <a:ext uri="{FF2B5EF4-FFF2-40B4-BE49-F238E27FC236}">
                <a16:creationId xmlns:a16="http://schemas.microsoft.com/office/drawing/2014/main" id="{B6E8D805-3BC6-450C-8643-FE803CD7CCBA}"/>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01215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7B1B-A287-4737-A620-4330AD6150B4}" type="slidenum">
              <a:rPr lang="en-US" smtClean="0"/>
              <a:t>17</a:t>
            </a:fld>
            <a:endParaRPr lang="en-US" dirty="0"/>
          </a:p>
        </p:txBody>
      </p:sp>
    </p:spTree>
    <p:extLst>
      <p:ext uri="{BB962C8B-B14F-4D97-AF65-F5344CB8AC3E}">
        <p14:creationId xmlns:p14="http://schemas.microsoft.com/office/powerpoint/2010/main" val="644632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6F7B1B-A287-4737-A620-4330AD6150B4}" type="slidenum">
              <a:rPr lang="en-US" smtClean="0"/>
              <a:t>18</a:t>
            </a:fld>
            <a:endParaRPr lang="en-US" dirty="0"/>
          </a:p>
        </p:txBody>
      </p:sp>
    </p:spTree>
    <p:extLst>
      <p:ext uri="{BB962C8B-B14F-4D97-AF65-F5344CB8AC3E}">
        <p14:creationId xmlns:p14="http://schemas.microsoft.com/office/powerpoint/2010/main" val="3024541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7B1B-A287-4737-A620-4330AD6150B4}" type="slidenum">
              <a:rPr lang="en-US" smtClean="0"/>
              <a:t>19</a:t>
            </a:fld>
            <a:endParaRPr lang="en-US" dirty="0"/>
          </a:p>
        </p:txBody>
      </p:sp>
    </p:spTree>
    <p:extLst>
      <p:ext uri="{BB962C8B-B14F-4D97-AF65-F5344CB8AC3E}">
        <p14:creationId xmlns:p14="http://schemas.microsoft.com/office/powerpoint/2010/main" val="2956010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6F7B1B-A287-4737-A620-4330AD6150B4}" type="slidenum">
              <a:rPr lang="en-US" smtClean="0"/>
              <a:t>2</a:t>
            </a:fld>
            <a:endParaRPr lang="en-US" dirty="0"/>
          </a:p>
        </p:txBody>
      </p:sp>
    </p:spTree>
    <p:extLst>
      <p:ext uri="{BB962C8B-B14F-4D97-AF65-F5344CB8AC3E}">
        <p14:creationId xmlns:p14="http://schemas.microsoft.com/office/powerpoint/2010/main" val="3184013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7B1B-A287-4737-A620-4330AD6150B4}" type="slidenum">
              <a:rPr lang="en-US" smtClean="0"/>
              <a:t>20</a:t>
            </a:fld>
            <a:endParaRPr lang="en-US" dirty="0"/>
          </a:p>
        </p:txBody>
      </p:sp>
    </p:spTree>
    <p:extLst>
      <p:ext uri="{BB962C8B-B14F-4D97-AF65-F5344CB8AC3E}">
        <p14:creationId xmlns:p14="http://schemas.microsoft.com/office/powerpoint/2010/main" val="792254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7B1B-A287-4737-A620-4330AD6150B4}" type="slidenum">
              <a:rPr lang="en-US" smtClean="0"/>
              <a:t>21</a:t>
            </a:fld>
            <a:endParaRPr lang="en-US" dirty="0"/>
          </a:p>
        </p:txBody>
      </p:sp>
    </p:spTree>
    <p:extLst>
      <p:ext uri="{BB962C8B-B14F-4D97-AF65-F5344CB8AC3E}">
        <p14:creationId xmlns:p14="http://schemas.microsoft.com/office/powerpoint/2010/main" val="4247260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6F7B1B-A287-4737-A620-4330AD6150B4}" type="slidenum">
              <a:rPr lang="en-US" smtClean="0"/>
              <a:t>22</a:t>
            </a:fld>
            <a:endParaRPr lang="en-US" dirty="0"/>
          </a:p>
        </p:txBody>
      </p:sp>
    </p:spTree>
    <p:extLst>
      <p:ext uri="{BB962C8B-B14F-4D97-AF65-F5344CB8AC3E}">
        <p14:creationId xmlns:p14="http://schemas.microsoft.com/office/powerpoint/2010/main" val="4004802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7B1B-A287-4737-A620-4330AD6150B4}" type="slidenum">
              <a:rPr lang="en-US" smtClean="0"/>
              <a:t>23</a:t>
            </a:fld>
            <a:endParaRPr lang="en-US" dirty="0"/>
          </a:p>
        </p:txBody>
      </p:sp>
    </p:spTree>
    <p:extLst>
      <p:ext uri="{BB962C8B-B14F-4D97-AF65-F5344CB8AC3E}">
        <p14:creationId xmlns:p14="http://schemas.microsoft.com/office/powerpoint/2010/main" val="1772588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 WANT TO TRANSFER MONEY TO A MULTI DISTRICT AGREEMENT. I CAN USE THE FOLLOWING:
https://www.polleverywhere.com/multiple_choice_polls/IH4nWPXk1D7B1xwFUOy8s?state=opened&amp;flow=Default&amp;onscreen=persist</a:t>
            </a:r>
          </a:p>
        </p:txBody>
      </p:sp>
      <p:sp>
        <p:nvSpPr>
          <p:cNvPr id="4" name="Slide Number Placeholder 3"/>
          <p:cNvSpPr>
            <a:spLocks noGrp="1"/>
          </p:cNvSpPr>
          <p:nvPr>
            <p:ph type="sldNum" sz="quarter" idx="5"/>
          </p:nvPr>
        </p:nvSpPr>
        <p:spPr/>
        <p:txBody>
          <a:bodyPr/>
          <a:lstStyle/>
          <a:p>
            <a:fld id="{DD6F7B1B-A287-4737-A620-4330AD6150B4}" type="slidenum">
              <a:rPr lang="en-US" smtClean="0"/>
              <a:t>24</a:t>
            </a:fld>
            <a:endParaRPr lang="en-US" dirty="0"/>
          </a:p>
        </p:txBody>
      </p:sp>
      <p:sp>
        <p:nvSpPr>
          <p:cNvPr id="5" name="TextBox 4">
            <a:extLst>
              <a:ext uri="{FF2B5EF4-FFF2-40B4-BE49-F238E27FC236}">
                <a16:creationId xmlns:a16="http://schemas.microsoft.com/office/drawing/2014/main" id="{356B9482-7B7A-44D3-8A3E-7098EE3632FF}"/>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45138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7B1B-A287-4737-A620-4330AD6150B4}" type="slidenum">
              <a:rPr lang="en-US" smtClean="0"/>
              <a:t>25</a:t>
            </a:fld>
            <a:endParaRPr lang="en-US" dirty="0"/>
          </a:p>
        </p:txBody>
      </p:sp>
    </p:spTree>
    <p:extLst>
      <p:ext uri="{BB962C8B-B14F-4D97-AF65-F5344CB8AC3E}">
        <p14:creationId xmlns:p14="http://schemas.microsoft.com/office/powerpoint/2010/main" val="1278432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7B1B-A287-4737-A620-4330AD6150B4}" type="slidenum">
              <a:rPr lang="en-US" smtClean="0"/>
              <a:t>26</a:t>
            </a:fld>
            <a:endParaRPr lang="en-US" dirty="0"/>
          </a:p>
        </p:txBody>
      </p:sp>
    </p:spTree>
    <p:extLst>
      <p:ext uri="{BB962C8B-B14F-4D97-AF65-F5344CB8AC3E}">
        <p14:creationId xmlns:p14="http://schemas.microsoft.com/office/powerpoint/2010/main" val="1776487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7B1B-A287-4737-A620-4330AD6150B4}" type="slidenum">
              <a:rPr lang="en-US" smtClean="0"/>
              <a:t>27</a:t>
            </a:fld>
            <a:endParaRPr lang="en-US" dirty="0"/>
          </a:p>
        </p:txBody>
      </p:sp>
    </p:spTree>
    <p:extLst>
      <p:ext uri="{BB962C8B-B14F-4D97-AF65-F5344CB8AC3E}">
        <p14:creationId xmlns:p14="http://schemas.microsoft.com/office/powerpoint/2010/main" val="460684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6F7B1B-A287-4737-A620-4330AD6150B4}" type="slidenum">
              <a:rPr lang="en-US" smtClean="0"/>
              <a:t>28</a:t>
            </a:fld>
            <a:endParaRPr lang="en-US" dirty="0"/>
          </a:p>
        </p:txBody>
      </p:sp>
    </p:spTree>
    <p:extLst>
      <p:ext uri="{BB962C8B-B14F-4D97-AF65-F5344CB8AC3E}">
        <p14:creationId xmlns:p14="http://schemas.microsoft.com/office/powerpoint/2010/main" val="3718580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6F7B1B-A287-4737-A620-4330AD6150B4}" type="slidenum">
              <a:rPr lang="en-US" smtClean="0"/>
              <a:t>29</a:t>
            </a:fld>
            <a:endParaRPr lang="en-US" dirty="0"/>
          </a:p>
        </p:txBody>
      </p:sp>
    </p:spTree>
    <p:extLst>
      <p:ext uri="{BB962C8B-B14F-4D97-AF65-F5344CB8AC3E}">
        <p14:creationId xmlns:p14="http://schemas.microsoft.com/office/powerpoint/2010/main" val="3771872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6F7B1B-A287-4737-A620-4330AD6150B4}" type="slidenum">
              <a:rPr lang="en-US" smtClean="0"/>
              <a:t>3</a:t>
            </a:fld>
            <a:endParaRPr lang="en-US" dirty="0"/>
          </a:p>
        </p:txBody>
      </p:sp>
    </p:spTree>
    <p:extLst>
      <p:ext uri="{BB962C8B-B14F-4D97-AF65-F5344CB8AC3E}">
        <p14:creationId xmlns:p14="http://schemas.microsoft.com/office/powerpoint/2010/main" val="4015326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6F7B1B-A287-4737-A620-4330AD6150B4}" type="slidenum">
              <a:rPr lang="en-US" smtClean="0"/>
              <a:t>30</a:t>
            </a:fld>
            <a:endParaRPr lang="en-US" dirty="0"/>
          </a:p>
        </p:txBody>
      </p:sp>
    </p:spTree>
    <p:extLst>
      <p:ext uri="{BB962C8B-B14F-4D97-AF65-F5344CB8AC3E}">
        <p14:creationId xmlns:p14="http://schemas.microsoft.com/office/powerpoint/2010/main" val="1542029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6F7B1B-A287-4737-A620-4330AD6150B4}" type="slidenum">
              <a:rPr lang="en-US" smtClean="0"/>
              <a:t>31</a:t>
            </a:fld>
            <a:endParaRPr lang="en-US" dirty="0"/>
          </a:p>
        </p:txBody>
      </p:sp>
    </p:spTree>
    <p:extLst>
      <p:ext uri="{BB962C8B-B14F-4D97-AF65-F5344CB8AC3E}">
        <p14:creationId xmlns:p14="http://schemas.microsoft.com/office/powerpoint/2010/main" val="763891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6F7B1B-A287-4737-A620-4330AD6150B4}" type="slidenum">
              <a:rPr lang="en-US" smtClean="0"/>
              <a:t>4</a:t>
            </a:fld>
            <a:endParaRPr lang="en-US" dirty="0"/>
          </a:p>
        </p:txBody>
      </p:sp>
    </p:spTree>
    <p:extLst>
      <p:ext uri="{BB962C8B-B14F-4D97-AF65-F5344CB8AC3E}">
        <p14:creationId xmlns:p14="http://schemas.microsoft.com/office/powerpoint/2010/main" val="3956739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7B1B-A287-4737-A620-4330AD6150B4}" type="slidenum">
              <a:rPr lang="en-US" smtClean="0"/>
              <a:t>5</a:t>
            </a:fld>
            <a:endParaRPr lang="en-US" dirty="0"/>
          </a:p>
        </p:txBody>
      </p:sp>
    </p:spTree>
    <p:extLst>
      <p:ext uri="{BB962C8B-B14F-4D97-AF65-F5344CB8AC3E}">
        <p14:creationId xmlns:p14="http://schemas.microsoft.com/office/powerpoint/2010/main" val="882667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7B1B-A287-4737-A620-4330AD6150B4}" type="slidenum">
              <a:rPr lang="en-US" smtClean="0"/>
              <a:t>6</a:t>
            </a:fld>
            <a:endParaRPr lang="en-US" dirty="0"/>
          </a:p>
        </p:txBody>
      </p:sp>
    </p:spTree>
    <p:extLst>
      <p:ext uri="{BB962C8B-B14F-4D97-AF65-F5344CB8AC3E}">
        <p14:creationId xmlns:p14="http://schemas.microsoft.com/office/powerpoint/2010/main" val="296932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YOUR DISTRICT HAS A SYSTEM IN PLACE IF KEY PERSONELLE NEED TO LEAVE IMMEDIATELY.
https://www.polleverywhere.com/multiple_choice_polls/LYkKEXXjM032u65MeLSto?state=opened&amp;flow=Default&amp;onscreen=persist</a:t>
            </a:r>
          </a:p>
        </p:txBody>
      </p:sp>
      <p:sp>
        <p:nvSpPr>
          <p:cNvPr id="4" name="Slide Number Placeholder 3"/>
          <p:cNvSpPr>
            <a:spLocks noGrp="1"/>
          </p:cNvSpPr>
          <p:nvPr>
            <p:ph type="sldNum" sz="quarter" idx="5"/>
          </p:nvPr>
        </p:nvSpPr>
        <p:spPr/>
        <p:txBody>
          <a:bodyPr/>
          <a:lstStyle/>
          <a:p>
            <a:fld id="{DD6F7B1B-A287-4737-A620-4330AD6150B4}" type="slidenum">
              <a:rPr lang="en-US" smtClean="0"/>
              <a:t>7</a:t>
            </a:fld>
            <a:endParaRPr lang="en-US" dirty="0"/>
          </a:p>
        </p:txBody>
      </p:sp>
      <p:sp>
        <p:nvSpPr>
          <p:cNvPr id="5" name="TextBox 4">
            <a:extLst>
              <a:ext uri="{FF2B5EF4-FFF2-40B4-BE49-F238E27FC236}">
                <a16:creationId xmlns:a16="http://schemas.microsoft.com/office/drawing/2014/main" id="{18963E3A-3774-44B2-89AA-5B056EAA8EAD}"/>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27243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7B1B-A287-4737-A620-4330AD6150B4}" type="slidenum">
              <a:rPr lang="en-US" smtClean="0"/>
              <a:t>8</a:t>
            </a:fld>
            <a:endParaRPr lang="en-US" dirty="0"/>
          </a:p>
        </p:txBody>
      </p:sp>
    </p:spTree>
    <p:extLst>
      <p:ext uri="{BB962C8B-B14F-4D97-AF65-F5344CB8AC3E}">
        <p14:creationId xmlns:p14="http://schemas.microsoft.com/office/powerpoint/2010/main" val="1434479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7B1B-A287-4737-A620-4330AD6150B4}" type="slidenum">
              <a:rPr lang="en-US" smtClean="0"/>
              <a:t>9</a:t>
            </a:fld>
            <a:endParaRPr lang="en-US" dirty="0"/>
          </a:p>
        </p:txBody>
      </p:sp>
    </p:spTree>
    <p:extLst>
      <p:ext uri="{BB962C8B-B14F-4D97-AF65-F5344CB8AC3E}">
        <p14:creationId xmlns:p14="http://schemas.microsoft.com/office/powerpoint/2010/main" val="3033595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10/24/2022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leg.mt.gov/bills/mca/title_0200/chapter_0090/part_0050/section_0090/0200-0090-0050-0090.html" TargetMode="External"/><Relationship Id="rId4" Type="http://schemas.openxmlformats.org/officeDocument/2006/relationships/hyperlink" Target="https://leg.mt.gov/bills/mca/title_0200/chapter_0090/part_0050/section_0120/0200-0090-0050-0120.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leg.mt.gov/bills/mca/title_0200/chapter_0090/part_0050/section_0150/0200-0090-0050-0150.html" TargetMode="External"/><Relationship Id="rId7" Type="http://schemas.openxmlformats.org/officeDocument/2006/relationships/hyperlink" Target="https://leg.mt.gov/bills/mca/title_0200/chapter_0090/part_0020/section_0360/0200-0090-0020-0360.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leg.mt.gov/bills/mca/title_0200/chapter_0090/part_0050/section_0020/0200-0090-0050-0020.html" TargetMode="External"/><Relationship Id="rId5" Type="http://schemas.openxmlformats.org/officeDocument/2006/relationships/hyperlink" Target="https://opi.mt.gov/Leadership/Academic-Success/Montana-Advanced-Opportunities#9825111024-application-info" TargetMode="External"/><Relationship Id="rId4" Type="http://schemas.openxmlformats.org/officeDocument/2006/relationships/hyperlink" Target="https://leg.mt.gov/bills/mca/title_0200/chapter_0030/part_0030/section_0630/0200-0030-0030-0630.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leg.mt.gov/bills/mca/title_0200/chapter_0090/part_0010/section_0160/0200-0090-0010-0160.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leg.mt.gov/bills/mca/title_0200/chapter_0090/part_0050/section_0020/0200-0090-0050-0020.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eg.mt.gov/bills/mca/title_0200/chapter_0050/part_0030/section_0240/0200-0050-0030-0240.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opi.mt.gov/Leadership/Finance-Grants/School-Finance/Tuition-and-Attendance#10518011772-calculation-spreadsheets"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opi.mt.gov/Leadership/Academic-Success/Montana-Advanced-Opportunities#9825111024-application-info"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leg.mt.gov/bills/mca/title_0200/chapter_0090/part_0020/section_0360/0200-0090-0020-0360.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leg.mt.gov/bills/mca/title_0200/chapter_0010/part_0040/section_0010/0200-0010-0040-0010.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leg.mt.gov/bills/mca/title_0200/chapter_0090/part_0050/section_0020/0200-0090-0050-0020.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leg.mt.gov/bills/mca/title_0200/chapter_0030/part_0030/section_0630/0200-0030-0030-0630.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opi.mt.gov/Portals/182/Page%20Files/School%20Finance/Accounting/About%20School%20Finance/Guidance%20and%20Manuals/FY2022/Mulitdistrict%20Agreements%20FAQs%20Final.pdf?ver=2021-09-24-080542-717"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hyperlink" Target="https://leg.mt.gov/bills/mca/title_0200/chapter_0090/part_0040/section_0370/0200-0090-0040-0370.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leg.mt.gov/bills/mca/title_0200/chapter_0090/part_0030/section_0080/0200-0090-0030-0080.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leg.mt.gov/bills/mca/title_0200/chapter_0070/part_0010/section_0170/0200-0070-0010-0170.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opi.mt.gov/COVID-19-Information/ESSER"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hyperlink" Target="https://mrea-mt.org/montana-cooperative-services/about-mc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hyperlink" Target="mailto:Mroach@masbo.com" TargetMode="External"/><Relationship Id="rId3" Type="http://schemas.openxmlformats.org/officeDocument/2006/relationships/image" Target="../media/image3.jpg"/><Relationship Id="rId7" Type="http://schemas.openxmlformats.org/officeDocument/2006/relationships/hyperlink" Target="mailto:Shamel@masbo.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Sturner@masbo.com" TargetMode="Externa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www.mtsba.org/home" TargetMode="External"/><Relationship Id="rId3" Type="http://schemas.openxmlformats.org/officeDocument/2006/relationships/image" Target="../media/image26.png"/><Relationship Id="rId7" Type="http://schemas.openxmlformats.org/officeDocument/2006/relationships/hyperlink" Target="mailto:mike.waterman@bsd7.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mailto:Shamel@Masbo.com" TargetMode="External"/><Relationship Id="rId5" Type="http://schemas.openxmlformats.org/officeDocument/2006/relationships/hyperlink" Target="mailto:sturner@masbo.com" TargetMode="External"/><Relationship Id="rId4" Type="http://schemas.openxmlformats.org/officeDocument/2006/relationships/hyperlink" Target="https://www.masbo.com/i4a/pages/index.cfm?pageid=1" TargetMode="External"/><Relationship Id="rId9" Type="http://schemas.openxmlformats.org/officeDocument/2006/relationships/hyperlink" Target="https://opi.mt.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mtsba.org/hom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file:///C:\Users\Shelly\Downloads\MTSBA%20Model%20Flexibility%20and%20Efficiency%20Policy%20Series.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leg.mt.gov/bills/mca/title_0200/chapter_0090/part_0030/section_0110/0200-0090-0030-0110.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rules.mt.gov/gateway/ruleno.asp?RN=10.55.906" TargetMode="External"/><Relationship Id="rId4" Type="http://schemas.openxmlformats.org/officeDocument/2006/relationships/hyperlink" Target="https://rules.mt.gov/gateway/ruleno.asp?RN=10.20.10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F24699-1858-4E74-B507-3BE6D4B50C57}"/>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550552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13">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5"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6"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7"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8"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2"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3"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4"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5"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6"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 name="Group 27">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9"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0"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1"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2"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3"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4"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5"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6"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7"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8"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9"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0"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658BA35C-349D-4275-B6E2-C8CA10B980D1}"/>
              </a:ext>
            </a:extLst>
          </p:cNvPr>
          <p:cNvSpPr>
            <a:spLocks noGrp="1"/>
          </p:cNvSpPr>
          <p:nvPr>
            <p:ph type="title"/>
          </p:nvPr>
        </p:nvSpPr>
        <p:spPr>
          <a:xfrm>
            <a:off x="6483096" y="624110"/>
            <a:ext cx="5021516" cy="1280890"/>
          </a:xfrm>
        </p:spPr>
        <p:txBody>
          <a:bodyPr>
            <a:normAutofit/>
          </a:bodyPr>
          <a:lstStyle/>
          <a:p>
            <a:pPr>
              <a:lnSpc>
                <a:spcPct val="90000"/>
              </a:lnSpc>
            </a:pPr>
            <a:r>
              <a:rPr lang="en-US" sz="3100" dirty="0"/>
              <a:t>Understanding General Fund Allowable Transfers</a:t>
            </a:r>
          </a:p>
        </p:txBody>
      </p:sp>
      <p:sp>
        <p:nvSpPr>
          <p:cNvPr id="13" name="Rectangle 41">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7" name="Picture 6">
            <a:extLst>
              <a:ext uri="{FF2B5EF4-FFF2-40B4-BE49-F238E27FC236}">
                <a16:creationId xmlns:a16="http://schemas.microsoft.com/office/drawing/2014/main" id="{FC91971A-ED7B-4D66-A93D-3C066620CFD9}"/>
              </a:ext>
            </a:extLst>
          </p:cNvPr>
          <p:cNvPicPr>
            <a:picLocks noChangeAspect="1"/>
          </p:cNvPicPr>
          <p:nvPr/>
        </p:nvPicPr>
        <p:blipFill rotWithShape="1">
          <a:blip r:embed="rId3"/>
          <a:srcRect l="45950" r="9073" b="-1"/>
          <a:stretch/>
        </p:blipFill>
        <p:spPr>
          <a:xfrm>
            <a:off x="-1554" y="1731"/>
            <a:ext cx="4655850" cy="6858000"/>
          </a:xfrm>
          <a:prstGeom prst="rect">
            <a:avLst/>
          </a:prstGeom>
        </p:spPr>
      </p:pic>
      <p:sp>
        <p:nvSpPr>
          <p:cNvPr id="6" name="Content Placeholder 5">
            <a:extLst>
              <a:ext uri="{FF2B5EF4-FFF2-40B4-BE49-F238E27FC236}">
                <a16:creationId xmlns:a16="http://schemas.microsoft.com/office/drawing/2014/main" id="{EA44E52B-49C8-47F6-89D3-E278069ACDE6}"/>
              </a:ext>
            </a:extLst>
          </p:cNvPr>
          <p:cNvSpPr>
            <a:spLocks noGrp="1"/>
          </p:cNvSpPr>
          <p:nvPr>
            <p:ph idx="1"/>
          </p:nvPr>
        </p:nvSpPr>
        <p:spPr>
          <a:xfrm>
            <a:off x="7033792" y="1905000"/>
            <a:ext cx="4869610" cy="4598796"/>
          </a:xfrm>
        </p:spPr>
        <p:txBody>
          <a:bodyPr>
            <a:normAutofit lnSpcReduction="10000"/>
          </a:bodyPr>
          <a:lstStyle/>
          <a:p>
            <a:pPr>
              <a:lnSpc>
                <a:spcPct val="90000"/>
              </a:lnSpc>
            </a:pPr>
            <a:r>
              <a:rPr lang="en-US" b="1" dirty="0"/>
              <a:t>Compensated Absences, </a:t>
            </a:r>
            <a:r>
              <a:rPr lang="en-US" b="1" dirty="0">
                <a:hlinkClick r:id="rId4"/>
              </a:rPr>
              <a:t>20-9-512, MCA</a:t>
            </a:r>
            <a:r>
              <a:rPr lang="en-US" b="1" dirty="0"/>
              <a:t>	</a:t>
            </a:r>
          </a:p>
          <a:p>
            <a:pPr lvl="1">
              <a:lnSpc>
                <a:spcPct val="90000"/>
              </a:lnSpc>
            </a:pPr>
            <a:r>
              <a:rPr lang="en-US" sz="1800" dirty="0"/>
              <a:t>Limited to 30% of compensated absences liability for administrative &amp; classified staff</a:t>
            </a:r>
          </a:p>
          <a:p>
            <a:pPr lvl="1">
              <a:lnSpc>
                <a:spcPct val="90000"/>
              </a:lnSpc>
            </a:pPr>
            <a:r>
              <a:rPr lang="en-US" sz="1800" dirty="0"/>
              <a:t>Transfers from General (01) allowed if within adopted budget</a:t>
            </a:r>
          </a:p>
          <a:p>
            <a:pPr lvl="1">
              <a:lnSpc>
                <a:spcPct val="90000"/>
              </a:lnSpc>
            </a:pPr>
            <a:r>
              <a:rPr lang="en-US" sz="1800" dirty="0"/>
              <a:t>If fund is over the 30% limitation, funds must be transferred General (01)</a:t>
            </a:r>
          </a:p>
          <a:p>
            <a:pPr>
              <a:lnSpc>
                <a:spcPct val="90000"/>
              </a:lnSpc>
            </a:pPr>
            <a:r>
              <a:rPr lang="en-US" b="1" dirty="0"/>
              <a:t>Lease Rental Agreements, </a:t>
            </a:r>
            <a:r>
              <a:rPr lang="en-US" b="1" dirty="0">
                <a:hlinkClick r:id="rId5"/>
              </a:rPr>
              <a:t>20-9-509, MCA</a:t>
            </a:r>
            <a:endParaRPr lang="en-US" b="1" dirty="0"/>
          </a:p>
          <a:p>
            <a:pPr lvl="1">
              <a:lnSpc>
                <a:spcPct val="90000"/>
              </a:lnSpc>
            </a:pPr>
            <a:r>
              <a:rPr lang="en-US" sz="1800" dirty="0"/>
              <a:t>If the ending cash balance of fund is greater than $10,000 (or $20,000 for K-12 district) must be transferred to General (01)</a:t>
            </a:r>
          </a:p>
        </p:txBody>
      </p:sp>
    </p:spTree>
    <p:extLst>
      <p:ext uri="{BB962C8B-B14F-4D97-AF65-F5344CB8AC3E}">
        <p14:creationId xmlns:p14="http://schemas.microsoft.com/office/powerpoint/2010/main" val="3604151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D27D0B-B236-43E0-84ED-24198D7867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7355EF-D5E5-4B5B-8F0F-AA7C2AEB027C}"/>
              </a:ext>
            </a:extLst>
          </p:cNvPr>
          <p:cNvSpPr>
            <a:spLocks noGrp="1"/>
          </p:cNvSpPr>
          <p:nvPr>
            <p:ph type="title"/>
          </p:nvPr>
        </p:nvSpPr>
        <p:spPr>
          <a:xfrm>
            <a:off x="649224" y="645106"/>
            <a:ext cx="5122652" cy="1259894"/>
          </a:xfrm>
        </p:spPr>
        <p:txBody>
          <a:bodyPr>
            <a:normAutofit/>
          </a:bodyPr>
          <a:lstStyle/>
          <a:p>
            <a:pPr>
              <a:lnSpc>
                <a:spcPct val="90000"/>
              </a:lnSpc>
            </a:pPr>
            <a:r>
              <a:rPr lang="en-US" sz="3100">
                <a:solidFill>
                  <a:srgbClr val="35563D"/>
                </a:solidFill>
              </a:rPr>
              <a:t>Understanding General Fund Allowable Transfers</a:t>
            </a:r>
          </a:p>
        </p:txBody>
      </p:sp>
      <p:sp>
        <p:nvSpPr>
          <p:cNvPr id="11" name="Rectangle 10">
            <a:extLst>
              <a:ext uri="{FF2B5EF4-FFF2-40B4-BE49-F238E27FC236}">
                <a16:creationId xmlns:a16="http://schemas.microsoft.com/office/drawing/2014/main" id="{AC47E887-C87E-4D8A-9840-6D0718819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5563D"/>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3A1AB3F-FDCF-4EB4-A740-60F6576F95A9}"/>
              </a:ext>
            </a:extLst>
          </p:cNvPr>
          <p:cNvSpPr>
            <a:spLocks noGrp="1"/>
          </p:cNvSpPr>
          <p:nvPr>
            <p:ph idx="1"/>
          </p:nvPr>
        </p:nvSpPr>
        <p:spPr>
          <a:xfrm>
            <a:off x="649225" y="2133600"/>
            <a:ext cx="5122652" cy="3759253"/>
          </a:xfrm>
        </p:spPr>
        <p:txBody>
          <a:bodyPr>
            <a:normAutofit/>
          </a:bodyPr>
          <a:lstStyle/>
          <a:p>
            <a:pPr>
              <a:buClr>
                <a:srgbClr val="F0B14D"/>
              </a:buClr>
            </a:pPr>
            <a:r>
              <a:rPr lang="en-US" b="1"/>
              <a:t>Litigation Reserve, </a:t>
            </a:r>
            <a:r>
              <a:rPr lang="en-US" b="1">
                <a:hlinkClick r:id="rId3"/>
              </a:rPr>
              <a:t>20-9-515(2), MCA</a:t>
            </a:r>
            <a:endParaRPr lang="en-US" b="1"/>
          </a:p>
          <a:p>
            <a:pPr lvl="1">
              <a:buClr>
                <a:srgbClr val="F0B14D"/>
              </a:buClr>
            </a:pPr>
            <a:r>
              <a:rPr lang="en-US"/>
              <a:t>Transfers from General (01) allowed if within adopted budget</a:t>
            </a:r>
          </a:p>
          <a:p>
            <a:pPr lvl="1">
              <a:buClr>
                <a:srgbClr val="F0B14D"/>
              </a:buClr>
            </a:pPr>
            <a:r>
              <a:rPr lang="en-US"/>
              <a:t>Once settled, transfer remaining dollars to General (01) &amp; used to reduce the BASE levy</a:t>
            </a:r>
          </a:p>
          <a:p>
            <a:pPr>
              <a:buClr>
                <a:srgbClr val="F0B14D"/>
              </a:buClr>
            </a:pPr>
            <a:r>
              <a:rPr lang="en-US" b="1"/>
              <a:t>Multi District Agreements, </a:t>
            </a:r>
            <a:r>
              <a:rPr lang="en-US" b="1" spc="-5">
                <a:cs typeface="Arial"/>
                <a:hlinkClick r:id="rId4"/>
              </a:rPr>
              <a:t>20-3-363, MCA</a:t>
            </a:r>
            <a:endParaRPr lang="en-US" b="1"/>
          </a:p>
          <a:p>
            <a:pPr>
              <a:buClr>
                <a:srgbClr val="F0B14D"/>
              </a:buClr>
            </a:pPr>
            <a:r>
              <a:rPr lang="en-US" b="1"/>
              <a:t>Flexibility Transformational Learning Match, </a:t>
            </a:r>
            <a:r>
              <a:rPr lang="en-US" b="1">
                <a:hlinkClick r:id="rId5"/>
              </a:rPr>
              <a:t>OPI link</a:t>
            </a:r>
            <a:endParaRPr lang="en-US" b="1"/>
          </a:p>
          <a:p>
            <a:pPr>
              <a:buClr>
                <a:srgbClr val="F0B14D"/>
              </a:buClr>
            </a:pPr>
            <a:r>
              <a:rPr lang="en-US" b="1"/>
              <a:t>Building Reserve, </a:t>
            </a:r>
            <a:r>
              <a:rPr lang="en-US" b="1">
                <a:hlinkClick r:id="rId6"/>
              </a:rPr>
              <a:t>20-9-502, MCA</a:t>
            </a:r>
            <a:r>
              <a:rPr lang="en-US" b="1"/>
              <a:t>, </a:t>
            </a:r>
            <a:r>
              <a:rPr lang="en-US" b="1">
                <a:hlinkClick r:id="rId7"/>
              </a:rPr>
              <a:t>20-9-236, MCA</a:t>
            </a:r>
            <a:endParaRPr lang="en-US" b="1"/>
          </a:p>
          <a:p>
            <a:pPr>
              <a:buClr>
                <a:srgbClr val="F0B14D"/>
              </a:buClr>
            </a:pPr>
            <a:endParaRPr lang="en-US"/>
          </a:p>
        </p:txBody>
      </p:sp>
      <p:pic>
        <p:nvPicPr>
          <p:cNvPr id="4" name="Picture 3">
            <a:extLst>
              <a:ext uri="{FF2B5EF4-FFF2-40B4-BE49-F238E27FC236}">
                <a16:creationId xmlns:a16="http://schemas.microsoft.com/office/drawing/2014/main" id="{0DFAC2F7-A3D6-42E4-A64B-3035FAF1FAC7}"/>
              </a:ext>
            </a:extLst>
          </p:cNvPr>
          <p:cNvPicPr>
            <a:picLocks noChangeAspect="1"/>
          </p:cNvPicPr>
          <p:nvPr/>
        </p:nvPicPr>
        <p:blipFill rotWithShape="1">
          <a:blip r:embed="rId8"/>
          <a:srcRect l="25505" r="22813" b="2"/>
          <a:stretch/>
        </p:blipFill>
        <p:spPr>
          <a:xfrm>
            <a:off x="6091916" y="645106"/>
            <a:ext cx="5451627" cy="5247747"/>
          </a:xfrm>
          <a:prstGeom prst="rect">
            <a:avLst/>
          </a:prstGeom>
        </p:spPr>
      </p:pic>
      <p:sp>
        <p:nvSpPr>
          <p:cNvPr id="13" name="Freeform 12">
            <a:extLst>
              <a:ext uri="{FF2B5EF4-FFF2-40B4-BE49-F238E27FC236}">
                <a16:creationId xmlns:a16="http://schemas.microsoft.com/office/drawing/2014/main" id="{CC5AFBB9-F80F-4FCC-A53E-F9CD83EF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265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557B8-64CD-4AE2-B1A7-048D3E0AA8C9}"/>
              </a:ext>
            </a:extLst>
          </p:cNvPr>
          <p:cNvSpPr>
            <a:spLocks noGrp="1"/>
          </p:cNvSpPr>
          <p:nvPr>
            <p:ph type="title"/>
          </p:nvPr>
        </p:nvSpPr>
        <p:spPr>
          <a:xfrm>
            <a:off x="2592925" y="395502"/>
            <a:ext cx="8911687" cy="1280890"/>
          </a:xfrm>
        </p:spPr>
        <p:txBody>
          <a:bodyPr/>
          <a:lstStyle/>
          <a:p>
            <a:pPr algn="ctr"/>
            <a:r>
              <a:rPr lang="en-US" dirty="0"/>
              <a:t>Permissive Non Voted Levies</a:t>
            </a:r>
          </a:p>
        </p:txBody>
      </p:sp>
      <p:pic>
        <p:nvPicPr>
          <p:cNvPr id="4" name="Content Placeholder 3">
            <a:extLst>
              <a:ext uri="{FF2B5EF4-FFF2-40B4-BE49-F238E27FC236}">
                <a16:creationId xmlns:a16="http://schemas.microsoft.com/office/drawing/2014/main" id="{9BAC67A7-12B3-4CDC-93F2-33D88CAFEA05}"/>
              </a:ext>
            </a:extLst>
          </p:cNvPr>
          <p:cNvPicPr>
            <a:picLocks noGrp="1" noChangeAspect="1"/>
          </p:cNvPicPr>
          <p:nvPr>
            <p:ph idx="1"/>
          </p:nvPr>
        </p:nvPicPr>
        <p:blipFill>
          <a:blip r:embed="rId3"/>
          <a:stretch>
            <a:fillRect/>
          </a:stretch>
        </p:blipFill>
        <p:spPr>
          <a:xfrm>
            <a:off x="3346450" y="1294606"/>
            <a:ext cx="8158162" cy="4268787"/>
          </a:xfrm>
          <a:prstGeom prst="rect">
            <a:avLst/>
          </a:prstGeom>
        </p:spPr>
      </p:pic>
      <p:sp>
        <p:nvSpPr>
          <p:cNvPr id="5" name="TextBox 4">
            <a:extLst>
              <a:ext uri="{FF2B5EF4-FFF2-40B4-BE49-F238E27FC236}">
                <a16:creationId xmlns:a16="http://schemas.microsoft.com/office/drawing/2014/main" id="{92A25BBB-708C-461D-8FBB-6F2DFD4BEB87}"/>
              </a:ext>
            </a:extLst>
          </p:cNvPr>
          <p:cNvSpPr txBox="1"/>
          <p:nvPr/>
        </p:nvSpPr>
        <p:spPr>
          <a:xfrm>
            <a:off x="2012424" y="5664567"/>
            <a:ext cx="9746190" cy="923330"/>
          </a:xfrm>
          <a:prstGeom prst="rect">
            <a:avLst/>
          </a:prstGeom>
          <a:noFill/>
        </p:spPr>
        <p:txBody>
          <a:bodyPr wrap="square" rtlCol="0">
            <a:spAutoFit/>
          </a:bodyPr>
          <a:lstStyle/>
          <a:p>
            <a:pPr algn="ctr"/>
            <a:r>
              <a:rPr lang="en-US" dirty="0"/>
              <a:t>Montana public schools are permitted to impose non-voted (permissive) levies to support school budgets in the above noted areas, as long as a notice of intent in published prior to March 31</a:t>
            </a:r>
            <a:r>
              <a:rPr lang="en-US" baseline="30000" dirty="0"/>
              <a:t>st</a:t>
            </a:r>
            <a:r>
              <a:rPr lang="en-US" dirty="0"/>
              <a:t> each year.   </a:t>
            </a:r>
          </a:p>
        </p:txBody>
      </p:sp>
    </p:spTree>
    <p:extLst>
      <p:ext uri="{BB962C8B-B14F-4D97-AF65-F5344CB8AC3E}">
        <p14:creationId xmlns:p14="http://schemas.microsoft.com/office/powerpoint/2010/main" val="938098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D7B2E-F239-4056-BE40-A1DD0A40B814}"/>
              </a:ext>
            </a:extLst>
          </p:cNvPr>
          <p:cNvSpPr>
            <a:spLocks noGrp="1"/>
          </p:cNvSpPr>
          <p:nvPr>
            <p:ph type="title"/>
          </p:nvPr>
        </p:nvSpPr>
        <p:spPr>
          <a:xfrm>
            <a:off x="1743076" y="306333"/>
            <a:ext cx="10258424" cy="1280890"/>
          </a:xfrm>
        </p:spPr>
        <p:txBody>
          <a:bodyPr/>
          <a:lstStyle/>
          <a:p>
            <a:pPr algn="ctr"/>
            <a:r>
              <a:rPr lang="en-US" dirty="0"/>
              <a:t>Notice of Intent to Increase Non Voted Levies</a:t>
            </a:r>
          </a:p>
        </p:txBody>
      </p:sp>
      <p:sp>
        <p:nvSpPr>
          <p:cNvPr id="3" name="Content Placeholder 2">
            <a:extLst>
              <a:ext uri="{FF2B5EF4-FFF2-40B4-BE49-F238E27FC236}">
                <a16:creationId xmlns:a16="http://schemas.microsoft.com/office/drawing/2014/main" id="{4948DAE9-1A05-4591-A595-E2E4582F33A6}"/>
              </a:ext>
            </a:extLst>
          </p:cNvPr>
          <p:cNvSpPr>
            <a:spLocks noGrp="1"/>
          </p:cNvSpPr>
          <p:nvPr>
            <p:ph idx="1"/>
          </p:nvPr>
        </p:nvSpPr>
        <p:spPr>
          <a:xfrm>
            <a:off x="2589212" y="1148113"/>
            <a:ext cx="8915400" cy="4353884"/>
          </a:xfrm>
        </p:spPr>
        <p:txBody>
          <a:bodyPr/>
          <a:lstStyle/>
          <a:p>
            <a:r>
              <a:rPr lang="en-US" dirty="0">
                <a:hlinkClick r:id="rId3"/>
              </a:rPr>
              <a:t>20-9-116, MCA</a:t>
            </a:r>
            <a:r>
              <a:rPr lang="en-US" dirty="0"/>
              <a:t> &amp; </a:t>
            </a:r>
            <a:r>
              <a:rPr lang="en-US" dirty="0">
                <a:hlinkClick r:id="rId4"/>
              </a:rPr>
              <a:t>20-9-502, MCA</a:t>
            </a:r>
          </a:p>
          <a:p>
            <a:r>
              <a:rPr lang="en-US" dirty="0">
                <a:hlinkClick r:id="rId4"/>
              </a:rPr>
              <a:t> </a:t>
            </a:r>
            <a:r>
              <a:rPr lang="en-US" dirty="0"/>
              <a:t>March 31</a:t>
            </a:r>
            <a:r>
              <a:rPr lang="en-US" baseline="30000" dirty="0"/>
              <a:t>st</a:t>
            </a:r>
            <a:r>
              <a:rPr lang="en-US" dirty="0"/>
              <a:t> deadline </a:t>
            </a:r>
          </a:p>
          <a:p>
            <a:r>
              <a:rPr lang="en-US" dirty="0"/>
              <a:t>When in doubt, include it, even with zero anticipated change</a:t>
            </a:r>
          </a:p>
          <a:p>
            <a:endParaRPr lang="en-US" dirty="0"/>
          </a:p>
        </p:txBody>
      </p:sp>
      <p:graphicFrame>
        <p:nvGraphicFramePr>
          <p:cNvPr id="5" name="Table 4">
            <a:extLst>
              <a:ext uri="{FF2B5EF4-FFF2-40B4-BE49-F238E27FC236}">
                <a16:creationId xmlns:a16="http://schemas.microsoft.com/office/drawing/2014/main" id="{62AD6D83-C29F-46B8-B555-3957B7CBFEF8}"/>
              </a:ext>
            </a:extLst>
          </p:cNvPr>
          <p:cNvGraphicFramePr>
            <a:graphicFrameLocks noGrp="1"/>
          </p:cNvGraphicFramePr>
          <p:nvPr>
            <p:extLst>
              <p:ext uri="{D42A27DB-BD31-4B8C-83A1-F6EECF244321}">
                <p14:modId xmlns:p14="http://schemas.microsoft.com/office/powerpoint/2010/main" val="973438582"/>
              </p:ext>
            </p:extLst>
          </p:nvPr>
        </p:nvGraphicFramePr>
        <p:xfrm>
          <a:off x="2589212" y="2596825"/>
          <a:ext cx="9047162" cy="3954842"/>
        </p:xfrm>
        <a:graphic>
          <a:graphicData uri="http://schemas.openxmlformats.org/drawingml/2006/table">
            <a:tbl>
              <a:tblPr firstRow="1" firstCol="1" lastRow="1" lastCol="1" bandRow="1" bandCol="1"/>
              <a:tblGrid>
                <a:gridCol w="1814513">
                  <a:extLst>
                    <a:ext uri="{9D8B030D-6E8A-4147-A177-3AD203B41FA5}">
                      <a16:colId xmlns:a16="http://schemas.microsoft.com/office/drawing/2014/main" val="3029334566"/>
                    </a:ext>
                  </a:extLst>
                </a:gridCol>
                <a:gridCol w="1576536">
                  <a:extLst>
                    <a:ext uri="{9D8B030D-6E8A-4147-A177-3AD203B41FA5}">
                      <a16:colId xmlns:a16="http://schemas.microsoft.com/office/drawing/2014/main" val="124206234"/>
                    </a:ext>
                  </a:extLst>
                </a:gridCol>
                <a:gridCol w="1885371">
                  <a:extLst>
                    <a:ext uri="{9D8B030D-6E8A-4147-A177-3AD203B41FA5}">
                      <a16:colId xmlns:a16="http://schemas.microsoft.com/office/drawing/2014/main" val="1615534044"/>
                    </a:ext>
                  </a:extLst>
                </a:gridCol>
                <a:gridCol w="1885371">
                  <a:extLst>
                    <a:ext uri="{9D8B030D-6E8A-4147-A177-3AD203B41FA5}">
                      <a16:colId xmlns:a16="http://schemas.microsoft.com/office/drawing/2014/main" val="3855399949"/>
                    </a:ext>
                  </a:extLst>
                </a:gridCol>
                <a:gridCol w="1885371">
                  <a:extLst>
                    <a:ext uri="{9D8B030D-6E8A-4147-A177-3AD203B41FA5}">
                      <a16:colId xmlns:a16="http://schemas.microsoft.com/office/drawing/2014/main" val="335985768"/>
                    </a:ext>
                  </a:extLst>
                </a:gridCol>
              </a:tblGrid>
              <a:tr h="554300">
                <a:tc>
                  <a:txBody>
                    <a:bodyPr/>
                    <a:lstStyle/>
                    <a:p>
                      <a:pPr marL="69850" marR="0">
                        <a:spcBef>
                          <a:spcPts val="890"/>
                        </a:spcBef>
                        <a:spcAft>
                          <a:spcPts val="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Fund</a:t>
                      </a:r>
                      <a:r>
                        <a:rPr lang="en-US" sz="16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Supported</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0">
                        <a:spcBef>
                          <a:spcPts val="315"/>
                        </a:spcBef>
                        <a:spcAft>
                          <a:spcPts val="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Estimated</a:t>
                      </a:r>
                      <a:r>
                        <a:rPr lang="en-US" sz="1600" b="1" spc="-6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Change</a:t>
                      </a:r>
                      <a:r>
                        <a:rPr lang="en-US" sz="1600" b="1"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in </a:t>
                      </a: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Revenues*</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0">
                        <a:spcBef>
                          <a:spcPts val="315"/>
                        </a:spcBef>
                        <a:spcAft>
                          <a:spcPts val="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Estimated</a:t>
                      </a:r>
                      <a:r>
                        <a:rPr lang="en-US" sz="1600" b="1" spc="-6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Change</a:t>
                      </a:r>
                      <a:r>
                        <a:rPr lang="en-US" sz="1600" b="1"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in </a:t>
                      </a: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Mills*</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0">
                        <a:spcBef>
                          <a:spcPts val="315"/>
                        </a:spcBef>
                        <a:spcAft>
                          <a:spcPts val="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Estimated Impact, Home</a:t>
                      </a:r>
                      <a:r>
                        <a:rPr lang="en-US" sz="1600" b="1" spc="-6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600" b="1"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$100,000*</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0">
                        <a:spcBef>
                          <a:spcPts val="315"/>
                        </a:spcBef>
                        <a:spcAft>
                          <a:spcPts val="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Estimated Impact, Home</a:t>
                      </a:r>
                      <a:r>
                        <a:rPr lang="en-US" sz="1600" b="1" spc="-6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600" b="1"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$200,000*</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0758114"/>
                  </a:ext>
                </a:extLst>
              </a:tr>
              <a:tr h="461140">
                <a:tc>
                  <a:txBody>
                    <a:bodyPr/>
                    <a:lstStyle/>
                    <a:p>
                      <a:pPr marL="69850" marR="0">
                        <a:spcBef>
                          <a:spcPts val="665"/>
                        </a:spcBef>
                        <a:spcAft>
                          <a:spcPts val="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Adult</a:t>
                      </a:r>
                      <a:r>
                        <a:rPr lang="en-US" sz="16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Education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785" algn="r">
                        <a:spcBef>
                          <a:spcPts val="665"/>
                        </a:spcBef>
                        <a:spcAft>
                          <a:spcPts val="0"/>
                        </a:spcAft>
                        <a:tabLst>
                          <a:tab pos="253365"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665"/>
                        </a:spcBef>
                        <a:spcAft>
                          <a:spcPts val="0"/>
                        </a:spcAft>
                        <a:tabLst>
                          <a:tab pos="26416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0">
                        <a:spcBef>
                          <a:spcPts val="665"/>
                        </a:spcBef>
                        <a:spcAft>
                          <a:spcPts val="0"/>
                        </a:spcAft>
                        <a:tabLst>
                          <a:tab pos="32385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665"/>
                        </a:spcBef>
                        <a:spcAft>
                          <a:spcPts val="0"/>
                        </a:spcAft>
                        <a:tabLst>
                          <a:tab pos="26416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393406"/>
                  </a:ext>
                </a:extLst>
              </a:tr>
              <a:tr h="461140">
                <a:tc>
                  <a:txBody>
                    <a:bodyPr/>
                    <a:lstStyle/>
                    <a:p>
                      <a:pPr marL="69850" marR="0">
                        <a:spcBef>
                          <a:spcPts val="665"/>
                        </a:spcBef>
                        <a:spcAft>
                          <a:spcPts val="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Bus</a:t>
                      </a:r>
                      <a:r>
                        <a:rPr lang="en-US" sz="1600" b="1"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Depreciation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785" algn="r">
                        <a:spcBef>
                          <a:spcPts val="665"/>
                        </a:spcBef>
                        <a:spcAft>
                          <a:spcPts val="0"/>
                        </a:spcAft>
                        <a:tabLst>
                          <a:tab pos="253365"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665"/>
                        </a:spcBef>
                        <a:spcAft>
                          <a:spcPts val="0"/>
                        </a:spcAft>
                        <a:tabLst>
                          <a:tab pos="26416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0">
                        <a:spcBef>
                          <a:spcPts val="665"/>
                        </a:spcBef>
                        <a:spcAft>
                          <a:spcPts val="0"/>
                        </a:spcAft>
                        <a:tabLst>
                          <a:tab pos="32385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665"/>
                        </a:spcBef>
                        <a:spcAft>
                          <a:spcPts val="0"/>
                        </a:spcAft>
                        <a:tabLst>
                          <a:tab pos="26416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8057650"/>
                  </a:ext>
                </a:extLst>
              </a:tr>
              <a:tr h="461140">
                <a:tc>
                  <a:txBody>
                    <a:bodyPr/>
                    <a:lstStyle/>
                    <a:p>
                      <a:pPr marL="69850" marR="0">
                        <a:spcBef>
                          <a:spcPts val="640"/>
                        </a:spcBef>
                        <a:spcAft>
                          <a:spcPts val="0"/>
                        </a:spcAft>
                      </a:pP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Transportation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785" algn="r">
                        <a:spcBef>
                          <a:spcPts val="640"/>
                        </a:spcBef>
                        <a:spcAft>
                          <a:spcPts val="0"/>
                        </a:spcAft>
                        <a:tabLst>
                          <a:tab pos="253365"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640"/>
                        </a:spcBef>
                        <a:spcAft>
                          <a:spcPts val="0"/>
                        </a:spcAft>
                        <a:tabLst>
                          <a:tab pos="26416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0">
                        <a:spcBef>
                          <a:spcPts val="640"/>
                        </a:spcBef>
                        <a:spcAft>
                          <a:spcPts val="0"/>
                        </a:spcAft>
                        <a:tabLst>
                          <a:tab pos="32385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640"/>
                        </a:spcBef>
                        <a:spcAft>
                          <a:spcPts val="0"/>
                        </a:spcAft>
                        <a:tabLst>
                          <a:tab pos="26416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8931617"/>
                  </a:ext>
                </a:extLst>
              </a:tr>
              <a:tr h="461140">
                <a:tc>
                  <a:txBody>
                    <a:bodyPr/>
                    <a:lstStyle/>
                    <a:p>
                      <a:pPr marL="69850" marR="0">
                        <a:spcBef>
                          <a:spcPts val="640"/>
                        </a:spcBef>
                        <a:spcAft>
                          <a:spcPts val="0"/>
                        </a:spcAft>
                      </a:pP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Tuition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785" algn="r">
                        <a:spcBef>
                          <a:spcPts val="640"/>
                        </a:spcBef>
                        <a:spcAft>
                          <a:spcPts val="0"/>
                        </a:spcAft>
                        <a:tabLst>
                          <a:tab pos="253365"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640"/>
                        </a:spcBef>
                        <a:spcAft>
                          <a:spcPts val="0"/>
                        </a:spcAft>
                        <a:tabLst>
                          <a:tab pos="26416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0">
                        <a:spcBef>
                          <a:spcPts val="640"/>
                        </a:spcBef>
                        <a:spcAft>
                          <a:spcPts val="0"/>
                        </a:spcAft>
                        <a:tabLst>
                          <a:tab pos="32385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640"/>
                        </a:spcBef>
                        <a:spcAft>
                          <a:spcPts val="0"/>
                        </a:spcAft>
                        <a:tabLst>
                          <a:tab pos="26416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3757258"/>
                  </a:ext>
                </a:extLst>
              </a:tr>
              <a:tr h="456482">
                <a:tc>
                  <a:txBody>
                    <a:bodyPr/>
                    <a:lstStyle/>
                    <a:p>
                      <a:pPr marL="69850" marR="0">
                        <a:spcBef>
                          <a:spcPts val="640"/>
                        </a:spcBef>
                        <a:spcAft>
                          <a:spcPts val="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Building</a:t>
                      </a:r>
                      <a:r>
                        <a:rPr lang="en-US" sz="16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Reserve</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785" algn="r">
                        <a:spcBef>
                          <a:spcPts val="640"/>
                        </a:spcBef>
                        <a:spcAft>
                          <a:spcPts val="0"/>
                        </a:spcAft>
                        <a:tabLst>
                          <a:tab pos="253365"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640"/>
                        </a:spcBef>
                        <a:spcAft>
                          <a:spcPts val="0"/>
                        </a:spcAft>
                        <a:tabLst>
                          <a:tab pos="26416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0">
                        <a:spcBef>
                          <a:spcPts val="640"/>
                        </a:spcBef>
                        <a:spcAft>
                          <a:spcPts val="0"/>
                        </a:spcAft>
                        <a:tabLst>
                          <a:tab pos="32385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640"/>
                        </a:spcBef>
                        <a:spcAft>
                          <a:spcPts val="0"/>
                        </a:spcAft>
                        <a:tabLst>
                          <a:tab pos="26416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3092939"/>
                  </a:ext>
                </a:extLst>
              </a:tr>
              <a:tr h="461140">
                <a:tc>
                  <a:txBody>
                    <a:bodyPr/>
                    <a:lstStyle/>
                    <a:p>
                      <a:pPr marL="69850" marR="0">
                        <a:spcBef>
                          <a:spcPts val="670"/>
                        </a:spcBef>
                        <a:spcAft>
                          <a:spcPts val="0"/>
                        </a:spcAft>
                      </a:pP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Flexibility</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785" algn="r">
                        <a:spcBef>
                          <a:spcPts val="670"/>
                        </a:spcBef>
                        <a:spcAft>
                          <a:spcPts val="0"/>
                        </a:spcAft>
                        <a:tabLst>
                          <a:tab pos="253365"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670"/>
                        </a:spcBef>
                        <a:spcAft>
                          <a:spcPts val="0"/>
                        </a:spcAft>
                        <a:tabLst>
                          <a:tab pos="26416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0">
                        <a:spcBef>
                          <a:spcPts val="670"/>
                        </a:spcBef>
                        <a:spcAft>
                          <a:spcPts val="0"/>
                        </a:spcAft>
                        <a:tabLst>
                          <a:tab pos="32385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670"/>
                        </a:spcBef>
                        <a:spcAft>
                          <a:spcPts val="0"/>
                        </a:spcAft>
                        <a:tabLst>
                          <a:tab pos="26416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7370419"/>
                  </a:ext>
                </a:extLst>
              </a:tr>
              <a:tr h="461140">
                <a:tc>
                  <a:txBody>
                    <a:bodyPr/>
                    <a:lstStyle/>
                    <a:p>
                      <a:pPr marL="69850" marR="0">
                        <a:spcBef>
                          <a:spcPts val="665"/>
                        </a:spcBef>
                        <a:spcAft>
                          <a:spcPts val="0"/>
                        </a:spcAft>
                      </a:pP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57785" algn="r">
                        <a:spcBef>
                          <a:spcPts val="665"/>
                        </a:spcBef>
                        <a:spcAft>
                          <a:spcPts val="0"/>
                        </a:spcAft>
                        <a:tabLst>
                          <a:tab pos="253365"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665"/>
                        </a:spcBef>
                        <a:spcAft>
                          <a:spcPts val="0"/>
                        </a:spcAft>
                        <a:tabLst>
                          <a:tab pos="26416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0">
                        <a:spcBef>
                          <a:spcPts val="665"/>
                        </a:spcBef>
                        <a:spcAft>
                          <a:spcPts val="0"/>
                        </a:spcAft>
                        <a:tabLst>
                          <a:tab pos="32385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665"/>
                        </a:spcBef>
                        <a:spcAft>
                          <a:spcPts val="0"/>
                        </a:spcAft>
                        <a:tabLst>
                          <a:tab pos="264160" algn="l"/>
                        </a:tabLst>
                      </a:pPr>
                      <a:r>
                        <a:rPr lang="en-US" sz="1000" spc="-5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rPr>
                        <a:t>increase/decrease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8838939"/>
                  </a:ext>
                </a:extLst>
              </a:tr>
            </a:tbl>
          </a:graphicData>
        </a:graphic>
      </p:graphicFrame>
    </p:spTree>
    <p:extLst>
      <p:ext uri="{BB962C8B-B14F-4D97-AF65-F5344CB8AC3E}">
        <p14:creationId xmlns:p14="http://schemas.microsoft.com/office/powerpoint/2010/main" val="3690467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5FC171-5EF1-470A-B19B-DB937973D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C4ECE8F-9993-497B-A4C3-C0FC289BD1B9}"/>
              </a:ext>
            </a:extLst>
          </p:cNvPr>
          <p:cNvPicPr>
            <a:picLocks noChangeAspect="1"/>
          </p:cNvPicPr>
          <p:nvPr/>
        </p:nvPicPr>
        <p:blipFill rotWithShape="1">
          <a:blip r:embed="rId3">
            <a:duotone>
              <a:schemeClr val="bg2">
                <a:shade val="45000"/>
                <a:satMod val="135000"/>
              </a:schemeClr>
              <a:prstClr val="white"/>
            </a:duotone>
            <a:alphaModFix amt="40000"/>
            <a:extLst/>
          </a:blip>
          <a:srcRect l="17762" r="15571"/>
          <a:stretch/>
        </p:blipFill>
        <p:spPr>
          <a:xfrm>
            <a:off x="22374" y="-9225"/>
            <a:ext cx="12191980" cy="6857990"/>
          </a:xfrm>
          <a:prstGeom prst="rect">
            <a:avLst/>
          </a:prstGeom>
        </p:spPr>
      </p:pic>
      <p:grpSp>
        <p:nvGrpSpPr>
          <p:cNvPr id="11" name="Group 10">
            <a:extLst>
              <a:ext uri="{FF2B5EF4-FFF2-40B4-BE49-F238E27FC236}">
                <a16:creationId xmlns:a16="http://schemas.microsoft.com/office/drawing/2014/main" id="{AAD68EE7-6E6F-4168-83FE-BCDDC20F56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38C7C522-2CA3-4927-812D-9F1AC9FF8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995459CF-DC15-4960-B065-B8C71F25B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4D5D9080-6901-48E6-B2A9-DA3090880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1A2BD6BF-BDB9-43A3-B792-B7B26CC647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B96208F4-D505-4A68-BEDF-E96961846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6BB5AC3B-3C17-491B-9140-0261A64CF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9C3FE957-2461-4A04-9808-804832D2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9E7D39AF-E43F-4198-A96B-0C6F6879B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2163D5F0-0E60-477F-81E5-926E3D2C4E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CA971080-800C-4323-A282-9C7F0C2753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8BEDE905-174F-4921-8707-372BD09EC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ADFEA88C-59D1-4353-9ABE-DA58386049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sp>
        <p:nvSpPr>
          <p:cNvPr id="2" name="Title 1">
            <a:extLst>
              <a:ext uri="{FF2B5EF4-FFF2-40B4-BE49-F238E27FC236}">
                <a16:creationId xmlns:a16="http://schemas.microsoft.com/office/drawing/2014/main" id="{FFA0C5F2-7E1B-424C-8176-2EDED34AF1E0}"/>
              </a:ext>
            </a:extLst>
          </p:cNvPr>
          <p:cNvSpPr>
            <a:spLocks noGrp="1"/>
          </p:cNvSpPr>
          <p:nvPr>
            <p:ph type="title"/>
          </p:nvPr>
        </p:nvSpPr>
        <p:spPr>
          <a:xfrm>
            <a:off x="2592925" y="624110"/>
            <a:ext cx="8911687" cy="1280890"/>
          </a:xfrm>
        </p:spPr>
        <p:txBody>
          <a:bodyPr>
            <a:normAutofit/>
          </a:bodyPr>
          <a:lstStyle/>
          <a:p>
            <a:pPr algn="ctr"/>
            <a:r>
              <a:rPr lang="en-US" dirty="0"/>
              <a:t>Transportation Fund (10)</a:t>
            </a:r>
          </a:p>
        </p:txBody>
      </p:sp>
      <p:grpSp>
        <p:nvGrpSpPr>
          <p:cNvPr id="25" name="Group 24">
            <a:extLst>
              <a:ext uri="{FF2B5EF4-FFF2-40B4-BE49-F238E27FC236}">
                <a16:creationId xmlns:a16="http://schemas.microsoft.com/office/drawing/2014/main" id="{4D8D5B2B-7539-4692-96C7-956FDD481D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01F56A0F-589B-4CE8-ACA8-16FF7B1E12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0617EF01-C9DD-49D3-8908-08A76FA76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A12BC412-C80D-4F01-BD6C-35A065C6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D66FC409-A644-41DE-AF06-C7D374CF8A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72E31667-996B-4BEB-AA28-B7BA46346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B5286DA5-36AF-465E-8B17-EE32FCB5C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EF5BC6ED-F1E5-43AF-9DC4-539198985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B871659D-02E2-4544-8225-DA9A0D3FE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0741C423-01DC-43E6-B41E-EB37934C2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AEB1085C-0035-4E7D-A905-DB7603D9B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41C9FE3F-7AEF-4142-9E70-1AAB92A992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07FA83E8-0042-4D3D-87A1-FDE325C51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685D77DF-610F-4D0F-A3D2-4FBBC96640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2513384B-399F-47B1-9ABD-172607AA4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 name="Content Placeholder 2">
            <a:extLst>
              <a:ext uri="{FF2B5EF4-FFF2-40B4-BE49-F238E27FC236}">
                <a16:creationId xmlns:a16="http://schemas.microsoft.com/office/drawing/2014/main" id="{1DF11FD8-079C-4599-B3CB-A7EBE67A657B}"/>
              </a:ext>
            </a:extLst>
          </p:cNvPr>
          <p:cNvSpPr>
            <a:spLocks noGrp="1"/>
          </p:cNvSpPr>
          <p:nvPr>
            <p:ph idx="1"/>
          </p:nvPr>
        </p:nvSpPr>
        <p:spPr>
          <a:xfrm>
            <a:off x="2589212" y="1557337"/>
            <a:ext cx="9134885" cy="5043003"/>
          </a:xfrm>
        </p:spPr>
        <p:txBody>
          <a:bodyPr>
            <a:normAutofit/>
          </a:bodyPr>
          <a:lstStyle/>
          <a:p>
            <a:r>
              <a:rPr lang="en-US" sz="2800" dirty="0"/>
              <a:t>Are you utilizing your non-voted permissive levy authority?</a:t>
            </a:r>
          </a:p>
          <a:p>
            <a:pPr lvl="1"/>
            <a:r>
              <a:rPr lang="en-US" sz="2400" dirty="0"/>
              <a:t>Costs of maintaining a bus system</a:t>
            </a:r>
          </a:p>
          <a:p>
            <a:pPr lvl="2"/>
            <a:r>
              <a:rPr lang="en-US" sz="2000" dirty="0"/>
              <a:t>Bus barn and other transportation facility maintenance</a:t>
            </a:r>
          </a:p>
          <a:p>
            <a:pPr lvl="2"/>
            <a:endParaRPr lang="en-US" sz="2000" dirty="0"/>
          </a:p>
          <a:p>
            <a:pPr lvl="1"/>
            <a:r>
              <a:rPr lang="en-US" sz="2400" dirty="0"/>
              <a:t>Salaries and Benefits </a:t>
            </a:r>
          </a:p>
          <a:p>
            <a:pPr lvl="2"/>
            <a:r>
              <a:rPr lang="en-US" sz="2000" dirty="0"/>
              <a:t>Superintendent </a:t>
            </a:r>
          </a:p>
          <a:p>
            <a:pPr lvl="2"/>
            <a:r>
              <a:rPr lang="en-US" sz="2000" dirty="0"/>
              <a:t>Business Manager &amp;/or Assistant Staff </a:t>
            </a:r>
          </a:p>
          <a:p>
            <a:pPr lvl="2"/>
            <a:r>
              <a:rPr lang="en-US" sz="2000" dirty="0"/>
              <a:t>Transportation Manager</a:t>
            </a:r>
          </a:p>
          <a:p>
            <a:pPr lvl="2"/>
            <a:r>
              <a:rPr lang="en-US" sz="2000" dirty="0"/>
              <a:t>Crossing Guards</a:t>
            </a:r>
          </a:p>
          <a:p>
            <a:pPr lvl="2"/>
            <a:r>
              <a:rPr lang="en-US" sz="2000" dirty="0"/>
              <a:t>Bus Aides</a:t>
            </a:r>
          </a:p>
          <a:p>
            <a:pPr lvl="2"/>
            <a:endParaRPr lang="en-US" dirty="0"/>
          </a:p>
        </p:txBody>
      </p:sp>
    </p:spTree>
    <p:extLst>
      <p:ext uri="{BB962C8B-B14F-4D97-AF65-F5344CB8AC3E}">
        <p14:creationId xmlns:p14="http://schemas.microsoft.com/office/powerpoint/2010/main" val="2988129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1B38-EE0B-47AB-B5DF-A088C17E2B76}"/>
              </a:ext>
            </a:extLst>
          </p:cNvPr>
          <p:cNvSpPr>
            <a:spLocks noGrp="1"/>
          </p:cNvSpPr>
          <p:nvPr>
            <p:ph type="title"/>
          </p:nvPr>
        </p:nvSpPr>
        <p:spPr>
          <a:xfrm>
            <a:off x="2589212" y="306333"/>
            <a:ext cx="8911687" cy="1280890"/>
          </a:xfrm>
        </p:spPr>
        <p:txBody>
          <a:bodyPr/>
          <a:lstStyle/>
          <a:p>
            <a:pPr algn="ctr"/>
            <a:r>
              <a:rPr lang="en-US" dirty="0"/>
              <a:t>Tuition Fund (13)</a:t>
            </a:r>
          </a:p>
        </p:txBody>
      </p:sp>
      <p:sp>
        <p:nvSpPr>
          <p:cNvPr id="3" name="Content Placeholder 2">
            <a:extLst>
              <a:ext uri="{FF2B5EF4-FFF2-40B4-BE49-F238E27FC236}">
                <a16:creationId xmlns:a16="http://schemas.microsoft.com/office/drawing/2014/main" id="{223769AC-F616-4F55-AEAE-14F3B45105C6}"/>
              </a:ext>
            </a:extLst>
          </p:cNvPr>
          <p:cNvSpPr>
            <a:spLocks noGrp="1"/>
          </p:cNvSpPr>
          <p:nvPr>
            <p:ph idx="1"/>
          </p:nvPr>
        </p:nvSpPr>
        <p:spPr>
          <a:xfrm>
            <a:off x="2400299" y="1128714"/>
            <a:ext cx="9572625" cy="5729286"/>
          </a:xfrm>
        </p:spPr>
        <p:txBody>
          <a:bodyPr>
            <a:normAutofit fontScale="92500" lnSpcReduction="10000"/>
          </a:bodyPr>
          <a:lstStyle/>
          <a:p>
            <a:r>
              <a:rPr lang="en-US" sz="2000" dirty="0"/>
              <a:t>Non voted levy for excess IDEA costs under Section </a:t>
            </a:r>
            <a:r>
              <a:rPr lang="en-US" sz="2000" dirty="0">
                <a:hlinkClick r:id="rId3"/>
              </a:rPr>
              <a:t>20-5-324(5)(iii),  MCA</a:t>
            </a:r>
            <a:r>
              <a:rPr lang="en-US" sz="2000" dirty="0"/>
              <a:t>:</a:t>
            </a:r>
          </a:p>
          <a:p>
            <a:pPr lvl="1"/>
            <a:r>
              <a:rPr lang="en-US" sz="1800" dirty="0"/>
              <a:t>(iii) In addition to use of a tuition levy to pay tuition for out-of-district attendance of a resident pupil, a school district may also  include in its tuition levy an amount necessary to pay for the full  costs of providing a free appropriate public education, as defined in Section 20-7-401, MCA, the district to any child with a disability who lives in the district.</a:t>
            </a:r>
          </a:p>
          <a:p>
            <a:r>
              <a:rPr lang="en-US" sz="2000" dirty="0"/>
              <a:t>The amount of the levy imposed for the costs associated with educating each child with a disability must be limited to the actual cost of service under the child's individualized education program minus: </a:t>
            </a:r>
          </a:p>
          <a:p>
            <a:pPr lvl="1"/>
            <a:r>
              <a:rPr lang="en-US" sz="1800" dirty="0"/>
              <a:t>the student's state special education payment; </a:t>
            </a:r>
          </a:p>
          <a:p>
            <a:pPr lvl="1"/>
            <a:r>
              <a:rPr lang="en-US" sz="1800" dirty="0"/>
              <a:t>the student's federal special education payment; </a:t>
            </a:r>
          </a:p>
          <a:p>
            <a:pPr lvl="1"/>
            <a:r>
              <a:rPr lang="en-US" sz="1800" dirty="0"/>
              <a:t>the student's per-ANB amount; </a:t>
            </a:r>
          </a:p>
          <a:p>
            <a:pPr lvl="1"/>
            <a:r>
              <a:rPr lang="en-US" sz="1800" dirty="0"/>
              <a:t>the prorated portion of the district's basic entitlement for each qualifying student; and</a:t>
            </a:r>
          </a:p>
          <a:p>
            <a:pPr lvl="1"/>
            <a:r>
              <a:rPr lang="en-US" sz="1800" dirty="0"/>
              <a:t>the prorated portion of the district's general fund payments in 20-9-327 through 20-9-330 for each qualifying student. </a:t>
            </a:r>
          </a:p>
          <a:p>
            <a:r>
              <a:rPr lang="en-US" sz="2000" b="1" dirty="0">
                <a:hlinkClick r:id="rId4"/>
              </a:rPr>
              <a:t>OPI In District Permissive Levy Calculator </a:t>
            </a:r>
            <a:endParaRPr lang="en-US" sz="2000" b="1" dirty="0"/>
          </a:p>
          <a:p>
            <a:r>
              <a:rPr lang="en-US" sz="2000" dirty="0"/>
              <a:t>Provide these calculations for your audit. </a:t>
            </a:r>
          </a:p>
        </p:txBody>
      </p:sp>
    </p:spTree>
    <p:extLst>
      <p:ext uri="{BB962C8B-B14F-4D97-AF65-F5344CB8AC3E}">
        <p14:creationId xmlns:p14="http://schemas.microsoft.com/office/powerpoint/2010/main" val="1314046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BFBED3-C97F-4C11-B0D6-7B31AE5B691F}"/>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608780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73601-1DEC-408E-BD40-935CFB2550B3}"/>
              </a:ext>
            </a:extLst>
          </p:cNvPr>
          <p:cNvSpPr>
            <a:spLocks noGrp="1"/>
          </p:cNvSpPr>
          <p:nvPr>
            <p:ph type="title"/>
          </p:nvPr>
        </p:nvSpPr>
        <p:spPr>
          <a:xfrm>
            <a:off x="2589212" y="395510"/>
            <a:ext cx="8911687" cy="1280890"/>
          </a:xfrm>
        </p:spPr>
        <p:txBody>
          <a:bodyPr/>
          <a:lstStyle/>
          <a:p>
            <a:pPr algn="ctr"/>
            <a:r>
              <a:rPr lang="en-US" dirty="0"/>
              <a:t>Adult Education (17)</a:t>
            </a:r>
          </a:p>
        </p:txBody>
      </p:sp>
      <p:sp>
        <p:nvSpPr>
          <p:cNvPr id="3" name="Content Placeholder 2">
            <a:extLst>
              <a:ext uri="{FF2B5EF4-FFF2-40B4-BE49-F238E27FC236}">
                <a16:creationId xmlns:a16="http://schemas.microsoft.com/office/drawing/2014/main" id="{E97FFAF8-EFC1-4285-800B-4CB4E3D0A664}"/>
              </a:ext>
            </a:extLst>
          </p:cNvPr>
          <p:cNvSpPr>
            <a:spLocks noGrp="1"/>
          </p:cNvSpPr>
          <p:nvPr>
            <p:ph idx="1"/>
          </p:nvPr>
        </p:nvSpPr>
        <p:spPr>
          <a:xfrm>
            <a:off x="2589212" y="1200150"/>
            <a:ext cx="9355138" cy="5400675"/>
          </a:xfrm>
        </p:spPr>
        <p:txBody>
          <a:bodyPr>
            <a:normAutofit lnSpcReduction="10000"/>
          </a:bodyPr>
          <a:lstStyle/>
          <a:p>
            <a:r>
              <a:rPr lang="en-US" dirty="0"/>
              <a:t>Instruction of persons 16 or older who are not regularly enrolled, full-time pupils (salaries/supplies) or Advanced Opportunity Program expenditures.</a:t>
            </a:r>
          </a:p>
          <a:p>
            <a:endParaRPr lang="en-US" dirty="0"/>
          </a:p>
          <a:p>
            <a:r>
              <a:rPr lang="en-US" dirty="0"/>
              <a:t>The Board of Trustees authorizes the establishment of an adult education program.  The course offerings in such program may include but shall not necessarily be limited to instruction in basic skills, such as reading, writing, arithmetic, and other skills required to function in society, and/or any subject normally offered in the basic high school curricula of the school district. </a:t>
            </a:r>
          </a:p>
          <a:p>
            <a:endParaRPr lang="en-US" dirty="0"/>
          </a:p>
          <a:p>
            <a:r>
              <a:rPr lang="en-US" dirty="0">
                <a:hlinkClick r:id="rId3"/>
              </a:rPr>
              <a:t>Advanced Opportunity Program- </a:t>
            </a:r>
            <a:r>
              <a:rPr lang="en-US" dirty="0"/>
              <a:t>any qualifying pupil (enrolled in grades 6-12)</a:t>
            </a:r>
          </a:p>
          <a:p>
            <a:r>
              <a:rPr lang="en-US" dirty="0"/>
              <a:t>At least 60% of funds used to address student/family out-of-pocket costs for dual credit tuition</a:t>
            </a:r>
          </a:p>
          <a:p>
            <a:pPr lvl="2"/>
            <a:r>
              <a:rPr lang="en-US" sz="1600" dirty="0"/>
              <a:t>exam fees (AP, ACT, SAT, CLEP, etc.</a:t>
            </a:r>
          </a:p>
          <a:p>
            <a:pPr lvl="2"/>
            <a:r>
              <a:rPr lang="en-US" sz="1600" dirty="0"/>
              <a:t>fees for work-based learning or for obtaining any</a:t>
            </a:r>
          </a:p>
          <a:p>
            <a:pPr lvl="2"/>
            <a:r>
              <a:rPr lang="en-US" sz="1600" dirty="0"/>
              <a:t>industry-recognized credential/license</a:t>
            </a:r>
          </a:p>
          <a:p>
            <a:pPr lvl="1"/>
            <a:r>
              <a:rPr lang="en-US" sz="1800" dirty="0"/>
              <a:t>remaining funds for any K-12 CTE courses</a:t>
            </a:r>
          </a:p>
        </p:txBody>
      </p:sp>
      <p:pic>
        <p:nvPicPr>
          <p:cNvPr id="4" name="Picture 3">
            <a:extLst>
              <a:ext uri="{FF2B5EF4-FFF2-40B4-BE49-F238E27FC236}">
                <a16:creationId xmlns:a16="http://schemas.microsoft.com/office/drawing/2014/main" id="{087FFBE4-F48B-451D-B3A1-FCF967354648}"/>
              </a:ext>
            </a:extLst>
          </p:cNvPr>
          <p:cNvPicPr>
            <a:picLocks noChangeAspect="1"/>
          </p:cNvPicPr>
          <p:nvPr/>
        </p:nvPicPr>
        <p:blipFill>
          <a:blip r:embed="rId4"/>
          <a:stretch>
            <a:fillRect/>
          </a:stretch>
        </p:blipFill>
        <p:spPr>
          <a:xfrm>
            <a:off x="9067800" y="4872038"/>
            <a:ext cx="2601413" cy="1728787"/>
          </a:xfrm>
          <a:prstGeom prst="rect">
            <a:avLst/>
          </a:prstGeom>
        </p:spPr>
      </p:pic>
    </p:spTree>
    <p:extLst>
      <p:ext uri="{BB962C8B-B14F-4D97-AF65-F5344CB8AC3E}">
        <p14:creationId xmlns:p14="http://schemas.microsoft.com/office/powerpoint/2010/main" val="2947703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11B4E-7DE3-44DA-AA6C-D04DC98086CF}"/>
              </a:ext>
            </a:extLst>
          </p:cNvPr>
          <p:cNvSpPr>
            <a:spLocks noGrp="1"/>
          </p:cNvSpPr>
          <p:nvPr>
            <p:ph type="title"/>
          </p:nvPr>
        </p:nvSpPr>
        <p:spPr/>
        <p:txBody>
          <a:bodyPr/>
          <a:lstStyle/>
          <a:p>
            <a:pPr algn="ctr"/>
            <a:r>
              <a:rPr lang="en-US" dirty="0"/>
              <a:t>Innovative Uses of Adult Education</a:t>
            </a:r>
          </a:p>
        </p:txBody>
      </p:sp>
      <p:sp>
        <p:nvSpPr>
          <p:cNvPr id="3" name="Content Placeholder 2">
            <a:extLst>
              <a:ext uri="{FF2B5EF4-FFF2-40B4-BE49-F238E27FC236}">
                <a16:creationId xmlns:a16="http://schemas.microsoft.com/office/drawing/2014/main" id="{1D2F8042-A815-445B-884F-C38FFFF6C141}"/>
              </a:ext>
            </a:extLst>
          </p:cNvPr>
          <p:cNvSpPr>
            <a:spLocks noGrp="1"/>
          </p:cNvSpPr>
          <p:nvPr>
            <p:ph idx="1"/>
          </p:nvPr>
        </p:nvSpPr>
        <p:spPr>
          <a:xfrm>
            <a:off x="5386388" y="1514475"/>
            <a:ext cx="6118224" cy="5343525"/>
          </a:xfrm>
        </p:spPr>
        <p:txBody>
          <a:bodyPr>
            <a:normAutofit/>
          </a:bodyPr>
          <a:lstStyle/>
          <a:p>
            <a:r>
              <a:rPr lang="en-US" sz="2000" dirty="0"/>
              <a:t>Bozeman Public Schools- Parent Instruction on early learning literacy.  Focused on providing parents resources and skills to introduce literacy for students prior to entering Kindergarten. </a:t>
            </a:r>
          </a:p>
          <a:p>
            <a:pPr marL="0" indent="0">
              <a:buNone/>
            </a:pPr>
            <a:endParaRPr lang="en-US" sz="1100" dirty="0"/>
          </a:p>
          <a:p>
            <a:r>
              <a:rPr lang="en-US" sz="2000" dirty="0"/>
              <a:t>Other Adult Education Ideas</a:t>
            </a:r>
          </a:p>
          <a:p>
            <a:pPr lvl="1"/>
            <a:r>
              <a:rPr lang="en-US" sz="1800" dirty="0"/>
              <a:t>Technology Literacy and Safety</a:t>
            </a:r>
          </a:p>
          <a:p>
            <a:pPr lvl="1"/>
            <a:r>
              <a:rPr lang="en-US" sz="1800" dirty="0"/>
              <a:t>Budgeting and other Financial Life Skills</a:t>
            </a:r>
          </a:p>
          <a:p>
            <a:pPr lvl="1"/>
            <a:r>
              <a:rPr lang="en-US" sz="1800" dirty="0"/>
              <a:t>Nutritional Life Skills</a:t>
            </a:r>
          </a:p>
          <a:p>
            <a:pPr lvl="1"/>
            <a:r>
              <a:rPr lang="en-US" sz="1800" dirty="0"/>
              <a:t>Language Studies</a:t>
            </a:r>
          </a:p>
          <a:p>
            <a:pPr lvl="1"/>
            <a:r>
              <a:rPr lang="en-US" sz="1800" dirty="0"/>
              <a:t>Study Skills to Support Education</a:t>
            </a:r>
          </a:p>
          <a:p>
            <a:pPr lvl="1"/>
            <a:r>
              <a:rPr lang="en-US" sz="1800" dirty="0"/>
              <a:t>Retraining communities faced with economic hardship</a:t>
            </a:r>
          </a:p>
        </p:txBody>
      </p:sp>
      <p:pic>
        <p:nvPicPr>
          <p:cNvPr id="4" name="Picture 3">
            <a:extLst>
              <a:ext uri="{FF2B5EF4-FFF2-40B4-BE49-F238E27FC236}">
                <a16:creationId xmlns:a16="http://schemas.microsoft.com/office/drawing/2014/main" id="{CBFF3B5E-3037-4B74-815F-0074323913BD}"/>
              </a:ext>
            </a:extLst>
          </p:cNvPr>
          <p:cNvPicPr>
            <a:picLocks noChangeAspect="1"/>
          </p:cNvPicPr>
          <p:nvPr/>
        </p:nvPicPr>
        <p:blipFill>
          <a:blip r:embed="rId3"/>
          <a:stretch>
            <a:fillRect/>
          </a:stretch>
        </p:blipFill>
        <p:spPr>
          <a:xfrm>
            <a:off x="687388" y="2325124"/>
            <a:ext cx="4554626" cy="3032622"/>
          </a:xfrm>
          <a:prstGeom prst="rect">
            <a:avLst/>
          </a:prstGeom>
        </p:spPr>
      </p:pic>
    </p:spTree>
    <p:extLst>
      <p:ext uri="{BB962C8B-B14F-4D97-AF65-F5344CB8AC3E}">
        <p14:creationId xmlns:p14="http://schemas.microsoft.com/office/powerpoint/2010/main" val="254419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7152-3964-44CA-ABD6-6C5A1B261838}"/>
              </a:ext>
            </a:extLst>
          </p:cNvPr>
          <p:cNvSpPr>
            <a:spLocks noGrp="1"/>
          </p:cNvSpPr>
          <p:nvPr>
            <p:ph type="title"/>
          </p:nvPr>
        </p:nvSpPr>
        <p:spPr>
          <a:xfrm>
            <a:off x="2457451" y="324072"/>
            <a:ext cx="8911687" cy="1280890"/>
          </a:xfrm>
        </p:spPr>
        <p:txBody>
          <a:bodyPr/>
          <a:lstStyle/>
          <a:p>
            <a:pPr algn="ctr"/>
            <a:r>
              <a:rPr lang="en-US"/>
              <a:t>Flexibility Fund (29)</a:t>
            </a:r>
            <a:endParaRPr lang="en-US" dirty="0"/>
          </a:p>
        </p:txBody>
      </p:sp>
      <p:sp>
        <p:nvSpPr>
          <p:cNvPr id="3" name="Content Placeholder 2">
            <a:extLst>
              <a:ext uri="{FF2B5EF4-FFF2-40B4-BE49-F238E27FC236}">
                <a16:creationId xmlns:a16="http://schemas.microsoft.com/office/drawing/2014/main" id="{02564168-D48E-4C83-A257-772E1E321F52}"/>
              </a:ext>
            </a:extLst>
          </p:cNvPr>
          <p:cNvSpPr>
            <a:spLocks noGrp="1"/>
          </p:cNvSpPr>
          <p:nvPr>
            <p:ph idx="1"/>
          </p:nvPr>
        </p:nvSpPr>
        <p:spPr>
          <a:xfrm>
            <a:off x="1914525" y="1002890"/>
            <a:ext cx="10115550" cy="5683660"/>
          </a:xfrm>
        </p:spPr>
        <p:txBody>
          <a:bodyPr>
            <a:normAutofit fontScale="92500" lnSpcReduction="20000"/>
          </a:bodyPr>
          <a:lstStyle/>
          <a:p>
            <a:pPr marL="0" indent="0" algn="ctr">
              <a:buNone/>
            </a:pPr>
            <a:r>
              <a:rPr lang="en-US" sz="2200" b="1" dirty="0"/>
              <a:t>Transformational Learning Aid Program &amp; Advanced Opportunity Act program</a:t>
            </a:r>
          </a:p>
          <a:p>
            <a:pPr marL="0" indent="0" algn="ctr">
              <a:buNone/>
            </a:pPr>
            <a:r>
              <a:rPr lang="en-US" sz="2200" dirty="0"/>
              <a:t>Fund balance limit is 150% of the Max General Fund budget.</a:t>
            </a:r>
          </a:p>
          <a:p>
            <a:pPr marL="0" indent="0" algn="ctr">
              <a:buNone/>
            </a:pPr>
            <a:r>
              <a:rPr lang="en-US" sz="2200" dirty="0"/>
              <a:t> Excess remitted to the state.</a:t>
            </a:r>
          </a:p>
          <a:p>
            <a:endParaRPr lang="en-US" sz="1400" dirty="0"/>
          </a:p>
          <a:p>
            <a:r>
              <a:rPr lang="en-US" sz="1900" b="1" i="1" dirty="0"/>
              <a:t>Transformational Learning- application                                                                                          through OPI</a:t>
            </a:r>
          </a:p>
          <a:p>
            <a:pPr lvl="1"/>
            <a:r>
              <a:rPr lang="en-US" dirty="0"/>
              <a:t>50% of prior year quality ed payment X FTE quality                                                                          educators assigned to program</a:t>
            </a:r>
          </a:p>
          <a:p>
            <a:pPr lvl="1"/>
            <a:r>
              <a:rPr lang="en-US" dirty="0"/>
              <a:t>Permissive levy to match</a:t>
            </a:r>
          </a:p>
          <a:p>
            <a:pPr lvl="1"/>
            <a:r>
              <a:rPr lang="en-US" dirty="0"/>
              <a:t>May transfer state/local revenues from any fund                                                                                                                                                                                      (except Debt Service or Retirement) to support,                                                                                                                                                                                              transfers not held against budget authority</a:t>
            </a:r>
          </a:p>
          <a:p>
            <a:endParaRPr lang="en-US" sz="1500" dirty="0"/>
          </a:p>
          <a:p>
            <a:r>
              <a:rPr lang="en-US" sz="1900" b="1" i="1" dirty="0"/>
              <a:t>Advanced Opportunity Act- application through OPI</a:t>
            </a:r>
          </a:p>
          <a:p>
            <a:pPr lvl="1"/>
            <a:r>
              <a:rPr lang="en-US" dirty="0"/>
              <a:t>Board of Publication approved plan</a:t>
            </a:r>
          </a:p>
          <a:p>
            <a:pPr lvl="1"/>
            <a:r>
              <a:rPr lang="en-US" dirty="0"/>
              <a:t>OPI pays “advanced opportunity aid”</a:t>
            </a:r>
          </a:p>
          <a:p>
            <a:pPr lvl="1"/>
            <a:r>
              <a:rPr lang="en-US" dirty="0"/>
              <a:t>District can match up to 25% of Advanced Opportunity Aid using Adult Education</a:t>
            </a:r>
          </a:p>
          <a:p>
            <a:pPr lvl="1"/>
            <a:r>
              <a:rPr lang="en-US" dirty="0"/>
              <a:t>Fund non-voted levy (see Adult Education Fund (17)</a:t>
            </a:r>
          </a:p>
        </p:txBody>
      </p:sp>
      <p:pic>
        <p:nvPicPr>
          <p:cNvPr id="5" name="Picture 4">
            <a:extLst>
              <a:ext uri="{FF2B5EF4-FFF2-40B4-BE49-F238E27FC236}">
                <a16:creationId xmlns:a16="http://schemas.microsoft.com/office/drawing/2014/main" id="{ECF6ED4D-21A3-4CE5-8B8D-7009A360C39D}"/>
              </a:ext>
            </a:extLst>
          </p:cNvPr>
          <p:cNvPicPr>
            <a:picLocks noChangeAspect="1"/>
          </p:cNvPicPr>
          <p:nvPr/>
        </p:nvPicPr>
        <p:blipFill>
          <a:blip r:embed="rId3"/>
          <a:stretch>
            <a:fillRect/>
          </a:stretch>
        </p:blipFill>
        <p:spPr>
          <a:xfrm>
            <a:off x="7727760" y="2246237"/>
            <a:ext cx="4110586" cy="2311476"/>
          </a:xfrm>
          <a:prstGeom prst="rect">
            <a:avLst/>
          </a:prstGeom>
        </p:spPr>
      </p:pic>
    </p:spTree>
    <p:extLst>
      <p:ext uri="{BB962C8B-B14F-4D97-AF65-F5344CB8AC3E}">
        <p14:creationId xmlns:p14="http://schemas.microsoft.com/office/powerpoint/2010/main" val="1606396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22CC7D-9AB0-495B-8AEC-81B7CDEE1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001EF6D3-851E-4B24-A9CD-D38CA18A5B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34C02ECD-F75C-45DF-A249-716AE4455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11648B16-4A94-4F3F-B47F-F0C334287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37B30A17-8AF2-443F-A549-420892746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899AF856-9FE0-41D3-AE38-0028650E5D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0AA03574-BAE0-48F0-AFFD-7FE53A80A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E5C11F0E-3CE3-4AA3-8903-97F7B6E77E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0084F2D6-47B1-4245-9971-C28AB2991F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5ED0731E-418A-460F-A64A-D885C733A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CA7B555A-665D-4AF0-BE1D-FD9FD5518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76639BB9-DC72-4905-B646-14612CA4C4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33F5F41C-CB34-4D75-A726-A6A1468CC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4ECB3308-01BD-41F1-96DE-633B57C7EB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sp>
        <p:nvSpPr>
          <p:cNvPr id="2" name="Title 1">
            <a:extLst>
              <a:ext uri="{FF2B5EF4-FFF2-40B4-BE49-F238E27FC236}">
                <a16:creationId xmlns:a16="http://schemas.microsoft.com/office/drawing/2014/main" id="{D50C8856-A47D-48BB-8082-83949A8F25A5}"/>
              </a:ext>
            </a:extLst>
          </p:cNvPr>
          <p:cNvSpPr>
            <a:spLocks noGrp="1"/>
          </p:cNvSpPr>
          <p:nvPr>
            <p:ph type="ctrTitle"/>
          </p:nvPr>
        </p:nvSpPr>
        <p:spPr>
          <a:xfrm>
            <a:off x="2582298" y="3481371"/>
            <a:ext cx="8915399" cy="1042594"/>
          </a:xfrm>
        </p:spPr>
        <p:txBody>
          <a:bodyPr>
            <a:normAutofit/>
          </a:bodyPr>
          <a:lstStyle/>
          <a:p>
            <a:r>
              <a:rPr lang="en-US" dirty="0"/>
              <a:t>Fiscal Flexibility</a:t>
            </a:r>
          </a:p>
        </p:txBody>
      </p:sp>
      <p:sp>
        <p:nvSpPr>
          <p:cNvPr id="3" name="Subtitle 2">
            <a:extLst>
              <a:ext uri="{FF2B5EF4-FFF2-40B4-BE49-F238E27FC236}">
                <a16:creationId xmlns:a16="http://schemas.microsoft.com/office/drawing/2014/main" id="{08FCC233-468E-4D2F-9E59-55AA87E89205}"/>
              </a:ext>
            </a:extLst>
          </p:cNvPr>
          <p:cNvSpPr>
            <a:spLocks noGrp="1"/>
          </p:cNvSpPr>
          <p:nvPr>
            <p:ph type="subTitle" idx="1"/>
          </p:nvPr>
        </p:nvSpPr>
        <p:spPr>
          <a:xfrm>
            <a:off x="2589213" y="4619202"/>
            <a:ext cx="8915399" cy="2248021"/>
          </a:xfrm>
        </p:spPr>
        <p:txBody>
          <a:bodyPr>
            <a:normAutofit/>
          </a:bodyPr>
          <a:lstStyle/>
          <a:p>
            <a:r>
              <a:rPr lang="en-US" b="1" dirty="0"/>
              <a:t>Montana Conference of Education Leadership 2022</a:t>
            </a:r>
          </a:p>
          <a:p>
            <a:endParaRPr lang="en-US" dirty="0"/>
          </a:p>
          <a:p>
            <a:r>
              <a:rPr lang="en-US" dirty="0"/>
              <a:t>Presented by Shelley Turner &amp; Steve Hamel</a:t>
            </a:r>
          </a:p>
          <a:p>
            <a:r>
              <a:rPr lang="en-US" dirty="0"/>
              <a:t>Montana Association of School Business Officials (MASBO) with additional slide information provided by the Montana School Board Association (MTSBA)</a:t>
            </a:r>
          </a:p>
          <a:p>
            <a:endParaRPr lang="en-US" dirty="0"/>
          </a:p>
          <a:p>
            <a:endParaRPr lang="en-US" dirty="0"/>
          </a:p>
        </p:txBody>
      </p:sp>
      <p:grpSp>
        <p:nvGrpSpPr>
          <p:cNvPr id="25" name="Group 24">
            <a:extLst>
              <a:ext uri="{FF2B5EF4-FFF2-40B4-BE49-F238E27FC236}">
                <a16:creationId xmlns:a16="http://schemas.microsoft.com/office/drawing/2014/main" id="{84A5389E-FAF0-49F8-B7DE-5DB1D39A43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38290ECD-2C1E-41E9-B72C-8A74E6A4D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D4262E79-CD33-402B-8B11-B973D22F2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D4E66077-E4B7-4D37-AAC4-0F2BDF92F3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C1CA20B0-9D1B-4696-8843-E29F303F5F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8D6F844C-835B-426A-B64E-08FFD6F25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0FA43E74-9BE8-4976-92B5-EAE1CE13D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9ACB84C5-04AD-4802-B5BD-57BDC91F7A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800BB42D-795C-4D34-B0C0-48C6DCAA5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F053FFBE-8DFA-4F0C-8654-84B82FF44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CF5AB1EE-3C75-41FC-BAC6-83222999D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5EB7AD58-332B-4EA3-9386-08FD9554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60F8A3C2-0BFB-44EE-9532-B1FE64632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AA4E6AA2-BEA6-4D9C-940A-56C57341D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33">
            <a:extLst>
              <a:ext uri="{FF2B5EF4-FFF2-40B4-BE49-F238E27FC236}">
                <a16:creationId xmlns:a16="http://schemas.microsoft.com/office/drawing/2014/main" id="{ED642ED3-CFED-4142-8502-CCC199447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5357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38" name="Picture 37">
            <a:extLst>
              <a:ext uri="{FF2B5EF4-FFF2-40B4-BE49-F238E27FC236}">
                <a16:creationId xmlns:a16="http://schemas.microsoft.com/office/drawing/2014/main" id="{F8B84C1E-CC22-4BB9-9753-0F9A9099B409}"/>
              </a:ext>
            </a:extLst>
          </p:cNvPr>
          <p:cNvPicPr>
            <a:picLocks noChangeAspect="1"/>
          </p:cNvPicPr>
          <p:nvPr/>
        </p:nvPicPr>
        <p:blipFill>
          <a:blip r:embed="rId3"/>
          <a:stretch>
            <a:fillRect/>
          </a:stretch>
        </p:blipFill>
        <p:spPr>
          <a:xfrm>
            <a:off x="4584329" y="658087"/>
            <a:ext cx="4925161" cy="2956316"/>
          </a:xfrm>
          <a:prstGeom prst="rect">
            <a:avLst/>
          </a:prstGeom>
        </p:spPr>
      </p:pic>
    </p:spTree>
    <p:extLst>
      <p:ext uri="{BB962C8B-B14F-4D97-AF65-F5344CB8AC3E}">
        <p14:creationId xmlns:p14="http://schemas.microsoft.com/office/powerpoint/2010/main" val="1588066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28228-B942-44F4-B97D-32F754D53381}"/>
              </a:ext>
            </a:extLst>
          </p:cNvPr>
          <p:cNvSpPr>
            <a:spLocks noGrp="1"/>
          </p:cNvSpPr>
          <p:nvPr>
            <p:ph type="title"/>
          </p:nvPr>
        </p:nvSpPr>
        <p:spPr>
          <a:xfrm>
            <a:off x="2702193" y="305022"/>
            <a:ext cx="8911687" cy="1280890"/>
          </a:xfrm>
        </p:spPr>
        <p:txBody>
          <a:bodyPr/>
          <a:lstStyle/>
          <a:p>
            <a:pPr algn="ctr"/>
            <a:r>
              <a:rPr lang="en-US" dirty="0"/>
              <a:t>Building Reserve Fund (61)</a:t>
            </a:r>
          </a:p>
        </p:txBody>
      </p:sp>
      <p:sp>
        <p:nvSpPr>
          <p:cNvPr id="3" name="Content Placeholder 2">
            <a:extLst>
              <a:ext uri="{FF2B5EF4-FFF2-40B4-BE49-F238E27FC236}">
                <a16:creationId xmlns:a16="http://schemas.microsoft.com/office/drawing/2014/main" id="{45883432-26E2-4ACC-8B03-5478E1DEA3FE}"/>
              </a:ext>
            </a:extLst>
          </p:cNvPr>
          <p:cNvSpPr>
            <a:spLocks noGrp="1"/>
          </p:cNvSpPr>
          <p:nvPr>
            <p:ph idx="1"/>
          </p:nvPr>
        </p:nvSpPr>
        <p:spPr>
          <a:xfrm>
            <a:off x="2328861" y="1157288"/>
            <a:ext cx="9658349" cy="5700711"/>
          </a:xfrm>
        </p:spPr>
        <p:txBody>
          <a:bodyPr>
            <a:normAutofit lnSpcReduction="10000"/>
          </a:bodyPr>
          <a:lstStyle/>
          <a:p>
            <a:r>
              <a:rPr lang="en-US" sz="2000" b="1" dirty="0"/>
              <a:t>611- School Safety &amp; Security Sub Fund- </a:t>
            </a:r>
            <a:r>
              <a:rPr lang="en-US" sz="2000" dirty="0"/>
              <a:t>transfers from other funds (not debt service or retirement) Any transfers not spent/encumbered within 2 fiscal years must be transferred back to the originating fund. District may impose a voted levy (up to perpetual) for improvements to school and student safety and security.</a:t>
            </a:r>
            <a:r>
              <a:rPr lang="en-US" sz="2000" dirty="0">
                <a:solidFill>
                  <a:schemeClr val="tx1">
                    <a:lumMod val="85000"/>
                    <a:lumOff val="15000"/>
                  </a:schemeClr>
                </a:solidFill>
              </a:rPr>
              <a:t> </a:t>
            </a:r>
            <a:r>
              <a:rPr lang="en-US" sz="2000" dirty="0">
                <a:solidFill>
                  <a:schemeClr val="tx1">
                    <a:lumMod val="85000"/>
                    <a:lumOff val="15000"/>
                  </a:schemeClr>
                </a:solidFill>
                <a:hlinkClick r:id="rId3"/>
              </a:rPr>
              <a:t>20-9-236, MCA</a:t>
            </a:r>
            <a:endParaRPr lang="en-US" sz="2000" dirty="0">
              <a:solidFill>
                <a:schemeClr val="tx1">
                  <a:lumMod val="85000"/>
                  <a:lumOff val="15000"/>
                </a:schemeClr>
              </a:solidFill>
            </a:endParaRPr>
          </a:p>
          <a:p>
            <a:pPr lvl="1"/>
            <a:r>
              <a:rPr lang="en-US" sz="1800" dirty="0">
                <a:solidFill>
                  <a:schemeClr val="tx1">
                    <a:lumMod val="85000"/>
                    <a:lumOff val="15000"/>
                  </a:schemeClr>
                </a:solidFill>
              </a:rPr>
              <a:t>Must have a current plan pursuant to </a:t>
            </a:r>
            <a:r>
              <a:rPr lang="en-US" sz="1800" dirty="0">
                <a:solidFill>
                  <a:schemeClr val="tx1">
                    <a:lumMod val="85000"/>
                    <a:lumOff val="15000"/>
                  </a:schemeClr>
                </a:solidFill>
                <a:hlinkClick r:id="rId4"/>
              </a:rPr>
              <a:t>20-1-401, MCA</a:t>
            </a:r>
            <a:endParaRPr lang="en-US" sz="1800" dirty="0">
              <a:solidFill>
                <a:schemeClr val="tx1">
                  <a:lumMod val="85000"/>
                  <a:lumOff val="15000"/>
                </a:schemeClr>
              </a:solidFill>
            </a:endParaRPr>
          </a:p>
          <a:p>
            <a:pPr lvl="2">
              <a:spcBef>
                <a:spcPts val="0"/>
              </a:spcBef>
            </a:pPr>
            <a:r>
              <a:rPr lang="en-US" sz="1600" dirty="0">
                <a:solidFill>
                  <a:schemeClr val="tx1">
                    <a:lumMod val="85000"/>
                    <a:lumOff val="15000"/>
                  </a:schemeClr>
                </a:solidFill>
              </a:rPr>
              <a:t>school safety plan or emergency operations plan-Must certify your plan to OPI</a:t>
            </a:r>
          </a:p>
          <a:p>
            <a:pPr lvl="1"/>
            <a:r>
              <a:rPr lang="en-US" sz="1800" dirty="0"/>
              <a:t>Any fund other than Debt Service or Retirement Fund, doesn’t county against budget authority.</a:t>
            </a:r>
          </a:p>
          <a:p>
            <a:pPr lvl="1"/>
            <a:r>
              <a:rPr lang="en-US" sz="1800" dirty="0"/>
              <a:t>Planning for improvements to and maintenance of school and student safety</a:t>
            </a:r>
          </a:p>
          <a:p>
            <a:pPr lvl="2"/>
            <a:r>
              <a:rPr lang="en-US" sz="1800" dirty="0"/>
              <a:t>Staffing for school resource officers, counselors</a:t>
            </a:r>
          </a:p>
          <a:p>
            <a:pPr lvl="2"/>
            <a:r>
              <a:rPr lang="en-US" sz="1800" dirty="0"/>
              <a:t>Hiring architects, engineers, consultants</a:t>
            </a:r>
          </a:p>
          <a:p>
            <a:pPr lvl="2"/>
            <a:r>
              <a:rPr lang="en-US" sz="1800" dirty="0"/>
              <a:t>Programs:  active shooter training, threat assessments,                                 restorative justice</a:t>
            </a:r>
          </a:p>
          <a:p>
            <a:pPr lvl="2"/>
            <a:r>
              <a:rPr lang="en-US" sz="1800" dirty="0"/>
              <a:t>Updating locking mechanisms at access points</a:t>
            </a:r>
          </a:p>
          <a:p>
            <a:pPr lvl="2"/>
            <a:r>
              <a:rPr lang="en-US" sz="1800" dirty="0"/>
              <a:t>Bullet-resistant windows/barriers</a:t>
            </a:r>
          </a:p>
          <a:p>
            <a:pPr lvl="2"/>
            <a:r>
              <a:rPr lang="en-US" sz="1800" dirty="0"/>
              <a:t>Emergency response systems</a:t>
            </a:r>
            <a:endParaRPr lang="en-US" sz="1600" dirty="0"/>
          </a:p>
        </p:txBody>
      </p:sp>
      <p:pic>
        <p:nvPicPr>
          <p:cNvPr id="4" name="Picture 3">
            <a:extLst>
              <a:ext uri="{FF2B5EF4-FFF2-40B4-BE49-F238E27FC236}">
                <a16:creationId xmlns:a16="http://schemas.microsoft.com/office/drawing/2014/main" id="{A0A6D071-2F4E-401A-A40D-329FFF4D2C98}"/>
              </a:ext>
            </a:extLst>
          </p:cNvPr>
          <p:cNvPicPr>
            <a:picLocks noChangeAspect="1"/>
          </p:cNvPicPr>
          <p:nvPr/>
        </p:nvPicPr>
        <p:blipFill>
          <a:blip r:embed="rId5"/>
          <a:stretch>
            <a:fillRect/>
          </a:stretch>
        </p:blipFill>
        <p:spPr>
          <a:xfrm>
            <a:off x="9791699" y="4511284"/>
            <a:ext cx="2064545" cy="2064545"/>
          </a:xfrm>
          <a:prstGeom prst="rect">
            <a:avLst/>
          </a:prstGeom>
        </p:spPr>
      </p:pic>
    </p:spTree>
    <p:extLst>
      <p:ext uri="{BB962C8B-B14F-4D97-AF65-F5344CB8AC3E}">
        <p14:creationId xmlns:p14="http://schemas.microsoft.com/office/powerpoint/2010/main" val="2590400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DF7DF-D538-42F6-842D-E7E91EC00D2D}"/>
              </a:ext>
            </a:extLst>
          </p:cNvPr>
          <p:cNvSpPr>
            <a:spLocks noGrp="1"/>
          </p:cNvSpPr>
          <p:nvPr>
            <p:ph type="title"/>
          </p:nvPr>
        </p:nvSpPr>
        <p:spPr>
          <a:xfrm>
            <a:off x="2592925" y="397790"/>
            <a:ext cx="8911687" cy="1280890"/>
          </a:xfrm>
        </p:spPr>
        <p:txBody>
          <a:bodyPr/>
          <a:lstStyle/>
          <a:p>
            <a:pPr algn="ctr"/>
            <a:r>
              <a:rPr lang="en-US" dirty="0"/>
              <a:t>Building Reserve Fund (61)</a:t>
            </a:r>
          </a:p>
        </p:txBody>
      </p:sp>
      <p:sp>
        <p:nvSpPr>
          <p:cNvPr id="3" name="Content Placeholder 2">
            <a:extLst>
              <a:ext uri="{FF2B5EF4-FFF2-40B4-BE49-F238E27FC236}">
                <a16:creationId xmlns:a16="http://schemas.microsoft.com/office/drawing/2014/main" id="{156DFBBA-9247-484C-B42E-9ADCC6EE642E}"/>
              </a:ext>
            </a:extLst>
          </p:cNvPr>
          <p:cNvSpPr>
            <a:spLocks noGrp="1"/>
          </p:cNvSpPr>
          <p:nvPr>
            <p:ph idx="1"/>
          </p:nvPr>
        </p:nvSpPr>
        <p:spPr>
          <a:xfrm>
            <a:off x="2693192" y="1237770"/>
            <a:ext cx="8915400" cy="4382459"/>
          </a:xfrm>
        </p:spPr>
        <p:txBody>
          <a:bodyPr/>
          <a:lstStyle/>
          <a:p>
            <a:r>
              <a:rPr lang="en-US" b="1" dirty="0"/>
              <a:t>613- Permissive Sub Fund- </a:t>
            </a:r>
            <a:r>
              <a:rPr lang="en-US" dirty="0"/>
              <a:t>permissive levy of no more than 10 mills (20 mills for K-12 districts) for the purposes of raising revenue for identified school major maintenance. </a:t>
            </a:r>
            <a:r>
              <a:rPr lang="en-US" dirty="0">
                <a:hlinkClick r:id="rId3"/>
              </a:rPr>
              <a:t>20-9-502, MCA</a:t>
            </a:r>
            <a:endParaRPr lang="en-US" dirty="0"/>
          </a:p>
          <a:p>
            <a:endParaRPr lang="en-US" dirty="0"/>
          </a:p>
          <a:p>
            <a:endParaRPr lang="en-US" dirty="0"/>
          </a:p>
        </p:txBody>
      </p:sp>
      <p:sp>
        <p:nvSpPr>
          <p:cNvPr id="4" name="Content Placeholder 2">
            <a:extLst>
              <a:ext uri="{FF2B5EF4-FFF2-40B4-BE49-F238E27FC236}">
                <a16:creationId xmlns:a16="http://schemas.microsoft.com/office/drawing/2014/main" id="{2C439F71-EBA8-4EA2-87AA-4FF5E9776B16}"/>
              </a:ext>
            </a:extLst>
          </p:cNvPr>
          <p:cNvSpPr txBox="1">
            <a:spLocks/>
          </p:cNvSpPr>
          <p:nvPr/>
        </p:nvSpPr>
        <p:spPr>
          <a:xfrm>
            <a:off x="2404654" y="3429000"/>
            <a:ext cx="8115300" cy="5867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771525" lvl="3" indent="0">
              <a:spcBef>
                <a:spcPts val="0"/>
              </a:spcBef>
              <a:buFont typeface="Wingdings 3" charset="2"/>
              <a:buNone/>
            </a:pPr>
            <a:endParaRPr lang="en-US" sz="2100" b="1" dirty="0">
              <a:latin typeface="Calibri" panose="020F0502020204030204" pitchFamily="34" charset="0"/>
              <a:cs typeface="Calibri" panose="020F0502020204030204" pitchFamily="34" charset="0"/>
            </a:endParaRPr>
          </a:p>
          <a:p>
            <a:pPr marL="771525" lvl="3" indent="0">
              <a:spcBef>
                <a:spcPts val="0"/>
              </a:spcBef>
              <a:buFont typeface="Wingdings 3" charset="2"/>
              <a:buNone/>
            </a:pPr>
            <a:endParaRPr lang="en-US" sz="2100" b="1" dirty="0">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F5429E08-7BE8-40FC-A648-39FB899487B1}"/>
              </a:ext>
            </a:extLst>
          </p:cNvPr>
          <p:cNvSpPr txBox="1">
            <a:spLocks/>
          </p:cNvSpPr>
          <p:nvPr/>
        </p:nvSpPr>
        <p:spPr>
          <a:xfrm>
            <a:off x="3307539" y="2434587"/>
            <a:ext cx="8115300" cy="5867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1" indent="0" algn="ctr">
              <a:spcBef>
                <a:spcPts val="0"/>
              </a:spcBef>
              <a:buFont typeface="Wingdings 3" charset="2"/>
              <a:buNone/>
            </a:pPr>
            <a:r>
              <a:rPr lang="en-US" sz="2400" u="sng" dirty="0"/>
              <a:t>School Major Maintenance Amount (SMMA)</a:t>
            </a:r>
          </a:p>
          <a:p>
            <a:pPr marL="0" lvl="1" indent="0" algn="ctr">
              <a:spcBef>
                <a:spcPts val="0"/>
              </a:spcBef>
              <a:buFont typeface="Wingdings 3" charset="2"/>
              <a:buNone/>
            </a:pPr>
            <a:r>
              <a:rPr lang="en-US" sz="2400" dirty="0">
                <a:cs typeface="Calibri" panose="020F0502020204030204" pitchFamily="34" charset="0"/>
              </a:rPr>
              <a:t>Max annual contribution amount from ALL sources</a:t>
            </a:r>
          </a:p>
          <a:p>
            <a:pPr marL="0" lvl="1" indent="0" algn="ctr">
              <a:spcBef>
                <a:spcPts val="0"/>
              </a:spcBef>
              <a:buFont typeface="Wingdings 3" charset="2"/>
              <a:buNone/>
            </a:pPr>
            <a:endParaRPr lang="en-US" sz="2400" b="1" dirty="0">
              <a:cs typeface="Calibri" panose="020F0502020204030204" pitchFamily="34" charset="0"/>
            </a:endParaRPr>
          </a:p>
          <a:p>
            <a:pPr marL="0" lvl="1" indent="0" algn="ctr">
              <a:spcBef>
                <a:spcPts val="0"/>
              </a:spcBef>
              <a:buFont typeface="Wingdings 3" charset="2"/>
              <a:buNone/>
            </a:pPr>
            <a:r>
              <a:rPr lang="en-US" sz="2400" dirty="0">
                <a:cs typeface="Calibri" panose="020F0502020204030204" pitchFamily="34" charset="0"/>
              </a:rPr>
              <a:t>(budget limit ANB x $110) + $15,000</a:t>
            </a:r>
          </a:p>
          <a:p>
            <a:pPr marL="771525" lvl="3" indent="0">
              <a:spcBef>
                <a:spcPts val="0"/>
              </a:spcBef>
              <a:buFont typeface="Wingdings 3" charset="2"/>
              <a:buNone/>
            </a:pPr>
            <a:endParaRPr lang="en-US" sz="2100" b="1" dirty="0">
              <a:latin typeface="Calibri" panose="020F0502020204030204" pitchFamily="34" charset="0"/>
              <a:cs typeface="Calibri" panose="020F0502020204030204" pitchFamily="34" charset="0"/>
            </a:endParaRPr>
          </a:p>
          <a:p>
            <a:pPr marL="771525" lvl="3" indent="0">
              <a:spcBef>
                <a:spcPts val="0"/>
              </a:spcBef>
              <a:buFont typeface="Wingdings 3" charset="2"/>
              <a:buNone/>
            </a:pPr>
            <a:endParaRPr lang="en-US" sz="2100" b="1" dirty="0">
              <a:latin typeface="Calibri" panose="020F0502020204030204" pitchFamily="34"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7CF7EE5D-9B23-4267-BEB7-ECEA00EA9565}"/>
              </a:ext>
            </a:extLst>
          </p:cNvPr>
          <p:cNvGraphicFramePr>
            <a:graphicFrameLocks noGrp="1"/>
          </p:cNvGraphicFramePr>
          <p:nvPr>
            <p:extLst>
              <p:ext uri="{D42A27DB-BD31-4B8C-83A1-F6EECF244321}">
                <p14:modId xmlns:p14="http://schemas.microsoft.com/office/powerpoint/2010/main" val="2912866961"/>
              </p:ext>
            </p:extLst>
          </p:nvPr>
        </p:nvGraphicFramePr>
        <p:xfrm>
          <a:off x="3722285" y="4080507"/>
          <a:ext cx="7810500" cy="1935480"/>
        </p:xfrm>
        <a:graphic>
          <a:graphicData uri="http://schemas.openxmlformats.org/drawingml/2006/table">
            <a:tbl>
              <a:tblPr firstRow="1" bandRow="1">
                <a:tableStyleId>{5C22544A-7EE6-4342-B048-85BDC9FD1C3A}</a:tableStyleId>
              </a:tblPr>
              <a:tblGrid>
                <a:gridCol w="1819923">
                  <a:extLst>
                    <a:ext uri="{9D8B030D-6E8A-4147-A177-3AD203B41FA5}">
                      <a16:colId xmlns:a16="http://schemas.microsoft.com/office/drawing/2014/main" val="3654902181"/>
                    </a:ext>
                  </a:extLst>
                </a:gridCol>
                <a:gridCol w="5990577">
                  <a:extLst>
                    <a:ext uri="{9D8B030D-6E8A-4147-A177-3AD203B41FA5}">
                      <a16:colId xmlns:a16="http://schemas.microsoft.com/office/drawing/2014/main" val="2201243975"/>
                    </a:ext>
                  </a:extLst>
                </a:gridCol>
              </a:tblGrid>
              <a:tr h="483870">
                <a:tc>
                  <a:txBody>
                    <a:bodyPr/>
                    <a:lstStyle/>
                    <a:p>
                      <a:pPr algn="ctr"/>
                      <a:r>
                        <a:rPr lang="en-US" sz="2600" dirty="0"/>
                        <a:t>ANB</a:t>
                      </a:r>
                    </a:p>
                  </a:txBody>
                  <a:tcPr marL="68580" marR="68580" marT="34290" marB="34290"/>
                </a:tc>
                <a:tc>
                  <a:txBody>
                    <a:bodyPr/>
                    <a:lstStyle/>
                    <a:p>
                      <a:pPr algn="ctr"/>
                      <a:r>
                        <a:rPr lang="en-US" sz="2600" dirty="0"/>
                        <a:t>Max</a:t>
                      </a:r>
                      <a:r>
                        <a:rPr lang="en-US" sz="2600" baseline="0" dirty="0"/>
                        <a:t> Annual Contribution</a:t>
                      </a:r>
                      <a:endParaRPr lang="en-US" sz="2600" dirty="0"/>
                    </a:p>
                  </a:txBody>
                  <a:tcPr marL="68580" marR="68580" marT="34290" marB="34290"/>
                </a:tc>
                <a:extLst>
                  <a:ext uri="{0D108BD9-81ED-4DB2-BD59-A6C34878D82A}">
                    <a16:rowId xmlns:a16="http://schemas.microsoft.com/office/drawing/2014/main" val="573326407"/>
                  </a:ext>
                </a:extLst>
              </a:tr>
              <a:tr h="483870">
                <a:tc>
                  <a:txBody>
                    <a:bodyPr/>
                    <a:lstStyle/>
                    <a:p>
                      <a:pPr algn="ctr"/>
                      <a:r>
                        <a:rPr lang="en-US" sz="2600" dirty="0"/>
                        <a:t>100</a:t>
                      </a:r>
                    </a:p>
                  </a:txBody>
                  <a:tcPr marL="68580" marR="68580" marT="34290" marB="34290"/>
                </a:tc>
                <a:tc>
                  <a:txBody>
                    <a:bodyPr/>
                    <a:lstStyle/>
                    <a:p>
                      <a:pPr algn="ctr"/>
                      <a:r>
                        <a:rPr lang="en-US" sz="2600" dirty="0"/>
                        <a:t>$</a:t>
                      </a:r>
                      <a:r>
                        <a:rPr lang="en-US" sz="2600" baseline="0" dirty="0"/>
                        <a:t> 26,000   (100 x $110) + $15,000*)</a:t>
                      </a:r>
                      <a:endParaRPr lang="en-US" sz="2600" dirty="0"/>
                    </a:p>
                  </a:txBody>
                  <a:tcPr marL="68580" marR="68580" marT="34290" marB="34290"/>
                </a:tc>
                <a:extLst>
                  <a:ext uri="{0D108BD9-81ED-4DB2-BD59-A6C34878D82A}">
                    <a16:rowId xmlns:a16="http://schemas.microsoft.com/office/drawing/2014/main" val="2094583804"/>
                  </a:ext>
                </a:extLst>
              </a:tr>
              <a:tr h="483870">
                <a:tc>
                  <a:txBody>
                    <a:bodyPr/>
                    <a:lstStyle/>
                    <a:p>
                      <a:pPr algn="ctr"/>
                      <a:r>
                        <a:rPr lang="en-US" sz="2600" dirty="0"/>
                        <a:t>500</a:t>
                      </a:r>
                    </a:p>
                  </a:txBody>
                  <a:tcPr marL="68580" marR="68580" marT="34290" marB="34290"/>
                </a:tc>
                <a:tc>
                  <a:txBody>
                    <a:bodyPr/>
                    <a:lstStyle/>
                    <a:p>
                      <a:pPr algn="ctr"/>
                      <a:r>
                        <a:rPr lang="en-US" sz="2600" dirty="0"/>
                        <a:t>$ 70,000   (500 x $110) + $15,000*)</a:t>
                      </a:r>
                    </a:p>
                  </a:txBody>
                  <a:tcPr marL="68580" marR="68580" marT="34290" marB="34290"/>
                </a:tc>
                <a:extLst>
                  <a:ext uri="{0D108BD9-81ED-4DB2-BD59-A6C34878D82A}">
                    <a16:rowId xmlns:a16="http://schemas.microsoft.com/office/drawing/2014/main" val="3845929058"/>
                  </a:ext>
                </a:extLst>
              </a:tr>
              <a:tr h="483870">
                <a:tc>
                  <a:txBody>
                    <a:bodyPr/>
                    <a:lstStyle/>
                    <a:p>
                      <a:pPr algn="ctr"/>
                      <a:r>
                        <a:rPr lang="en-US" sz="2600" dirty="0"/>
                        <a:t>1000</a:t>
                      </a:r>
                    </a:p>
                  </a:txBody>
                  <a:tcPr marL="68580" marR="68580" marT="34290" marB="34290"/>
                </a:tc>
                <a:tc>
                  <a:txBody>
                    <a:bodyPr/>
                    <a:lstStyle/>
                    <a:p>
                      <a:pPr algn="ctr"/>
                      <a:r>
                        <a:rPr lang="en-US" sz="2600" dirty="0"/>
                        <a:t>$125,000  (1000 x $110) + $15,000*)</a:t>
                      </a:r>
                    </a:p>
                  </a:txBody>
                  <a:tcPr marL="68580" marR="68580" marT="34290" marB="34290"/>
                </a:tc>
                <a:extLst>
                  <a:ext uri="{0D108BD9-81ED-4DB2-BD59-A6C34878D82A}">
                    <a16:rowId xmlns:a16="http://schemas.microsoft.com/office/drawing/2014/main" val="3784374127"/>
                  </a:ext>
                </a:extLst>
              </a:tr>
            </a:tbl>
          </a:graphicData>
        </a:graphic>
      </p:graphicFrame>
      <p:sp>
        <p:nvSpPr>
          <p:cNvPr id="7" name="TextBox 6">
            <a:extLst>
              <a:ext uri="{FF2B5EF4-FFF2-40B4-BE49-F238E27FC236}">
                <a16:creationId xmlns:a16="http://schemas.microsoft.com/office/drawing/2014/main" id="{1D942644-0C37-4E30-93EA-A17DAA8EF14A}"/>
              </a:ext>
            </a:extLst>
          </p:cNvPr>
          <p:cNvSpPr txBox="1"/>
          <p:nvPr/>
        </p:nvSpPr>
        <p:spPr>
          <a:xfrm>
            <a:off x="7891070" y="6234168"/>
            <a:ext cx="3899298" cy="492443"/>
          </a:xfrm>
          <a:prstGeom prst="rect">
            <a:avLst/>
          </a:prstGeom>
          <a:noFill/>
        </p:spPr>
        <p:txBody>
          <a:bodyPr wrap="square" rtlCol="0">
            <a:spAutoFit/>
          </a:bodyPr>
          <a:lstStyle/>
          <a:p>
            <a:r>
              <a:rPr lang="en-US" sz="2600" dirty="0">
                <a:latin typeface="Calibri" panose="020F0502020204030204" pitchFamily="34" charset="0"/>
                <a:cs typeface="Calibri" panose="020F0502020204030204" pitchFamily="34" charset="0"/>
              </a:rPr>
              <a:t>*$30,000 for a K-12 district</a:t>
            </a:r>
            <a:endParaRPr lang="en-US" sz="2600" dirty="0"/>
          </a:p>
        </p:txBody>
      </p:sp>
    </p:spTree>
    <p:extLst>
      <p:ext uri="{BB962C8B-B14F-4D97-AF65-F5344CB8AC3E}">
        <p14:creationId xmlns:p14="http://schemas.microsoft.com/office/powerpoint/2010/main" val="2999528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AF5915-B308-45AC-80AD-402DCB1BAB36}"/>
              </a:ext>
            </a:extLst>
          </p:cNvPr>
          <p:cNvSpPr>
            <a:spLocks noGrp="1"/>
          </p:cNvSpPr>
          <p:nvPr>
            <p:ph type="title"/>
          </p:nvPr>
        </p:nvSpPr>
        <p:spPr>
          <a:xfrm>
            <a:off x="2589212" y="338811"/>
            <a:ext cx="8911687" cy="1280890"/>
          </a:xfrm>
        </p:spPr>
        <p:txBody>
          <a:bodyPr>
            <a:normAutofit/>
          </a:bodyPr>
          <a:lstStyle/>
          <a:p>
            <a:r>
              <a:rPr lang="en-US" dirty="0"/>
              <a:t>Multi District Agreements (82)</a:t>
            </a:r>
          </a:p>
        </p:txBody>
      </p:sp>
      <p:sp>
        <p:nvSpPr>
          <p:cNvPr id="3" name="Content Placeholder 2">
            <a:extLst>
              <a:ext uri="{FF2B5EF4-FFF2-40B4-BE49-F238E27FC236}">
                <a16:creationId xmlns:a16="http://schemas.microsoft.com/office/drawing/2014/main" id="{C68A9947-87B9-4140-A854-85A7E0F1739A}"/>
              </a:ext>
            </a:extLst>
          </p:cNvPr>
          <p:cNvSpPr>
            <a:spLocks noGrp="1"/>
          </p:cNvSpPr>
          <p:nvPr>
            <p:ph idx="1"/>
          </p:nvPr>
        </p:nvSpPr>
        <p:spPr>
          <a:xfrm>
            <a:off x="2443164" y="1200150"/>
            <a:ext cx="6800850" cy="5514975"/>
          </a:xfrm>
        </p:spPr>
        <p:txBody>
          <a:bodyPr>
            <a:normAutofit lnSpcReduction="10000"/>
          </a:bodyPr>
          <a:lstStyle/>
          <a:p>
            <a:pPr>
              <a:lnSpc>
                <a:spcPct val="90000"/>
              </a:lnSpc>
            </a:pPr>
            <a:r>
              <a:rPr lang="en-US" sz="2000" dirty="0">
                <a:hlinkClick r:id="rId3"/>
              </a:rPr>
              <a:t>20-3-363, MCA</a:t>
            </a:r>
            <a:endParaRPr lang="en-US" sz="2000" dirty="0"/>
          </a:p>
          <a:p>
            <a:pPr>
              <a:lnSpc>
                <a:spcPct val="90000"/>
              </a:lnSpc>
            </a:pPr>
            <a:endParaRPr lang="en-US" sz="1200" dirty="0"/>
          </a:p>
          <a:p>
            <a:pPr>
              <a:lnSpc>
                <a:spcPct val="90000"/>
              </a:lnSpc>
            </a:pPr>
            <a:r>
              <a:rPr lang="en-US" sz="2000" dirty="0"/>
              <a:t>Two or more school districts  or coterminous high school and elementary districts, may create a multidistrict cooperative to </a:t>
            </a:r>
          </a:p>
          <a:p>
            <a:pPr lvl="1">
              <a:lnSpc>
                <a:spcPct val="90000"/>
              </a:lnSpc>
            </a:pPr>
            <a:r>
              <a:rPr lang="en-US" sz="1800" dirty="0"/>
              <a:t>Perform any services, activities and undertakings, and</a:t>
            </a:r>
          </a:p>
          <a:p>
            <a:pPr lvl="1">
              <a:lnSpc>
                <a:spcPct val="90000"/>
              </a:lnSpc>
            </a:pPr>
            <a:r>
              <a:rPr lang="en-US" sz="1800" dirty="0"/>
              <a:t>Provide for joint funding and operation and maintenance of all participating districts</a:t>
            </a:r>
          </a:p>
          <a:p>
            <a:pPr>
              <a:lnSpc>
                <a:spcPct val="90000"/>
              </a:lnSpc>
            </a:pPr>
            <a:r>
              <a:rPr lang="en-US" sz="2000" dirty="0"/>
              <a:t>Terms and conditions of agreement</a:t>
            </a:r>
          </a:p>
          <a:p>
            <a:pPr lvl="1">
              <a:lnSpc>
                <a:spcPct val="90000"/>
              </a:lnSpc>
            </a:pPr>
            <a:r>
              <a:rPr lang="en-US" sz="1800" dirty="0"/>
              <a:t>Must be approved by trustees of all participating districts</a:t>
            </a:r>
          </a:p>
          <a:p>
            <a:pPr lvl="1">
              <a:lnSpc>
                <a:spcPct val="90000"/>
              </a:lnSpc>
            </a:pPr>
            <a:r>
              <a:rPr lang="en-US" sz="1800" dirty="0"/>
              <a:t>Must include how a district may enter or exit</a:t>
            </a:r>
          </a:p>
          <a:p>
            <a:pPr lvl="1">
              <a:lnSpc>
                <a:spcPct val="90000"/>
              </a:lnSpc>
            </a:pPr>
            <a:r>
              <a:rPr lang="en-US" sz="1800" dirty="0"/>
              <a:t>May be for a period up to 3 years</a:t>
            </a:r>
          </a:p>
          <a:p>
            <a:pPr lvl="1">
              <a:lnSpc>
                <a:spcPct val="90000"/>
              </a:lnSpc>
            </a:pPr>
            <a:r>
              <a:rPr lang="en-US" sz="1800" dirty="0"/>
              <a:t>Designate the prime agency- Prime agency establishes Interlocal Cooperative Fund (82)</a:t>
            </a:r>
          </a:p>
          <a:p>
            <a:pPr lvl="2">
              <a:lnSpc>
                <a:spcPct val="90000"/>
              </a:lnSpc>
            </a:pPr>
            <a:endParaRPr lang="en-US" sz="1200" dirty="0"/>
          </a:p>
          <a:p>
            <a:pPr lvl="2">
              <a:lnSpc>
                <a:spcPct val="90000"/>
              </a:lnSpc>
            </a:pPr>
            <a:r>
              <a:rPr lang="en-US" sz="1800" dirty="0">
                <a:hlinkClick r:id="rId4"/>
              </a:rPr>
              <a:t>OPI Multidistrict Agreement FAQ’s</a:t>
            </a:r>
            <a:endParaRPr lang="en-US" sz="1800" dirty="0"/>
          </a:p>
          <a:p>
            <a:pPr>
              <a:lnSpc>
                <a:spcPct val="90000"/>
              </a:lnSpc>
            </a:pPr>
            <a:endParaRPr lang="en-US" sz="1100" dirty="0"/>
          </a:p>
        </p:txBody>
      </p:sp>
      <p:pic>
        <p:nvPicPr>
          <p:cNvPr id="5" name="Picture 4">
            <a:extLst>
              <a:ext uri="{FF2B5EF4-FFF2-40B4-BE49-F238E27FC236}">
                <a16:creationId xmlns:a16="http://schemas.microsoft.com/office/drawing/2014/main" id="{DD7EEF41-65E9-4E3E-B2A0-E8A63E892CAC}"/>
              </a:ext>
            </a:extLst>
          </p:cNvPr>
          <p:cNvPicPr>
            <a:picLocks noChangeAspect="1"/>
          </p:cNvPicPr>
          <p:nvPr/>
        </p:nvPicPr>
        <p:blipFill>
          <a:blip r:embed="rId5"/>
          <a:stretch>
            <a:fillRect/>
          </a:stretch>
        </p:blipFill>
        <p:spPr>
          <a:xfrm>
            <a:off x="9102941" y="3002312"/>
            <a:ext cx="2873159" cy="1910650"/>
          </a:xfrm>
          <a:prstGeom prst="rect">
            <a:avLst/>
          </a:prstGeom>
        </p:spPr>
      </p:pic>
    </p:spTree>
    <p:extLst>
      <p:ext uri="{BB962C8B-B14F-4D97-AF65-F5344CB8AC3E}">
        <p14:creationId xmlns:p14="http://schemas.microsoft.com/office/powerpoint/2010/main" val="1616510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01CE5-3AA2-495E-AF91-51A27EB66802}"/>
              </a:ext>
            </a:extLst>
          </p:cNvPr>
          <p:cNvSpPr>
            <a:spLocks noGrp="1"/>
          </p:cNvSpPr>
          <p:nvPr>
            <p:ph type="title"/>
          </p:nvPr>
        </p:nvSpPr>
        <p:spPr>
          <a:xfrm>
            <a:off x="2589212" y="419323"/>
            <a:ext cx="8911687" cy="1280890"/>
          </a:xfrm>
        </p:spPr>
        <p:txBody>
          <a:bodyPr/>
          <a:lstStyle/>
          <a:p>
            <a:pPr algn="ctr"/>
            <a:r>
              <a:rPr lang="en-US" dirty="0"/>
              <a:t>Multi District Agreements (82)</a:t>
            </a:r>
          </a:p>
        </p:txBody>
      </p:sp>
      <p:sp>
        <p:nvSpPr>
          <p:cNvPr id="3" name="Content Placeholder 2">
            <a:extLst>
              <a:ext uri="{FF2B5EF4-FFF2-40B4-BE49-F238E27FC236}">
                <a16:creationId xmlns:a16="http://schemas.microsoft.com/office/drawing/2014/main" id="{CF781237-68F1-4B3D-828D-B5D8AAF38C6E}"/>
              </a:ext>
            </a:extLst>
          </p:cNvPr>
          <p:cNvSpPr>
            <a:spLocks noGrp="1"/>
          </p:cNvSpPr>
          <p:nvPr>
            <p:ph idx="1"/>
          </p:nvPr>
        </p:nvSpPr>
        <p:spPr>
          <a:xfrm>
            <a:off x="2253712" y="1428749"/>
            <a:ext cx="9247187" cy="5429251"/>
          </a:xfrm>
        </p:spPr>
        <p:txBody>
          <a:bodyPr>
            <a:normAutofit/>
          </a:bodyPr>
          <a:lstStyle/>
          <a:p>
            <a:r>
              <a:rPr lang="en-US" sz="2400" dirty="0"/>
              <a:t>Transfers allowed from</a:t>
            </a:r>
          </a:p>
          <a:p>
            <a:pPr lvl="1"/>
            <a:r>
              <a:rPr lang="en-US" sz="2200" dirty="0"/>
              <a:t>General Fund (01) up to the amount supported by Direct State Aid (DSA)</a:t>
            </a:r>
          </a:p>
          <a:p>
            <a:pPr lvl="1"/>
            <a:r>
              <a:rPr lang="en-US" sz="2200" dirty="0"/>
              <a:t>Budgeted funds, except Retirement (14) and Debt Service (50)</a:t>
            </a:r>
          </a:p>
          <a:p>
            <a:pPr lvl="1"/>
            <a:r>
              <a:rPr lang="en-US" sz="2200" dirty="0"/>
              <a:t>Non-budgeted funds, except Compensated Absences (21), and as limited by federal law for federal funds</a:t>
            </a:r>
          </a:p>
          <a:p>
            <a:pPr lvl="1"/>
            <a:r>
              <a:rPr lang="en-US" sz="2200" dirty="0"/>
              <a:t>Transfers from budgeted funds count against adopted budget</a:t>
            </a:r>
          </a:p>
          <a:p>
            <a:r>
              <a:rPr lang="en-US" sz="2400" dirty="0"/>
              <a:t>Transfer of funds raised by non-voted levy can’t be restored in the originating fund in the next year</a:t>
            </a:r>
          </a:p>
          <a:p>
            <a:endParaRPr lang="en-US" dirty="0"/>
          </a:p>
        </p:txBody>
      </p:sp>
    </p:spTree>
    <p:extLst>
      <p:ext uri="{BB962C8B-B14F-4D97-AF65-F5344CB8AC3E}">
        <p14:creationId xmlns:p14="http://schemas.microsoft.com/office/powerpoint/2010/main" val="4244353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C3894-3D04-4FFA-8138-DCE4A7CD43EC}"/>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4221414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694F-8B9D-4C60-974A-51714F6757A2}"/>
              </a:ext>
            </a:extLst>
          </p:cNvPr>
          <p:cNvSpPr>
            <a:spLocks noGrp="1"/>
          </p:cNvSpPr>
          <p:nvPr>
            <p:ph type="title"/>
          </p:nvPr>
        </p:nvSpPr>
        <p:spPr/>
        <p:txBody>
          <a:bodyPr/>
          <a:lstStyle/>
          <a:p>
            <a:pPr algn="ctr"/>
            <a:r>
              <a:rPr lang="en-US" dirty="0"/>
              <a:t>Other Transfer Constraints</a:t>
            </a:r>
          </a:p>
        </p:txBody>
      </p:sp>
      <p:sp>
        <p:nvSpPr>
          <p:cNvPr id="3" name="Content Placeholder 2">
            <a:extLst>
              <a:ext uri="{FF2B5EF4-FFF2-40B4-BE49-F238E27FC236}">
                <a16:creationId xmlns:a16="http://schemas.microsoft.com/office/drawing/2014/main" id="{2EA4EE35-9C82-4FEA-8319-BDE353179514}"/>
              </a:ext>
            </a:extLst>
          </p:cNvPr>
          <p:cNvSpPr>
            <a:spLocks noGrp="1"/>
          </p:cNvSpPr>
          <p:nvPr>
            <p:ph idx="1"/>
          </p:nvPr>
        </p:nvSpPr>
        <p:spPr>
          <a:xfrm>
            <a:off x="2589212" y="1543050"/>
            <a:ext cx="9297988" cy="5143500"/>
          </a:xfrm>
        </p:spPr>
        <p:txBody>
          <a:bodyPr>
            <a:normAutofit lnSpcReduction="10000"/>
          </a:bodyPr>
          <a:lstStyle/>
          <a:p>
            <a:r>
              <a:rPr lang="en-US" sz="2100" dirty="0"/>
              <a:t>Do not transfer federal funds unless the grant specifically identifies the ability to do so</a:t>
            </a:r>
          </a:p>
          <a:p>
            <a:r>
              <a:rPr lang="en-US" sz="2100" dirty="0"/>
              <a:t>Always discuss and obtain Board Approval for best practices</a:t>
            </a:r>
          </a:p>
          <a:p>
            <a:r>
              <a:rPr lang="en-US" sz="2100" dirty="0"/>
              <a:t>Impact Aid (26) – up to 25% of annual allocation can be transferred to Debt Service (50) for bond repayment </a:t>
            </a:r>
            <a:r>
              <a:rPr lang="en-US" sz="2100" dirty="0">
                <a:hlinkClick r:id="rId3"/>
              </a:rPr>
              <a:t>20-9-437 (2), MCA</a:t>
            </a:r>
            <a:endParaRPr lang="en-US" sz="2100" dirty="0"/>
          </a:p>
          <a:p>
            <a:r>
              <a:rPr lang="en-US" sz="2100" dirty="0"/>
              <a:t>Monies approved by the voters or raised by a non-voted permissive levy</a:t>
            </a:r>
          </a:p>
          <a:p>
            <a:pPr lvl="1"/>
            <a:r>
              <a:rPr lang="en-US" sz="2000" dirty="0"/>
              <a:t>Transfer must be within or directly related to the purpose for which the funds were raised </a:t>
            </a:r>
            <a:endParaRPr lang="en-US" sz="2000" i="1" dirty="0"/>
          </a:p>
          <a:p>
            <a:pPr lvl="1"/>
            <a:r>
              <a:rPr lang="en-US" sz="2000" dirty="0"/>
              <a:t>Trustees must hold hearing to accept public comment</a:t>
            </a:r>
          </a:p>
          <a:p>
            <a:pPr lvl="1"/>
            <a:r>
              <a:rPr lang="en-US" sz="2000" dirty="0"/>
              <a:t>Transfer must be approved by voters for the purpose approved on the ballot</a:t>
            </a:r>
          </a:p>
          <a:p>
            <a:pPr lvl="1"/>
            <a:r>
              <a:rPr lang="en-US" sz="2000" dirty="0"/>
              <a:t>Transfer of funds raised by non-voted (permissive) levy can’t be restored in the originating fund in the next year</a:t>
            </a:r>
          </a:p>
          <a:p>
            <a:endParaRPr lang="en-US" dirty="0"/>
          </a:p>
        </p:txBody>
      </p:sp>
    </p:spTree>
    <p:extLst>
      <p:ext uri="{BB962C8B-B14F-4D97-AF65-F5344CB8AC3E}">
        <p14:creationId xmlns:p14="http://schemas.microsoft.com/office/powerpoint/2010/main" val="3762765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341DEF-81B7-4EEC-8909-6F2B6087D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2" name="Group 11">
            <a:extLst>
              <a:ext uri="{FF2B5EF4-FFF2-40B4-BE49-F238E27FC236}">
                <a16:creationId xmlns:a16="http://schemas.microsoft.com/office/drawing/2014/main" id="{9A5AC064-ADE7-4B0C-8245-B2F1EB5B8B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3" name="Freeform 11">
              <a:extLst>
                <a:ext uri="{FF2B5EF4-FFF2-40B4-BE49-F238E27FC236}">
                  <a16:creationId xmlns:a16="http://schemas.microsoft.com/office/drawing/2014/main" id="{E37B7EBB-C9FD-4E5D-BD7F-BB6092F9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C8B2AE09-B233-4FDA-B631-5206203CA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88F32931-9845-458F-B8F8-8E78CCEE7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148BE82D-39C4-48EF-997D-8BFA63F38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852DC9DE-9D71-4A37-B4FA-E42217110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F47E097E-D860-4834-88D3-8BC8D6507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16A387B9-DEF4-466D-9126-83B19CE7B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154CD8CA-8183-40A6-AEF0-5DBAB801B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5A88D6FA-1489-4872-9E82-BAE278A57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67DE90D4-F72A-4FE4-862E-C424D270D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5A3D158C-2B8A-4243-A03E-63081E2048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E3129423-824E-4B81-A87E-447D1E3A8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A49E48F8-A2B8-4478-8AC8-5E209D09AB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7" name="Freeform 27">
              <a:extLst>
                <a:ext uri="{FF2B5EF4-FFF2-40B4-BE49-F238E27FC236}">
                  <a16:creationId xmlns:a16="http://schemas.microsoft.com/office/drawing/2014/main" id="{0847DF35-E732-4994-9178-C716F67AC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4587982D-A0D3-4EE2-8CEF-37993A51E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BB673465-572A-42D0-BD59-7EC8540B5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A4FC5299-7FE6-4E03-8940-7DE35873E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86E2AF04-90CB-449E-AB7A-D10235983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C11C6385-7122-4AD4-AE84-D76BCB361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D487FA13-07EC-4E0F-B832-08E2BCC2F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9F4E74A1-DFE6-4E08-8F2F-B4BBEA92F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13CC4D3F-FA7A-4C14-BDC3-BC2BB704D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1B592E45-964E-4F95-9828-EFC8B12D59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BCE85C42-D558-4570-A659-2A22AE3F6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9EAFB9C6-4F7C-4206-9FAC-19FA84406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675299CE-6D48-46B0-B34C-FBFD8D641D59}"/>
              </a:ext>
            </a:extLst>
          </p:cNvPr>
          <p:cNvSpPr>
            <a:spLocks noGrp="1"/>
          </p:cNvSpPr>
          <p:nvPr>
            <p:ph type="title"/>
          </p:nvPr>
        </p:nvSpPr>
        <p:spPr>
          <a:xfrm>
            <a:off x="4659520" y="624110"/>
            <a:ext cx="6845092" cy="1280890"/>
          </a:xfrm>
        </p:spPr>
        <p:txBody>
          <a:bodyPr>
            <a:normAutofit/>
          </a:bodyPr>
          <a:lstStyle/>
          <a:p>
            <a:pPr algn="ctr"/>
            <a:r>
              <a:rPr lang="en-US" dirty="0"/>
              <a:t>Transfer of Levy Authority</a:t>
            </a:r>
          </a:p>
        </p:txBody>
      </p:sp>
      <p:sp>
        <p:nvSpPr>
          <p:cNvPr id="40" name="Rectangle 39">
            <a:extLst>
              <a:ext uri="{FF2B5EF4-FFF2-40B4-BE49-F238E27FC236}">
                <a16:creationId xmlns:a16="http://schemas.microsoft.com/office/drawing/2014/main" id="{911A4BE3-B040-48E2-8AC0-783C1FA5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11">
            <a:extLst>
              <a:ext uri="{FF2B5EF4-FFF2-40B4-BE49-F238E27FC236}">
                <a16:creationId xmlns:a16="http://schemas.microsoft.com/office/drawing/2014/main" id="{2B22D258-32DB-4A09-A867-02C497F2B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Picture 4">
            <a:extLst>
              <a:ext uri="{FF2B5EF4-FFF2-40B4-BE49-F238E27FC236}">
                <a16:creationId xmlns:a16="http://schemas.microsoft.com/office/drawing/2014/main" id="{E5A67DF5-3CD6-427E-9CB3-93C4B22F1536}"/>
              </a:ext>
            </a:extLst>
          </p:cNvPr>
          <p:cNvPicPr>
            <a:picLocks noChangeAspect="1"/>
          </p:cNvPicPr>
          <p:nvPr/>
        </p:nvPicPr>
        <p:blipFill rotWithShape="1">
          <a:blip r:embed="rId3"/>
          <a:srcRect l="38585" r="34935" b="-2"/>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72E1A315-5262-4FC5-89CE-25902A7F5F98}"/>
              </a:ext>
            </a:extLst>
          </p:cNvPr>
          <p:cNvSpPr>
            <a:spLocks noGrp="1"/>
          </p:cNvSpPr>
          <p:nvPr>
            <p:ph idx="1"/>
          </p:nvPr>
        </p:nvSpPr>
        <p:spPr>
          <a:xfrm>
            <a:off x="5211327" y="1514475"/>
            <a:ext cx="6647958" cy="5085866"/>
          </a:xfrm>
        </p:spPr>
        <p:txBody>
          <a:bodyPr>
            <a:normAutofit fontScale="92500"/>
          </a:bodyPr>
          <a:lstStyle/>
          <a:p>
            <a:pPr>
              <a:lnSpc>
                <a:spcPct val="90000"/>
              </a:lnSpc>
            </a:pPr>
            <a:r>
              <a:rPr lang="en-US" sz="2000" dirty="0"/>
              <a:t>Section </a:t>
            </a:r>
            <a:r>
              <a:rPr lang="en-US" sz="2000" dirty="0">
                <a:hlinkClick r:id="rId4"/>
              </a:rPr>
              <a:t>20-9-308, MCA</a:t>
            </a:r>
            <a:r>
              <a:rPr lang="en-US" sz="2000" dirty="0"/>
              <a:t>.   MTSBA Model Policy 1008FE</a:t>
            </a:r>
          </a:p>
          <a:p>
            <a:pPr>
              <a:lnSpc>
                <a:spcPct val="90000"/>
              </a:lnSpc>
            </a:pPr>
            <a:endParaRPr lang="en-US" sz="2000" dirty="0"/>
          </a:p>
          <a:p>
            <a:pPr>
              <a:lnSpc>
                <a:spcPct val="90000"/>
              </a:lnSpc>
            </a:pPr>
            <a:r>
              <a:rPr lang="en-US" sz="2000" dirty="0"/>
              <a:t>Increases in over-base levy authority without a vote through decreases in other non-voted levies</a:t>
            </a:r>
          </a:p>
          <a:p>
            <a:pPr>
              <a:lnSpc>
                <a:spcPct val="90000"/>
              </a:lnSpc>
            </a:pPr>
            <a:endParaRPr lang="en-US" sz="2000" dirty="0"/>
          </a:p>
          <a:p>
            <a:pPr>
              <a:lnSpc>
                <a:spcPct val="90000"/>
              </a:lnSpc>
            </a:pPr>
            <a:r>
              <a:rPr lang="en-US" sz="2000" dirty="0"/>
              <a:t>Provided that budget limitations otherwise specified in law are not exceeded, the Board of Trustees may in its discretion increase the District's over-base budget levy without a vote if the Board reduces non-voted property tax levies authorized by law to be imposed by action of the Board by at least as much as the amount by which the over-BASE budget levy is increased.  The ongoing authority for any non-voted increase in the over-BASE budget levy imposed must be decreased in future years to the extent the Board imposes any increase in other non-voted property tax levies.   </a:t>
            </a:r>
          </a:p>
        </p:txBody>
      </p:sp>
    </p:spTree>
    <p:extLst>
      <p:ext uri="{BB962C8B-B14F-4D97-AF65-F5344CB8AC3E}">
        <p14:creationId xmlns:p14="http://schemas.microsoft.com/office/powerpoint/2010/main" val="3274902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AA06E-EC75-4956-B3A5-A81E7A36B198}"/>
              </a:ext>
            </a:extLst>
          </p:cNvPr>
          <p:cNvSpPr>
            <a:spLocks noGrp="1"/>
          </p:cNvSpPr>
          <p:nvPr>
            <p:ph type="title"/>
          </p:nvPr>
        </p:nvSpPr>
        <p:spPr>
          <a:xfrm>
            <a:off x="2592924" y="424085"/>
            <a:ext cx="8911687" cy="1280890"/>
          </a:xfrm>
        </p:spPr>
        <p:txBody>
          <a:bodyPr/>
          <a:lstStyle/>
          <a:p>
            <a:pPr algn="ctr"/>
            <a:r>
              <a:rPr lang="en-US"/>
              <a:t>Other Funding Flexibilities </a:t>
            </a:r>
            <a:endParaRPr lang="en-US" dirty="0"/>
          </a:p>
        </p:txBody>
      </p:sp>
      <p:sp>
        <p:nvSpPr>
          <p:cNvPr id="3" name="Content Placeholder 2">
            <a:extLst>
              <a:ext uri="{FF2B5EF4-FFF2-40B4-BE49-F238E27FC236}">
                <a16:creationId xmlns:a16="http://schemas.microsoft.com/office/drawing/2014/main" id="{C050497F-8023-44C8-9069-664CDC627C48}"/>
              </a:ext>
            </a:extLst>
          </p:cNvPr>
          <p:cNvSpPr>
            <a:spLocks noGrp="1"/>
          </p:cNvSpPr>
          <p:nvPr>
            <p:ph idx="1"/>
          </p:nvPr>
        </p:nvSpPr>
        <p:spPr>
          <a:xfrm>
            <a:off x="2592924" y="1371600"/>
            <a:ext cx="9465725" cy="5343525"/>
          </a:xfrm>
        </p:spPr>
        <p:txBody>
          <a:bodyPr>
            <a:normAutofit fontScale="92500" lnSpcReduction="10000"/>
          </a:bodyPr>
          <a:lstStyle/>
          <a:p>
            <a:pPr marL="0" indent="0">
              <a:buNone/>
            </a:pPr>
            <a:r>
              <a:rPr lang="en-US" sz="2600" b="1"/>
              <a:t>Early enrollment under exceptional circumstances</a:t>
            </a:r>
          </a:p>
          <a:p>
            <a:pPr marL="0" indent="0">
              <a:buNone/>
            </a:pPr>
            <a:endParaRPr lang="en-US" sz="900" b="1"/>
          </a:p>
          <a:p>
            <a:r>
              <a:rPr lang="en-US"/>
              <a:t>Schools are obligated to provide FAPE to IDEA qualified children ages 3-5 </a:t>
            </a:r>
          </a:p>
          <a:p>
            <a:pPr marL="0" indent="0">
              <a:buNone/>
            </a:pPr>
            <a:endParaRPr lang="en-US" sz="1500"/>
          </a:p>
          <a:p>
            <a:r>
              <a:rPr lang="en-US"/>
              <a:t>Not pre-school, pursuant to Section </a:t>
            </a:r>
            <a:r>
              <a:rPr lang="en-US">
                <a:hlinkClick r:id="rId3"/>
              </a:rPr>
              <a:t>20-7-117(2), MCA</a:t>
            </a:r>
            <a:r>
              <a:rPr lang="en-US"/>
              <a:t>, which prohibits the use of state equalization aid for preschool. MTSBA Model Policy 1010FE/3100 is intended for use to enroll students under the age of 5 when statutory criteria are met.</a:t>
            </a:r>
          </a:p>
          <a:p>
            <a:pPr marL="0" indent="0">
              <a:buNone/>
            </a:pPr>
            <a:endParaRPr lang="en-US" sz="1500"/>
          </a:p>
          <a:p>
            <a:r>
              <a:rPr lang="en-US" b="1"/>
              <a:t>Option A, </a:t>
            </a:r>
            <a:r>
              <a:rPr lang="en-US"/>
              <a:t>Student-Specific Exceptional Circumstances:  To be used when the board of trustees wants to define exceptional circumstances specific to the individual characteristics of each student or sub-group of students.  </a:t>
            </a:r>
          </a:p>
          <a:p>
            <a:r>
              <a:rPr lang="en-US" b="1"/>
              <a:t>Option B</a:t>
            </a:r>
            <a:r>
              <a:rPr lang="en-US"/>
              <a:t>, Exceptional Circumstances Present in the Community: To be used only for in-district students or homeless students under the McKinney Homeless Assistance Act when the board of trustees wants to define exceptional circumstances applicable to the community’s characteristics, as opposed to the individual characteristics of a particular student or sub-group of students.</a:t>
            </a:r>
          </a:p>
          <a:p>
            <a:endParaRPr lang="en-US" sz="1500"/>
          </a:p>
          <a:p>
            <a:pPr marL="0" indent="0">
              <a:buNone/>
            </a:pPr>
            <a:r>
              <a:rPr lang="en-US"/>
              <a:t>		*Information Provided by MTSBA </a:t>
            </a:r>
            <a:endParaRPr lang="en-US" dirty="0"/>
          </a:p>
        </p:txBody>
      </p:sp>
    </p:spTree>
    <p:extLst>
      <p:ext uri="{BB962C8B-B14F-4D97-AF65-F5344CB8AC3E}">
        <p14:creationId xmlns:p14="http://schemas.microsoft.com/office/powerpoint/2010/main" val="4165896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7D4-78E7-4E73-AED8-1FFF2DBC23AA}"/>
              </a:ext>
            </a:extLst>
          </p:cNvPr>
          <p:cNvSpPr>
            <a:spLocks noGrp="1"/>
          </p:cNvSpPr>
          <p:nvPr>
            <p:ph type="title"/>
          </p:nvPr>
        </p:nvSpPr>
        <p:spPr>
          <a:xfrm>
            <a:off x="2535775" y="352647"/>
            <a:ext cx="8911687" cy="1280890"/>
          </a:xfrm>
        </p:spPr>
        <p:txBody>
          <a:bodyPr>
            <a:normAutofit/>
          </a:bodyPr>
          <a:lstStyle/>
          <a:p>
            <a:r>
              <a:rPr lang="en-US" dirty="0"/>
              <a:t>Other Funding Flexibilities </a:t>
            </a:r>
          </a:p>
        </p:txBody>
      </p:sp>
      <p:sp>
        <p:nvSpPr>
          <p:cNvPr id="3" name="Content Placeholder 2">
            <a:extLst>
              <a:ext uri="{FF2B5EF4-FFF2-40B4-BE49-F238E27FC236}">
                <a16:creationId xmlns:a16="http://schemas.microsoft.com/office/drawing/2014/main" id="{124275D8-AB5E-40EE-99DB-AF466F15424B}"/>
              </a:ext>
            </a:extLst>
          </p:cNvPr>
          <p:cNvSpPr>
            <a:spLocks noGrp="1"/>
          </p:cNvSpPr>
          <p:nvPr>
            <p:ph idx="1"/>
          </p:nvPr>
        </p:nvSpPr>
        <p:spPr>
          <a:xfrm>
            <a:off x="2535775" y="1328737"/>
            <a:ext cx="6674064" cy="5386387"/>
          </a:xfrm>
        </p:spPr>
        <p:txBody>
          <a:bodyPr>
            <a:normAutofit lnSpcReduction="10000"/>
          </a:bodyPr>
          <a:lstStyle/>
          <a:p>
            <a:pPr marL="0" indent="0">
              <a:lnSpc>
                <a:spcPct val="90000"/>
              </a:lnSpc>
              <a:buNone/>
            </a:pPr>
            <a:r>
              <a:rPr lang="en-US" sz="2600" b="1" dirty="0"/>
              <a:t>ESSER Funding- </a:t>
            </a:r>
            <a:r>
              <a:rPr lang="en-US" sz="2600" b="1" dirty="0">
                <a:hlinkClick r:id="rId3"/>
              </a:rPr>
              <a:t>OPI Link</a:t>
            </a:r>
            <a:endParaRPr lang="en-US" sz="2600" b="1" dirty="0"/>
          </a:p>
          <a:p>
            <a:pPr>
              <a:lnSpc>
                <a:spcPct val="90000"/>
              </a:lnSpc>
            </a:pPr>
            <a:r>
              <a:rPr lang="en-US" dirty="0"/>
              <a:t>Prepare for, Prevent, and Respond to the effects of Covid-19 including circumstances exacerbated by </a:t>
            </a:r>
            <a:r>
              <a:rPr lang="en-US" dirty="0" err="1"/>
              <a:t>Covid</a:t>
            </a:r>
            <a:r>
              <a:rPr lang="en-US" dirty="0"/>
              <a:t>:  </a:t>
            </a:r>
            <a:r>
              <a:rPr lang="en-US" u="sng" dirty="0"/>
              <a:t>Create a reasonable narrative</a:t>
            </a:r>
            <a:r>
              <a:rPr lang="en-US" dirty="0"/>
              <a:t> </a:t>
            </a:r>
          </a:p>
          <a:p>
            <a:pPr>
              <a:lnSpc>
                <a:spcPct val="90000"/>
              </a:lnSpc>
            </a:pPr>
            <a:r>
              <a:rPr lang="en-US" dirty="0"/>
              <a:t>Examples:</a:t>
            </a:r>
          </a:p>
          <a:p>
            <a:pPr lvl="1">
              <a:lnSpc>
                <a:spcPct val="90000"/>
              </a:lnSpc>
            </a:pPr>
            <a:r>
              <a:rPr lang="en-US" sz="1800" dirty="0"/>
              <a:t>School security</a:t>
            </a:r>
          </a:p>
          <a:p>
            <a:pPr lvl="1">
              <a:lnSpc>
                <a:spcPct val="90000"/>
              </a:lnSpc>
            </a:pPr>
            <a:r>
              <a:rPr lang="en-US" sz="1800" dirty="0"/>
              <a:t>Improving drinking water including lead remediation</a:t>
            </a:r>
          </a:p>
          <a:p>
            <a:pPr lvl="1">
              <a:lnSpc>
                <a:spcPct val="90000"/>
              </a:lnSpc>
            </a:pPr>
            <a:r>
              <a:rPr lang="en-US" sz="1800" dirty="0"/>
              <a:t>Servicing or upgrading HVAC systems </a:t>
            </a:r>
          </a:p>
          <a:p>
            <a:pPr lvl="1">
              <a:lnSpc>
                <a:spcPct val="90000"/>
              </a:lnSpc>
            </a:pPr>
            <a:r>
              <a:rPr lang="en-US" sz="1800" dirty="0"/>
              <a:t>Technology</a:t>
            </a:r>
          </a:p>
          <a:p>
            <a:pPr lvl="1">
              <a:lnSpc>
                <a:spcPct val="90000"/>
              </a:lnSpc>
            </a:pPr>
            <a:r>
              <a:rPr lang="en-US" sz="1800" dirty="0"/>
              <a:t>Repairing windows and/or doors so they can open to let fresh air in</a:t>
            </a:r>
          </a:p>
          <a:p>
            <a:pPr lvl="1">
              <a:lnSpc>
                <a:spcPct val="90000"/>
              </a:lnSpc>
            </a:pPr>
            <a:r>
              <a:rPr lang="en-US" sz="1800" dirty="0"/>
              <a:t>Outdoor learning areas- fencing &amp; playground equipment </a:t>
            </a:r>
          </a:p>
          <a:p>
            <a:pPr lvl="1">
              <a:lnSpc>
                <a:spcPct val="90000"/>
              </a:lnSpc>
            </a:pPr>
            <a:r>
              <a:rPr lang="en-US" sz="1800" dirty="0"/>
              <a:t>Professional Development </a:t>
            </a:r>
          </a:p>
          <a:p>
            <a:pPr lvl="1">
              <a:lnSpc>
                <a:spcPct val="90000"/>
              </a:lnSpc>
            </a:pPr>
            <a:r>
              <a:rPr lang="en-US" sz="1800" dirty="0"/>
              <a:t>Curriculum, text books/online, remote learning </a:t>
            </a:r>
          </a:p>
          <a:p>
            <a:pPr lvl="1">
              <a:lnSpc>
                <a:spcPct val="90000"/>
              </a:lnSpc>
            </a:pPr>
            <a:r>
              <a:rPr lang="en-US" sz="1800" dirty="0"/>
              <a:t> Field trips</a:t>
            </a:r>
          </a:p>
        </p:txBody>
      </p:sp>
      <p:pic>
        <p:nvPicPr>
          <p:cNvPr id="3074" name="Picture 2" descr="https://tse3.mm.bing.net/th?id=OIP.S7VQXFbfsEbqNxBfdh6t9gHaE8&amp;pid=Api&amp;P=0">
            <a:extLst>
              <a:ext uri="{FF2B5EF4-FFF2-40B4-BE49-F238E27FC236}">
                <a16:creationId xmlns:a16="http://schemas.microsoft.com/office/drawing/2014/main" id="{5F1C6882-3C01-441E-B717-E0086A69CE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00" r="24190" b="-2"/>
          <a:stretch/>
        </p:blipFill>
        <p:spPr bwMode="auto">
          <a:xfrm>
            <a:off x="9217239" y="1905000"/>
            <a:ext cx="2873159" cy="373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748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1113A-8612-4E56-9A20-BAF67F39089B}"/>
              </a:ext>
            </a:extLst>
          </p:cNvPr>
          <p:cNvSpPr>
            <a:spLocks noGrp="1"/>
          </p:cNvSpPr>
          <p:nvPr>
            <p:ph type="title"/>
          </p:nvPr>
        </p:nvSpPr>
        <p:spPr>
          <a:xfrm>
            <a:off x="1687669" y="624110"/>
            <a:ext cx="10227350" cy="1280890"/>
          </a:xfrm>
        </p:spPr>
        <p:txBody>
          <a:bodyPr>
            <a:normAutofit/>
          </a:bodyPr>
          <a:lstStyle/>
          <a:p>
            <a:pPr algn="ctr"/>
            <a:r>
              <a:rPr lang="en-US" sz="3200" dirty="0"/>
              <a:t>Other Funding Flexibilities </a:t>
            </a:r>
          </a:p>
        </p:txBody>
      </p:sp>
      <p:sp>
        <p:nvSpPr>
          <p:cNvPr id="3" name="Content Placeholder 2">
            <a:extLst>
              <a:ext uri="{FF2B5EF4-FFF2-40B4-BE49-F238E27FC236}">
                <a16:creationId xmlns:a16="http://schemas.microsoft.com/office/drawing/2014/main" id="{C4D59646-790E-44DF-9FBD-1DCE2C74F762}"/>
              </a:ext>
            </a:extLst>
          </p:cNvPr>
          <p:cNvSpPr>
            <a:spLocks noGrp="1"/>
          </p:cNvSpPr>
          <p:nvPr>
            <p:ph idx="1"/>
          </p:nvPr>
        </p:nvSpPr>
        <p:spPr>
          <a:xfrm>
            <a:off x="2055221" y="1600200"/>
            <a:ext cx="4902791" cy="5029200"/>
          </a:xfrm>
        </p:spPr>
        <p:txBody>
          <a:bodyPr>
            <a:normAutofit/>
          </a:bodyPr>
          <a:lstStyle/>
          <a:p>
            <a:pPr marL="0" indent="0">
              <a:lnSpc>
                <a:spcPct val="90000"/>
              </a:lnSpc>
              <a:buNone/>
            </a:pPr>
            <a:r>
              <a:rPr lang="en-US" sz="2000" b="1" dirty="0">
                <a:solidFill>
                  <a:srgbClr val="000000"/>
                </a:solidFill>
              </a:rPr>
              <a:t>Cooperative Purchasing- MTSBA Model Policy 1011FE</a:t>
            </a:r>
          </a:p>
          <a:p>
            <a:pPr lvl="1">
              <a:lnSpc>
                <a:spcPct val="90000"/>
              </a:lnSpc>
            </a:pPr>
            <a:r>
              <a:rPr lang="en-US" sz="2000" dirty="0">
                <a:solidFill>
                  <a:srgbClr val="000000"/>
                </a:solidFill>
                <a:cs typeface="Arial"/>
              </a:rPr>
              <a:t>For supplies or services</a:t>
            </a:r>
          </a:p>
          <a:p>
            <a:pPr lvl="1">
              <a:lnSpc>
                <a:spcPct val="90000"/>
              </a:lnSpc>
            </a:pPr>
            <a:r>
              <a:rPr lang="en-US" sz="2000" dirty="0">
                <a:solidFill>
                  <a:srgbClr val="000000"/>
                </a:solidFill>
                <a:cs typeface="Arial"/>
              </a:rPr>
              <a:t>Meets bidding requirements if cooperative </a:t>
            </a:r>
          </a:p>
          <a:p>
            <a:pPr lvl="2">
              <a:lnSpc>
                <a:spcPct val="90000"/>
              </a:lnSpc>
            </a:pPr>
            <a:r>
              <a:rPr lang="en-US" sz="2000" dirty="0">
                <a:solidFill>
                  <a:srgbClr val="000000"/>
                </a:solidFill>
                <a:cs typeface="Arial"/>
              </a:rPr>
              <a:t>has a </a:t>
            </a:r>
            <a:r>
              <a:rPr lang="en-US" sz="2000" spc="-5" dirty="0">
                <a:solidFill>
                  <a:srgbClr val="000000"/>
                </a:solidFill>
                <a:cs typeface="Arial"/>
              </a:rPr>
              <a:t>publicly available master list </a:t>
            </a:r>
            <a:r>
              <a:rPr lang="en-US" sz="2000" dirty="0">
                <a:solidFill>
                  <a:srgbClr val="000000"/>
                </a:solidFill>
                <a:cs typeface="Arial"/>
              </a:rPr>
              <a:t>of </a:t>
            </a:r>
            <a:r>
              <a:rPr lang="en-US" sz="2000" spc="-5" dirty="0">
                <a:solidFill>
                  <a:srgbClr val="000000"/>
                </a:solidFill>
                <a:cs typeface="Arial"/>
              </a:rPr>
              <a:t>items and pricing available </a:t>
            </a:r>
          </a:p>
          <a:p>
            <a:pPr lvl="2">
              <a:lnSpc>
                <a:spcPct val="90000"/>
              </a:lnSpc>
            </a:pPr>
            <a:r>
              <a:rPr lang="en-US" sz="2000" spc="-5" dirty="0">
                <a:solidFill>
                  <a:srgbClr val="000000"/>
                </a:solidFill>
                <a:cs typeface="Arial"/>
              </a:rPr>
              <a:t>provides opportunity </a:t>
            </a:r>
            <a:r>
              <a:rPr lang="en-US" sz="2000" dirty="0">
                <a:solidFill>
                  <a:srgbClr val="000000"/>
                </a:solidFill>
                <a:cs typeface="Arial"/>
              </a:rPr>
              <a:t>at least </a:t>
            </a:r>
            <a:r>
              <a:rPr lang="en-US" sz="2000" spc="-5" dirty="0">
                <a:solidFill>
                  <a:srgbClr val="000000"/>
                </a:solidFill>
                <a:cs typeface="Arial"/>
              </a:rPr>
              <a:t>twice yearly for </a:t>
            </a:r>
            <a:r>
              <a:rPr lang="en-US" sz="2000" dirty="0">
                <a:solidFill>
                  <a:srgbClr val="000000"/>
                </a:solidFill>
                <a:cs typeface="Arial"/>
              </a:rPr>
              <a:t>any </a:t>
            </a:r>
            <a:r>
              <a:rPr lang="en-US" sz="2000" spc="-15" dirty="0">
                <a:solidFill>
                  <a:srgbClr val="000000"/>
                </a:solidFill>
                <a:cs typeface="Arial"/>
              </a:rPr>
              <a:t>vendor </a:t>
            </a:r>
            <a:r>
              <a:rPr lang="en-US" sz="2000" spc="-5" dirty="0">
                <a:solidFill>
                  <a:srgbClr val="000000"/>
                </a:solidFill>
                <a:cs typeface="Arial"/>
              </a:rPr>
              <a:t>to </a:t>
            </a:r>
            <a:r>
              <a:rPr lang="en-US" sz="2000" dirty="0">
                <a:solidFill>
                  <a:srgbClr val="000000"/>
                </a:solidFill>
                <a:cs typeface="Arial"/>
              </a:rPr>
              <a:t>compete, based on a lowest </a:t>
            </a:r>
            <a:r>
              <a:rPr lang="en-US" sz="2000" spc="-5" dirty="0">
                <a:solidFill>
                  <a:srgbClr val="000000"/>
                </a:solidFill>
                <a:cs typeface="Arial"/>
              </a:rPr>
              <a:t>responsible </a:t>
            </a:r>
            <a:r>
              <a:rPr lang="en-US" sz="2000" dirty="0">
                <a:solidFill>
                  <a:srgbClr val="000000"/>
                </a:solidFill>
                <a:cs typeface="Arial"/>
              </a:rPr>
              <a:t>bidder</a:t>
            </a:r>
            <a:r>
              <a:rPr lang="en-US" sz="2000" spc="-30" dirty="0">
                <a:solidFill>
                  <a:srgbClr val="000000"/>
                </a:solidFill>
                <a:cs typeface="Arial"/>
              </a:rPr>
              <a:t> </a:t>
            </a:r>
            <a:r>
              <a:rPr lang="en-US" sz="2000" dirty="0">
                <a:solidFill>
                  <a:srgbClr val="000000"/>
                </a:solidFill>
                <a:cs typeface="Arial"/>
              </a:rPr>
              <a:t>standard.</a:t>
            </a:r>
          </a:p>
          <a:p>
            <a:pPr lvl="2">
              <a:lnSpc>
                <a:spcPct val="90000"/>
              </a:lnSpc>
            </a:pPr>
            <a:r>
              <a:rPr lang="en-US" sz="2000" dirty="0">
                <a:solidFill>
                  <a:srgbClr val="000000"/>
                </a:solidFill>
                <a:hlinkClick r:id="rId3"/>
              </a:rPr>
              <a:t>MREA Montana Cooperative Services</a:t>
            </a:r>
            <a:endParaRPr lang="en-US" sz="2000" dirty="0">
              <a:solidFill>
                <a:srgbClr val="000000"/>
              </a:solidFill>
            </a:endParaRPr>
          </a:p>
          <a:p>
            <a:pPr>
              <a:lnSpc>
                <a:spcPct val="90000"/>
              </a:lnSpc>
            </a:pPr>
            <a:endParaRPr lang="en-US" sz="1500" dirty="0">
              <a:solidFill>
                <a:srgbClr val="000000"/>
              </a:solidFill>
            </a:endParaRPr>
          </a:p>
        </p:txBody>
      </p:sp>
      <p:pic>
        <p:nvPicPr>
          <p:cNvPr id="4" name="Picture 3">
            <a:extLst>
              <a:ext uri="{FF2B5EF4-FFF2-40B4-BE49-F238E27FC236}">
                <a16:creationId xmlns:a16="http://schemas.microsoft.com/office/drawing/2014/main" id="{E4A74E2B-C674-4802-8505-DA77054951CE}"/>
              </a:ext>
            </a:extLst>
          </p:cNvPr>
          <p:cNvPicPr>
            <a:picLocks noChangeAspect="1"/>
          </p:cNvPicPr>
          <p:nvPr/>
        </p:nvPicPr>
        <p:blipFill>
          <a:blip r:embed="rId4"/>
          <a:stretch>
            <a:fillRect/>
          </a:stretch>
        </p:blipFill>
        <p:spPr>
          <a:xfrm>
            <a:off x="7237115" y="2119312"/>
            <a:ext cx="4677904" cy="3122501"/>
          </a:xfrm>
          <a:prstGeom prst="rect">
            <a:avLst/>
          </a:prstGeom>
        </p:spPr>
      </p:pic>
    </p:spTree>
    <p:extLst>
      <p:ext uri="{BB962C8B-B14F-4D97-AF65-F5344CB8AC3E}">
        <p14:creationId xmlns:p14="http://schemas.microsoft.com/office/powerpoint/2010/main" val="3471265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C011D4FE-3888-4F81-AF71-AC1E074D9AEF}"/>
              </a:ext>
            </a:extLst>
          </p:cNvPr>
          <p:cNvSpPr>
            <a:spLocks noGrp="1"/>
          </p:cNvSpPr>
          <p:nvPr>
            <p:ph type="title"/>
          </p:nvPr>
        </p:nvSpPr>
        <p:spPr>
          <a:xfrm>
            <a:off x="2592925" y="624110"/>
            <a:ext cx="8911687" cy="1280890"/>
          </a:xfrm>
        </p:spPr>
        <p:txBody>
          <a:bodyPr/>
          <a:lstStyle/>
          <a:p>
            <a:pPr algn="ctr"/>
            <a:r>
              <a:rPr lang="en-US" dirty="0"/>
              <a:t>The Montana Association of School Business Officials Team</a:t>
            </a:r>
          </a:p>
        </p:txBody>
      </p:sp>
      <p:pic>
        <p:nvPicPr>
          <p:cNvPr id="23" name="Content Placeholder 4">
            <a:extLst>
              <a:ext uri="{FF2B5EF4-FFF2-40B4-BE49-F238E27FC236}">
                <a16:creationId xmlns:a16="http://schemas.microsoft.com/office/drawing/2014/main" id="{86839DD2-0788-4975-AE71-1AA1AD26E7BC}"/>
              </a:ext>
            </a:extLst>
          </p:cNvPr>
          <p:cNvPicPr>
            <a:picLocks noGrp="1" noChangeAspect="1"/>
          </p:cNvPicPr>
          <p:nvPr>
            <p:ph idx="1"/>
          </p:nvPr>
        </p:nvPicPr>
        <p:blipFill>
          <a:blip r:embed="rId3"/>
          <a:stretch>
            <a:fillRect/>
          </a:stretch>
        </p:blipFill>
        <p:spPr>
          <a:xfrm>
            <a:off x="2592925" y="2313881"/>
            <a:ext cx="1438275" cy="1905000"/>
          </a:xfrm>
        </p:spPr>
      </p:pic>
      <p:pic>
        <p:nvPicPr>
          <p:cNvPr id="24" name="Picture 2" descr="https://www.masbo.com/i4a/ams/amsdirectory/custom_file_download.cfm/A8E3980EEF768EC29F926F75BEABD447.jpg?file:mimeType=image/jpeg;size=5936;name=A8E3980EEF768EC29F926F75BEABD447.jpg">
            <a:extLst>
              <a:ext uri="{FF2B5EF4-FFF2-40B4-BE49-F238E27FC236}">
                <a16:creationId xmlns:a16="http://schemas.microsoft.com/office/drawing/2014/main" id="{89829D90-C952-4D2A-8925-011050A47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0294" y="2297758"/>
            <a:ext cx="1438274" cy="192112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s://www.masbo.com/i4a/ams/amsdirectory/custom_file_download.cfm/CB55D199D3D09613978536029E5E6B45.jpg?file:mimeType=image/jpeg;size=5610489;name=CB55D199D3D09613978536029E5E6B45.jpg">
            <a:extLst>
              <a:ext uri="{FF2B5EF4-FFF2-40B4-BE49-F238E27FC236}">
                <a16:creationId xmlns:a16="http://schemas.microsoft.com/office/drawing/2014/main" id="{5733DA43-EA22-494D-95B4-6B85A9DD5A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8476" y="2208360"/>
            <a:ext cx="1438274" cy="21574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BDCE2D0-DF18-438C-BC07-E0B3106E22CD}"/>
              </a:ext>
            </a:extLst>
          </p:cNvPr>
          <p:cNvSpPr txBox="1"/>
          <p:nvPr/>
        </p:nvSpPr>
        <p:spPr>
          <a:xfrm>
            <a:off x="1883824" y="4491336"/>
            <a:ext cx="2856476" cy="1323439"/>
          </a:xfrm>
          <a:prstGeom prst="rect">
            <a:avLst/>
          </a:prstGeom>
          <a:noFill/>
        </p:spPr>
        <p:txBody>
          <a:bodyPr wrap="square" rtlCol="0">
            <a:spAutoFit/>
          </a:bodyPr>
          <a:lstStyle/>
          <a:p>
            <a:pPr algn="ctr"/>
            <a:r>
              <a:rPr lang="en-US" sz="2000" dirty="0"/>
              <a:t>Shelley Turner</a:t>
            </a:r>
          </a:p>
          <a:p>
            <a:pPr algn="ctr"/>
            <a:r>
              <a:rPr lang="en-US" sz="2000" dirty="0"/>
              <a:t>Executive Director</a:t>
            </a:r>
          </a:p>
          <a:p>
            <a:pPr algn="ctr"/>
            <a:r>
              <a:rPr lang="en-US" sz="2000" dirty="0">
                <a:hlinkClick r:id="rId6"/>
              </a:rPr>
              <a:t>Sturner@masbo.com</a:t>
            </a:r>
            <a:endParaRPr lang="en-US" sz="2000" dirty="0"/>
          </a:p>
          <a:p>
            <a:pPr algn="ctr"/>
            <a:r>
              <a:rPr lang="en-US" sz="2000" dirty="0"/>
              <a:t>(406) 461-3659</a:t>
            </a:r>
          </a:p>
        </p:txBody>
      </p:sp>
      <p:sp>
        <p:nvSpPr>
          <p:cNvPr id="27" name="TextBox 26">
            <a:extLst>
              <a:ext uri="{FF2B5EF4-FFF2-40B4-BE49-F238E27FC236}">
                <a16:creationId xmlns:a16="http://schemas.microsoft.com/office/drawing/2014/main" id="{3EA39ECE-8367-4BD5-9946-3481EBB40868}"/>
              </a:ext>
            </a:extLst>
          </p:cNvPr>
          <p:cNvSpPr txBox="1"/>
          <p:nvPr/>
        </p:nvSpPr>
        <p:spPr>
          <a:xfrm>
            <a:off x="5137947" y="4491336"/>
            <a:ext cx="3039331" cy="1631216"/>
          </a:xfrm>
          <a:prstGeom prst="rect">
            <a:avLst/>
          </a:prstGeom>
          <a:noFill/>
        </p:spPr>
        <p:txBody>
          <a:bodyPr wrap="square" rtlCol="0">
            <a:spAutoFit/>
          </a:bodyPr>
          <a:lstStyle/>
          <a:p>
            <a:pPr algn="ctr"/>
            <a:r>
              <a:rPr lang="en-US" sz="2000" dirty="0"/>
              <a:t>Steve Hamel</a:t>
            </a:r>
          </a:p>
          <a:p>
            <a:pPr algn="ctr"/>
            <a:r>
              <a:rPr lang="en-US" sz="2000" dirty="0"/>
              <a:t>Interim Services &amp; Training</a:t>
            </a:r>
          </a:p>
          <a:p>
            <a:pPr algn="ctr"/>
            <a:r>
              <a:rPr lang="en-US" sz="2000" dirty="0">
                <a:hlinkClick r:id="rId7"/>
              </a:rPr>
              <a:t>Shamel@masbo.com</a:t>
            </a:r>
            <a:endParaRPr lang="en-US" sz="2000" dirty="0"/>
          </a:p>
          <a:p>
            <a:pPr algn="ctr"/>
            <a:r>
              <a:rPr lang="en-US" sz="2000" dirty="0"/>
              <a:t>(406) 431-0124</a:t>
            </a:r>
          </a:p>
        </p:txBody>
      </p:sp>
      <p:sp>
        <p:nvSpPr>
          <p:cNvPr id="28" name="TextBox 27">
            <a:extLst>
              <a:ext uri="{FF2B5EF4-FFF2-40B4-BE49-F238E27FC236}">
                <a16:creationId xmlns:a16="http://schemas.microsoft.com/office/drawing/2014/main" id="{96D593BB-20DE-47F1-AB06-9E78C8B4B71D}"/>
              </a:ext>
            </a:extLst>
          </p:cNvPr>
          <p:cNvSpPr txBox="1"/>
          <p:nvPr/>
        </p:nvSpPr>
        <p:spPr>
          <a:xfrm>
            <a:off x="8653410" y="4491336"/>
            <a:ext cx="2892042" cy="1631216"/>
          </a:xfrm>
          <a:prstGeom prst="rect">
            <a:avLst/>
          </a:prstGeom>
          <a:noFill/>
        </p:spPr>
        <p:txBody>
          <a:bodyPr wrap="square" rtlCol="0">
            <a:spAutoFit/>
          </a:bodyPr>
          <a:lstStyle/>
          <a:p>
            <a:pPr algn="ctr"/>
            <a:r>
              <a:rPr lang="en-US" sz="2000" dirty="0"/>
              <a:t>Marie Roach</a:t>
            </a:r>
          </a:p>
          <a:p>
            <a:pPr algn="ctr"/>
            <a:r>
              <a:rPr lang="en-US" sz="2000" dirty="0"/>
              <a:t>Association Coordinator</a:t>
            </a:r>
          </a:p>
          <a:p>
            <a:pPr algn="ctr"/>
            <a:r>
              <a:rPr lang="en-US" sz="2000" dirty="0">
                <a:hlinkClick r:id="rId8"/>
              </a:rPr>
              <a:t>Mroach@masbo.com</a:t>
            </a:r>
            <a:endParaRPr lang="en-US" sz="2000" dirty="0"/>
          </a:p>
          <a:p>
            <a:pPr algn="ctr"/>
            <a:r>
              <a:rPr lang="en-US" sz="2000" dirty="0"/>
              <a:t>(406) 461-8804</a:t>
            </a:r>
          </a:p>
        </p:txBody>
      </p:sp>
    </p:spTree>
    <p:extLst>
      <p:ext uri="{BB962C8B-B14F-4D97-AF65-F5344CB8AC3E}">
        <p14:creationId xmlns:p14="http://schemas.microsoft.com/office/powerpoint/2010/main" val="1940557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8C4E4-F462-4E6C-BCF7-9A6B81B39C12}"/>
              </a:ext>
            </a:extLst>
          </p:cNvPr>
          <p:cNvSpPr>
            <a:spLocks noGrp="1"/>
          </p:cNvSpPr>
          <p:nvPr>
            <p:ph type="title"/>
          </p:nvPr>
        </p:nvSpPr>
        <p:spPr>
          <a:xfrm>
            <a:off x="2592924" y="352647"/>
            <a:ext cx="8911687" cy="1280890"/>
          </a:xfrm>
        </p:spPr>
        <p:txBody>
          <a:bodyPr/>
          <a:lstStyle/>
          <a:p>
            <a:pPr algn="ctr"/>
            <a:r>
              <a:rPr lang="en-US" dirty="0"/>
              <a:t>Questions</a:t>
            </a:r>
          </a:p>
        </p:txBody>
      </p:sp>
      <p:pic>
        <p:nvPicPr>
          <p:cNvPr id="4" name="Content Placeholder 3">
            <a:extLst>
              <a:ext uri="{FF2B5EF4-FFF2-40B4-BE49-F238E27FC236}">
                <a16:creationId xmlns:a16="http://schemas.microsoft.com/office/drawing/2014/main" id="{DB562602-8555-43BD-A38F-8C2A9C408FE4}"/>
              </a:ext>
            </a:extLst>
          </p:cNvPr>
          <p:cNvPicPr>
            <a:picLocks noGrp="1" noChangeAspect="1"/>
          </p:cNvPicPr>
          <p:nvPr>
            <p:ph idx="1"/>
          </p:nvPr>
        </p:nvPicPr>
        <p:blipFill>
          <a:blip r:embed="rId3"/>
          <a:stretch>
            <a:fillRect/>
          </a:stretch>
        </p:blipFill>
        <p:spPr>
          <a:xfrm>
            <a:off x="5048274" y="1476375"/>
            <a:ext cx="4000988" cy="4906874"/>
          </a:xfrm>
          <a:prstGeom prst="rect">
            <a:avLst/>
          </a:prstGeom>
        </p:spPr>
      </p:pic>
    </p:spTree>
    <p:extLst>
      <p:ext uri="{BB962C8B-B14F-4D97-AF65-F5344CB8AC3E}">
        <p14:creationId xmlns:p14="http://schemas.microsoft.com/office/powerpoint/2010/main" val="1638709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9" name="Group 48">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50"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1"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2"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3"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4"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5"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6"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7"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8"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9"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0"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1"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3" name="Group 62">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64"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5"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6"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7"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8"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9"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0"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1"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2"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3"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4"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5"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C3AF5E8B-697F-40A1-8552-EAF4EFC5B7F2}"/>
              </a:ext>
            </a:extLst>
          </p:cNvPr>
          <p:cNvSpPr>
            <a:spLocks noGrp="1"/>
          </p:cNvSpPr>
          <p:nvPr>
            <p:ph type="title"/>
          </p:nvPr>
        </p:nvSpPr>
        <p:spPr>
          <a:xfrm>
            <a:off x="6553564" y="267225"/>
            <a:ext cx="5021516" cy="1280890"/>
          </a:xfrm>
        </p:spPr>
        <p:txBody>
          <a:bodyPr>
            <a:normAutofit/>
          </a:bodyPr>
          <a:lstStyle/>
          <a:p>
            <a:r>
              <a:rPr lang="en-US" dirty="0"/>
              <a:t>For More Information</a:t>
            </a:r>
          </a:p>
        </p:txBody>
      </p:sp>
      <p:sp>
        <p:nvSpPr>
          <p:cNvPr id="77" name="Rectangle 76">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Picture 4">
            <a:extLst>
              <a:ext uri="{FF2B5EF4-FFF2-40B4-BE49-F238E27FC236}">
                <a16:creationId xmlns:a16="http://schemas.microsoft.com/office/drawing/2014/main" id="{501A29E9-A71D-4574-8A39-A70215EC0E2C}"/>
              </a:ext>
            </a:extLst>
          </p:cNvPr>
          <p:cNvPicPr>
            <a:picLocks noChangeAspect="1"/>
          </p:cNvPicPr>
          <p:nvPr/>
        </p:nvPicPr>
        <p:blipFill rotWithShape="1">
          <a:blip r:embed="rId3"/>
          <a:srcRect l="27816" r="27037"/>
          <a:stretch/>
        </p:blipFill>
        <p:spPr>
          <a:xfrm>
            <a:off x="-1554" y="1731"/>
            <a:ext cx="4655850" cy="6858000"/>
          </a:xfrm>
          <a:prstGeom prst="rect">
            <a:avLst/>
          </a:prstGeom>
        </p:spPr>
      </p:pic>
      <p:sp>
        <p:nvSpPr>
          <p:cNvPr id="3" name="Content Placeholder 2">
            <a:extLst>
              <a:ext uri="{FF2B5EF4-FFF2-40B4-BE49-F238E27FC236}">
                <a16:creationId xmlns:a16="http://schemas.microsoft.com/office/drawing/2014/main" id="{6B482416-EB1A-4A74-9BA7-166BEB22CAC0}"/>
              </a:ext>
            </a:extLst>
          </p:cNvPr>
          <p:cNvSpPr>
            <a:spLocks noGrp="1"/>
          </p:cNvSpPr>
          <p:nvPr>
            <p:ph idx="1"/>
          </p:nvPr>
        </p:nvSpPr>
        <p:spPr>
          <a:xfrm>
            <a:off x="7033793" y="1100138"/>
            <a:ext cx="4869610" cy="5629275"/>
          </a:xfrm>
        </p:spPr>
        <p:txBody>
          <a:bodyPr>
            <a:normAutofit/>
          </a:bodyPr>
          <a:lstStyle/>
          <a:p>
            <a:r>
              <a:rPr lang="en-US" sz="2000" dirty="0">
                <a:hlinkClick r:id="rId4"/>
              </a:rPr>
              <a:t>MASBO</a:t>
            </a:r>
            <a:endParaRPr lang="en-US" sz="2000" dirty="0"/>
          </a:p>
          <a:p>
            <a:pPr lvl="1"/>
            <a:r>
              <a:rPr lang="en-US" sz="1800" dirty="0"/>
              <a:t>Shelley Turner, Director</a:t>
            </a:r>
          </a:p>
          <a:p>
            <a:pPr lvl="2"/>
            <a:r>
              <a:rPr lang="en-US" sz="1600" dirty="0"/>
              <a:t>406-461-3659</a:t>
            </a:r>
          </a:p>
          <a:p>
            <a:pPr lvl="2"/>
            <a:r>
              <a:rPr lang="en-US" sz="1600" dirty="0">
                <a:hlinkClick r:id="rId5"/>
              </a:rPr>
              <a:t>Sturner@Masbo.com</a:t>
            </a:r>
            <a:endParaRPr lang="en-US" sz="1600" dirty="0"/>
          </a:p>
          <a:p>
            <a:pPr lvl="1"/>
            <a:r>
              <a:rPr lang="en-US" sz="1800" dirty="0"/>
              <a:t>Steve Hamel, Interim Services</a:t>
            </a:r>
          </a:p>
          <a:p>
            <a:pPr lvl="2"/>
            <a:r>
              <a:rPr lang="en-US" sz="1600" dirty="0"/>
              <a:t>406-431-0124</a:t>
            </a:r>
          </a:p>
          <a:p>
            <a:pPr lvl="2"/>
            <a:r>
              <a:rPr lang="en-US" sz="1600" dirty="0">
                <a:hlinkClick r:id="rId6"/>
              </a:rPr>
              <a:t>Shamel@Masbo.com</a:t>
            </a:r>
            <a:endParaRPr lang="en-US" sz="1600" dirty="0"/>
          </a:p>
          <a:p>
            <a:pPr lvl="1"/>
            <a:r>
              <a:rPr lang="en-US" sz="1800" dirty="0"/>
              <a:t>Mike Waterman, MCSBO Bozeman Public Schools</a:t>
            </a:r>
          </a:p>
          <a:p>
            <a:pPr lvl="1"/>
            <a:r>
              <a:rPr lang="en-US" sz="1800" dirty="0"/>
              <a:t>406-522-6097</a:t>
            </a:r>
          </a:p>
          <a:p>
            <a:pPr lvl="1"/>
            <a:r>
              <a:rPr lang="en-US" sz="1800" dirty="0">
                <a:hlinkClick r:id="rId7"/>
              </a:rPr>
              <a:t>Mike.waterman@bsd7.org</a:t>
            </a:r>
            <a:endParaRPr lang="en-US" sz="1800" dirty="0"/>
          </a:p>
          <a:p>
            <a:pPr lvl="1"/>
            <a:endParaRPr lang="en-US" sz="1800" dirty="0">
              <a:hlinkClick r:id="rId8"/>
            </a:endParaRPr>
          </a:p>
          <a:p>
            <a:r>
              <a:rPr lang="en-US" sz="2000" dirty="0">
                <a:hlinkClick r:id="rId8"/>
              </a:rPr>
              <a:t>MTSBA </a:t>
            </a:r>
            <a:endParaRPr lang="en-US" sz="2000" dirty="0"/>
          </a:p>
          <a:p>
            <a:r>
              <a:rPr lang="en-US" sz="2000" dirty="0">
                <a:hlinkClick r:id="rId9"/>
              </a:rPr>
              <a:t>OPI </a:t>
            </a:r>
            <a:endParaRPr lang="en-US" sz="2000" dirty="0"/>
          </a:p>
        </p:txBody>
      </p:sp>
    </p:spTree>
    <p:extLst>
      <p:ext uri="{BB962C8B-B14F-4D97-AF65-F5344CB8AC3E}">
        <p14:creationId xmlns:p14="http://schemas.microsoft.com/office/powerpoint/2010/main" val="3249276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04341DEF-81B7-4EEC-8909-6F2B6087D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2059" name="Group 2058">
            <a:extLst>
              <a:ext uri="{FF2B5EF4-FFF2-40B4-BE49-F238E27FC236}">
                <a16:creationId xmlns:a16="http://schemas.microsoft.com/office/drawing/2014/main" id="{9A5AC064-ADE7-4B0C-8245-B2F1EB5B8B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2060" name="Freeform 11">
              <a:extLst>
                <a:ext uri="{FF2B5EF4-FFF2-40B4-BE49-F238E27FC236}">
                  <a16:creationId xmlns:a16="http://schemas.microsoft.com/office/drawing/2014/main" id="{E37B7EBB-C9FD-4E5D-BD7F-BB6092F9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61" name="Freeform 12">
              <a:extLst>
                <a:ext uri="{FF2B5EF4-FFF2-40B4-BE49-F238E27FC236}">
                  <a16:creationId xmlns:a16="http://schemas.microsoft.com/office/drawing/2014/main" id="{C8B2AE09-B233-4FDA-B631-5206203CA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062" name="Freeform 13">
              <a:extLst>
                <a:ext uri="{FF2B5EF4-FFF2-40B4-BE49-F238E27FC236}">
                  <a16:creationId xmlns:a16="http://schemas.microsoft.com/office/drawing/2014/main" id="{88F32931-9845-458F-B8F8-8E78CCEE7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063" name="Freeform 14">
              <a:extLst>
                <a:ext uri="{FF2B5EF4-FFF2-40B4-BE49-F238E27FC236}">
                  <a16:creationId xmlns:a16="http://schemas.microsoft.com/office/drawing/2014/main" id="{148BE82D-39C4-48EF-997D-8BFA63F38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064" name="Freeform 15">
              <a:extLst>
                <a:ext uri="{FF2B5EF4-FFF2-40B4-BE49-F238E27FC236}">
                  <a16:creationId xmlns:a16="http://schemas.microsoft.com/office/drawing/2014/main" id="{852DC9DE-9D71-4A37-B4FA-E42217110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65" name="Freeform 16">
              <a:extLst>
                <a:ext uri="{FF2B5EF4-FFF2-40B4-BE49-F238E27FC236}">
                  <a16:creationId xmlns:a16="http://schemas.microsoft.com/office/drawing/2014/main" id="{F47E097E-D860-4834-88D3-8BC8D6507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66" name="Freeform 17">
              <a:extLst>
                <a:ext uri="{FF2B5EF4-FFF2-40B4-BE49-F238E27FC236}">
                  <a16:creationId xmlns:a16="http://schemas.microsoft.com/office/drawing/2014/main" id="{16A387B9-DEF4-466D-9126-83B19CE7B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67" name="Freeform 18">
              <a:extLst>
                <a:ext uri="{FF2B5EF4-FFF2-40B4-BE49-F238E27FC236}">
                  <a16:creationId xmlns:a16="http://schemas.microsoft.com/office/drawing/2014/main" id="{154CD8CA-8183-40A6-AEF0-5DBAB801B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68" name="Freeform 19">
              <a:extLst>
                <a:ext uri="{FF2B5EF4-FFF2-40B4-BE49-F238E27FC236}">
                  <a16:creationId xmlns:a16="http://schemas.microsoft.com/office/drawing/2014/main" id="{5A88D6FA-1489-4872-9E82-BAE278A57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69" name="Freeform 20">
              <a:extLst>
                <a:ext uri="{FF2B5EF4-FFF2-40B4-BE49-F238E27FC236}">
                  <a16:creationId xmlns:a16="http://schemas.microsoft.com/office/drawing/2014/main" id="{67DE90D4-F72A-4FE4-862E-C424D270D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70" name="Freeform 21">
              <a:extLst>
                <a:ext uri="{FF2B5EF4-FFF2-40B4-BE49-F238E27FC236}">
                  <a16:creationId xmlns:a16="http://schemas.microsoft.com/office/drawing/2014/main" id="{5A3D158C-2B8A-4243-A03E-63081E2048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71" name="Freeform 22">
              <a:extLst>
                <a:ext uri="{FF2B5EF4-FFF2-40B4-BE49-F238E27FC236}">
                  <a16:creationId xmlns:a16="http://schemas.microsoft.com/office/drawing/2014/main" id="{E3129423-824E-4B81-A87E-447D1E3A8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073" name="Group 2072">
            <a:extLst>
              <a:ext uri="{FF2B5EF4-FFF2-40B4-BE49-F238E27FC236}">
                <a16:creationId xmlns:a16="http://schemas.microsoft.com/office/drawing/2014/main" id="{A49E48F8-A2B8-4478-8AC8-5E209D09AB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074" name="Freeform 27">
              <a:extLst>
                <a:ext uri="{FF2B5EF4-FFF2-40B4-BE49-F238E27FC236}">
                  <a16:creationId xmlns:a16="http://schemas.microsoft.com/office/drawing/2014/main" id="{0847DF35-E732-4994-9178-C716F67AC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075" name="Freeform 28">
              <a:extLst>
                <a:ext uri="{FF2B5EF4-FFF2-40B4-BE49-F238E27FC236}">
                  <a16:creationId xmlns:a16="http://schemas.microsoft.com/office/drawing/2014/main" id="{4587982D-A0D3-4EE2-8CEF-37993A51E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076" name="Freeform 29">
              <a:extLst>
                <a:ext uri="{FF2B5EF4-FFF2-40B4-BE49-F238E27FC236}">
                  <a16:creationId xmlns:a16="http://schemas.microsoft.com/office/drawing/2014/main" id="{BB673465-572A-42D0-BD59-7EC8540B5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077" name="Freeform 30">
              <a:extLst>
                <a:ext uri="{FF2B5EF4-FFF2-40B4-BE49-F238E27FC236}">
                  <a16:creationId xmlns:a16="http://schemas.microsoft.com/office/drawing/2014/main" id="{A4FC5299-7FE6-4E03-8940-7DE35873E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078" name="Freeform 31">
              <a:extLst>
                <a:ext uri="{FF2B5EF4-FFF2-40B4-BE49-F238E27FC236}">
                  <a16:creationId xmlns:a16="http://schemas.microsoft.com/office/drawing/2014/main" id="{86E2AF04-90CB-449E-AB7A-D10235983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079" name="Freeform 32">
              <a:extLst>
                <a:ext uri="{FF2B5EF4-FFF2-40B4-BE49-F238E27FC236}">
                  <a16:creationId xmlns:a16="http://schemas.microsoft.com/office/drawing/2014/main" id="{C11C6385-7122-4AD4-AE84-D76BCB361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080" name="Freeform 33">
              <a:extLst>
                <a:ext uri="{FF2B5EF4-FFF2-40B4-BE49-F238E27FC236}">
                  <a16:creationId xmlns:a16="http://schemas.microsoft.com/office/drawing/2014/main" id="{D487FA13-07EC-4E0F-B832-08E2BCC2F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081" name="Freeform 34">
              <a:extLst>
                <a:ext uri="{FF2B5EF4-FFF2-40B4-BE49-F238E27FC236}">
                  <a16:creationId xmlns:a16="http://schemas.microsoft.com/office/drawing/2014/main" id="{9F4E74A1-DFE6-4E08-8F2F-B4BBEA92F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082" name="Freeform 35">
              <a:extLst>
                <a:ext uri="{FF2B5EF4-FFF2-40B4-BE49-F238E27FC236}">
                  <a16:creationId xmlns:a16="http://schemas.microsoft.com/office/drawing/2014/main" id="{13CC4D3F-FA7A-4C14-BDC3-BC2BB704D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83" name="Freeform 36">
              <a:extLst>
                <a:ext uri="{FF2B5EF4-FFF2-40B4-BE49-F238E27FC236}">
                  <a16:creationId xmlns:a16="http://schemas.microsoft.com/office/drawing/2014/main" id="{1B592E45-964E-4F95-9828-EFC8B12D59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084" name="Freeform 37">
              <a:extLst>
                <a:ext uri="{FF2B5EF4-FFF2-40B4-BE49-F238E27FC236}">
                  <a16:creationId xmlns:a16="http://schemas.microsoft.com/office/drawing/2014/main" id="{BCE85C42-D558-4570-A659-2A22AE3F6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085" name="Freeform 38">
              <a:extLst>
                <a:ext uri="{FF2B5EF4-FFF2-40B4-BE49-F238E27FC236}">
                  <a16:creationId xmlns:a16="http://schemas.microsoft.com/office/drawing/2014/main" id="{9EAFB9C6-4F7C-4206-9FAC-19FA84406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3F881D4D-350F-4527-B68D-EC791B77DB73}"/>
              </a:ext>
            </a:extLst>
          </p:cNvPr>
          <p:cNvSpPr>
            <a:spLocks noGrp="1"/>
          </p:cNvSpPr>
          <p:nvPr>
            <p:ph type="title"/>
          </p:nvPr>
        </p:nvSpPr>
        <p:spPr>
          <a:xfrm>
            <a:off x="5791776" y="228600"/>
            <a:ext cx="6400204" cy="1280890"/>
          </a:xfrm>
        </p:spPr>
        <p:txBody>
          <a:bodyPr>
            <a:normAutofit/>
          </a:bodyPr>
          <a:lstStyle/>
          <a:p>
            <a:pPr algn="ctr"/>
            <a:r>
              <a:rPr lang="en-US" dirty="0"/>
              <a:t>Fiscal Flexibilities</a:t>
            </a:r>
            <a:br>
              <a:rPr lang="en-US" dirty="0"/>
            </a:br>
            <a:endParaRPr lang="en-US" dirty="0"/>
          </a:p>
        </p:txBody>
      </p:sp>
      <p:sp>
        <p:nvSpPr>
          <p:cNvPr id="2087" name="Rectangle 2086">
            <a:extLst>
              <a:ext uri="{FF2B5EF4-FFF2-40B4-BE49-F238E27FC236}">
                <a16:creationId xmlns:a16="http://schemas.microsoft.com/office/drawing/2014/main" id="{911A4BE3-B040-48E2-8AC0-783C1FA5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89" name="Freeform 11">
            <a:extLst>
              <a:ext uri="{FF2B5EF4-FFF2-40B4-BE49-F238E27FC236}">
                <a16:creationId xmlns:a16="http://schemas.microsoft.com/office/drawing/2014/main" id="{2B22D258-32DB-4A09-A867-02C497F2B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2052" name="Picture 4" descr="https://tse4.mm.bing.net/th?id=OIP.ralofJX4bONU2ySTWtSyKAHaHa&amp;pid=Api&amp;P=0">
            <a:extLst>
              <a:ext uri="{FF2B5EF4-FFF2-40B4-BE49-F238E27FC236}">
                <a16:creationId xmlns:a16="http://schemas.microsoft.com/office/drawing/2014/main" id="{45C8D63F-D28D-47F4-BA8C-570B8D5848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05" r="33626"/>
          <a:stretch/>
        </p:blipFill>
        <p:spPr bwMode="auto">
          <a:xfrm>
            <a:off x="20" y="1730"/>
            <a:ext cx="27205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45BE375-1C14-4D73-8B8F-58DA5E02F1E4}"/>
              </a:ext>
            </a:extLst>
          </p:cNvPr>
          <p:cNvSpPr>
            <a:spLocks noGrp="1"/>
          </p:cNvSpPr>
          <p:nvPr>
            <p:ph idx="1"/>
          </p:nvPr>
        </p:nvSpPr>
        <p:spPr>
          <a:xfrm>
            <a:off x="5745536" y="1159366"/>
            <a:ext cx="6230604" cy="5568802"/>
          </a:xfrm>
        </p:spPr>
        <p:txBody>
          <a:bodyPr>
            <a:normAutofit/>
          </a:bodyPr>
          <a:lstStyle/>
          <a:p>
            <a:pPr>
              <a:lnSpc>
                <a:spcPct val="90000"/>
              </a:lnSpc>
            </a:pPr>
            <a:r>
              <a:rPr lang="en-US" sz="2000" dirty="0"/>
              <a:t>Setting Your District Up for Success </a:t>
            </a:r>
          </a:p>
          <a:p>
            <a:pPr lvl="1">
              <a:lnSpc>
                <a:spcPct val="90000"/>
              </a:lnSpc>
            </a:pPr>
            <a:r>
              <a:rPr lang="en-US" sz="2000" dirty="0"/>
              <a:t>Teamwork &amp; Discussions</a:t>
            </a:r>
          </a:p>
          <a:p>
            <a:pPr lvl="1">
              <a:lnSpc>
                <a:spcPct val="90000"/>
              </a:lnSpc>
            </a:pPr>
            <a:r>
              <a:rPr lang="en-US" sz="2000" dirty="0"/>
              <a:t>Policies </a:t>
            </a:r>
          </a:p>
          <a:p>
            <a:pPr lvl="1">
              <a:lnSpc>
                <a:spcPct val="90000"/>
              </a:lnSpc>
            </a:pPr>
            <a:r>
              <a:rPr lang="en-US" sz="2000" dirty="0"/>
              <a:t>Proficiency Based ANB</a:t>
            </a:r>
          </a:p>
          <a:p>
            <a:pPr lvl="1">
              <a:lnSpc>
                <a:spcPct val="90000"/>
              </a:lnSpc>
            </a:pPr>
            <a:r>
              <a:rPr lang="en-US" sz="2000" dirty="0"/>
              <a:t>Transfers and Permissive Non Voted Levies</a:t>
            </a:r>
          </a:p>
          <a:p>
            <a:pPr>
              <a:lnSpc>
                <a:spcPct val="90000"/>
              </a:lnSpc>
            </a:pPr>
            <a:r>
              <a:rPr lang="en-US" sz="2000" dirty="0"/>
              <a:t>Transportation Fund Levies</a:t>
            </a:r>
          </a:p>
          <a:p>
            <a:pPr>
              <a:lnSpc>
                <a:spcPct val="90000"/>
              </a:lnSpc>
            </a:pPr>
            <a:r>
              <a:rPr lang="en-US" sz="2000" dirty="0"/>
              <a:t>Tuition Fund Options</a:t>
            </a:r>
          </a:p>
          <a:p>
            <a:pPr>
              <a:lnSpc>
                <a:spcPct val="90000"/>
              </a:lnSpc>
            </a:pPr>
            <a:r>
              <a:rPr lang="en-US" sz="2000" dirty="0"/>
              <a:t>Adult Education Possibilities</a:t>
            </a:r>
          </a:p>
          <a:p>
            <a:pPr>
              <a:lnSpc>
                <a:spcPct val="90000"/>
              </a:lnSpc>
            </a:pPr>
            <a:r>
              <a:rPr lang="en-US" sz="2000" dirty="0"/>
              <a:t>Flex Fund- Transformational Learning</a:t>
            </a:r>
          </a:p>
          <a:p>
            <a:pPr>
              <a:lnSpc>
                <a:spcPct val="90000"/>
              </a:lnSpc>
            </a:pPr>
            <a:r>
              <a:rPr lang="en-US" sz="2000" dirty="0"/>
              <a:t>Building Reserve- Safety, Security, &amp; Major Maintenance</a:t>
            </a:r>
          </a:p>
          <a:p>
            <a:pPr>
              <a:lnSpc>
                <a:spcPct val="90000"/>
              </a:lnSpc>
            </a:pPr>
            <a:r>
              <a:rPr lang="en-US" sz="2000" dirty="0"/>
              <a:t>Multi District Agreements</a:t>
            </a:r>
          </a:p>
          <a:p>
            <a:pPr>
              <a:lnSpc>
                <a:spcPct val="90000"/>
              </a:lnSpc>
            </a:pPr>
            <a:r>
              <a:rPr lang="en-US" sz="2000" dirty="0"/>
              <a:t>Transfer of Levy Authority</a:t>
            </a:r>
          </a:p>
          <a:p>
            <a:pPr>
              <a:lnSpc>
                <a:spcPct val="90000"/>
              </a:lnSpc>
            </a:pPr>
            <a:r>
              <a:rPr lang="en-US" sz="2000" dirty="0"/>
              <a:t>Other Flexibilities</a:t>
            </a:r>
          </a:p>
        </p:txBody>
      </p:sp>
    </p:spTree>
    <p:extLst>
      <p:ext uri="{BB962C8B-B14F-4D97-AF65-F5344CB8AC3E}">
        <p14:creationId xmlns:p14="http://schemas.microsoft.com/office/powerpoint/2010/main" val="3189425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05C74-D8AB-4520-9FE8-41D7FCD75918}"/>
              </a:ext>
            </a:extLst>
          </p:cNvPr>
          <p:cNvSpPr>
            <a:spLocks noGrp="1"/>
          </p:cNvSpPr>
          <p:nvPr>
            <p:ph type="title"/>
          </p:nvPr>
        </p:nvSpPr>
        <p:spPr>
          <a:xfrm>
            <a:off x="2457450" y="352647"/>
            <a:ext cx="8911687" cy="1280890"/>
          </a:xfrm>
        </p:spPr>
        <p:txBody>
          <a:bodyPr>
            <a:normAutofit/>
          </a:bodyPr>
          <a:lstStyle/>
          <a:p>
            <a:r>
              <a:rPr lang="en-US" dirty="0"/>
              <a:t>Ensure you have the proper framework </a:t>
            </a:r>
          </a:p>
        </p:txBody>
      </p:sp>
      <p:sp>
        <p:nvSpPr>
          <p:cNvPr id="3" name="Content Placeholder 2">
            <a:extLst>
              <a:ext uri="{FF2B5EF4-FFF2-40B4-BE49-F238E27FC236}">
                <a16:creationId xmlns:a16="http://schemas.microsoft.com/office/drawing/2014/main" id="{F1B73BD6-6DE8-4462-8372-C8DF168A8E7A}"/>
              </a:ext>
            </a:extLst>
          </p:cNvPr>
          <p:cNvSpPr>
            <a:spLocks noGrp="1"/>
          </p:cNvSpPr>
          <p:nvPr>
            <p:ph idx="1"/>
          </p:nvPr>
        </p:nvSpPr>
        <p:spPr>
          <a:xfrm>
            <a:off x="2457450" y="1528763"/>
            <a:ext cx="6174003" cy="5172075"/>
          </a:xfrm>
        </p:spPr>
        <p:txBody>
          <a:bodyPr>
            <a:normAutofit/>
          </a:bodyPr>
          <a:lstStyle/>
          <a:p>
            <a:pPr>
              <a:lnSpc>
                <a:spcPct val="90000"/>
              </a:lnSpc>
            </a:pPr>
            <a:r>
              <a:rPr lang="en-US" sz="2400" dirty="0"/>
              <a:t>School Board, Administrator, &amp; Stakeholder Discussions</a:t>
            </a:r>
          </a:p>
          <a:p>
            <a:pPr lvl="1">
              <a:lnSpc>
                <a:spcPct val="90000"/>
              </a:lnSpc>
            </a:pPr>
            <a:r>
              <a:rPr lang="en-US" sz="2000" dirty="0"/>
              <a:t>Current challenges</a:t>
            </a:r>
          </a:p>
          <a:p>
            <a:pPr lvl="1">
              <a:lnSpc>
                <a:spcPct val="90000"/>
              </a:lnSpc>
            </a:pPr>
            <a:r>
              <a:rPr lang="en-US" sz="2000" dirty="0"/>
              <a:t>Analysis of current practices</a:t>
            </a:r>
          </a:p>
          <a:p>
            <a:pPr lvl="2">
              <a:lnSpc>
                <a:spcPct val="90000"/>
              </a:lnSpc>
            </a:pPr>
            <a:r>
              <a:rPr lang="en-US" sz="1800" dirty="0"/>
              <a:t>What is working well?</a:t>
            </a:r>
          </a:p>
          <a:p>
            <a:pPr lvl="2">
              <a:lnSpc>
                <a:spcPct val="90000"/>
              </a:lnSpc>
            </a:pPr>
            <a:r>
              <a:rPr lang="en-US" sz="1800" dirty="0"/>
              <a:t>Inefficiencies, Redundancies, Missing the Mark</a:t>
            </a:r>
          </a:p>
          <a:p>
            <a:pPr lvl="3">
              <a:lnSpc>
                <a:spcPct val="90000"/>
              </a:lnSpc>
            </a:pPr>
            <a:r>
              <a:rPr lang="en-US" sz="1800" dirty="0"/>
              <a:t>Staffing</a:t>
            </a:r>
          </a:p>
          <a:p>
            <a:pPr lvl="3">
              <a:lnSpc>
                <a:spcPct val="90000"/>
              </a:lnSpc>
            </a:pPr>
            <a:r>
              <a:rPr lang="en-US" sz="1800" dirty="0"/>
              <a:t>Technology</a:t>
            </a:r>
          </a:p>
          <a:p>
            <a:pPr lvl="1">
              <a:lnSpc>
                <a:spcPct val="90000"/>
              </a:lnSpc>
            </a:pPr>
            <a:r>
              <a:rPr lang="en-US" sz="2000" dirty="0"/>
              <a:t>Upcoming challenges to be faced</a:t>
            </a:r>
          </a:p>
          <a:p>
            <a:pPr lvl="1">
              <a:lnSpc>
                <a:spcPct val="90000"/>
              </a:lnSpc>
            </a:pPr>
            <a:r>
              <a:rPr lang="en-US" sz="2000" dirty="0"/>
              <a:t>Where can we excel in our community?</a:t>
            </a:r>
          </a:p>
          <a:p>
            <a:pPr lvl="1">
              <a:lnSpc>
                <a:spcPct val="90000"/>
              </a:lnSpc>
            </a:pPr>
            <a:endParaRPr lang="en-US" sz="1200" dirty="0"/>
          </a:p>
          <a:p>
            <a:pPr lvl="1">
              <a:lnSpc>
                <a:spcPct val="90000"/>
              </a:lnSpc>
            </a:pPr>
            <a:r>
              <a:rPr lang="en-US" sz="2000" dirty="0"/>
              <a:t>Required commitment to evaluate on a regular basis  </a:t>
            </a:r>
          </a:p>
          <a:p>
            <a:pPr lvl="1">
              <a:lnSpc>
                <a:spcPct val="90000"/>
              </a:lnSpc>
            </a:pPr>
            <a:endParaRPr lang="en-US" sz="1700" dirty="0"/>
          </a:p>
          <a:p>
            <a:pPr lvl="1">
              <a:lnSpc>
                <a:spcPct val="90000"/>
              </a:lnSpc>
            </a:pPr>
            <a:endParaRPr lang="en-US" sz="1700" dirty="0"/>
          </a:p>
        </p:txBody>
      </p:sp>
      <p:pic>
        <p:nvPicPr>
          <p:cNvPr id="4" name="Picture 3">
            <a:extLst>
              <a:ext uri="{FF2B5EF4-FFF2-40B4-BE49-F238E27FC236}">
                <a16:creationId xmlns:a16="http://schemas.microsoft.com/office/drawing/2014/main" id="{300EBBA1-205B-43DF-B878-E699E709E351}"/>
              </a:ext>
            </a:extLst>
          </p:cNvPr>
          <p:cNvPicPr>
            <a:picLocks noChangeAspect="1"/>
          </p:cNvPicPr>
          <p:nvPr/>
        </p:nvPicPr>
        <p:blipFill rotWithShape="1">
          <a:blip r:embed="rId3"/>
          <a:srcRect r="2396" b="5"/>
          <a:stretch/>
        </p:blipFill>
        <p:spPr>
          <a:xfrm>
            <a:off x="8902914" y="1905000"/>
            <a:ext cx="2873159" cy="3737814"/>
          </a:xfrm>
          <a:prstGeom prst="rect">
            <a:avLst/>
          </a:prstGeom>
        </p:spPr>
      </p:pic>
    </p:spTree>
    <p:extLst>
      <p:ext uri="{BB962C8B-B14F-4D97-AF65-F5344CB8AC3E}">
        <p14:creationId xmlns:p14="http://schemas.microsoft.com/office/powerpoint/2010/main" val="3027785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2"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6"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2BF822B9-2CDC-4781-8539-24F24E258748}"/>
              </a:ext>
            </a:extLst>
          </p:cNvPr>
          <p:cNvSpPr>
            <a:spLocks noGrp="1"/>
          </p:cNvSpPr>
          <p:nvPr>
            <p:ph type="title"/>
          </p:nvPr>
        </p:nvSpPr>
        <p:spPr>
          <a:xfrm>
            <a:off x="6483096" y="385763"/>
            <a:ext cx="5021516" cy="1332211"/>
          </a:xfrm>
        </p:spPr>
        <p:txBody>
          <a:bodyPr>
            <a:normAutofit/>
          </a:bodyPr>
          <a:lstStyle/>
          <a:p>
            <a:pPr algn="ctr"/>
            <a:r>
              <a:rPr lang="en-US" dirty="0"/>
              <a:t>Commitment to Collaboration</a:t>
            </a:r>
          </a:p>
        </p:txBody>
      </p:sp>
      <p:sp>
        <p:nvSpPr>
          <p:cNvPr id="39" name="Rectangle 38">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a:extLst>
              <a:ext uri="{FF2B5EF4-FFF2-40B4-BE49-F238E27FC236}">
                <a16:creationId xmlns:a16="http://schemas.microsoft.com/office/drawing/2014/main" id="{C667718F-8BE9-452F-86B0-010EB6CDFA70}"/>
              </a:ext>
            </a:extLst>
          </p:cNvPr>
          <p:cNvPicPr>
            <a:picLocks noChangeAspect="1"/>
          </p:cNvPicPr>
          <p:nvPr/>
        </p:nvPicPr>
        <p:blipFill rotWithShape="1">
          <a:blip r:embed="rId3"/>
          <a:srcRect l="26596" r="30633" b="-1"/>
          <a:stretch/>
        </p:blipFill>
        <p:spPr>
          <a:xfrm>
            <a:off x="-1554" y="1731"/>
            <a:ext cx="4655850" cy="6858000"/>
          </a:xfrm>
          <a:prstGeom prst="rect">
            <a:avLst/>
          </a:prstGeom>
        </p:spPr>
      </p:pic>
      <p:sp>
        <p:nvSpPr>
          <p:cNvPr id="3" name="Content Placeholder 2">
            <a:extLst>
              <a:ext uri="{FF2B5EF4-FFF2-40B4-BE49-F238E27FC236}">
                <a16:creationId xmlns:a16="http://schemas.microsoft.com/office/drawing/2014/main" id="{64164715-E37D-4512-AB3D-C02C4D976A87}"/>
              </a:ext>
            </a:extLst>
          </p:cNvPr>
          <p:cNvSpPr>
            <a:spLocks noGrp="1"/>
          </p:cNvSpPr>
          <p:nvPr>
            <p:ph idx="1"/>
          </p:nvPr>
        </p:nvSpPr>
        <p:spPr>
          <a:xfrm>
            <a:off x="6128961" y="1805569"/>
            <a:ext cx="5886827" cy="5040515"/>
          </a:xfrm>
        </p:spPr>
        <p:txBody>
          <a:bodyPr>
            <a:normAutofit/>
          </a:bodyPr>
          <a:lstStyle/>
          <a:p>
            <a:pPr marL="0" indent="0">
              <a:lnSpc>
                <a:spcPct val="90000"/>
              </a:lnSpc>
              <a:buNone/>
            </a:pPr>
            <a:r>
              <a:rPr lang="en-US" dirty="0"/>
              <a:t>As exceptions and caveats continue to develop in legislative decisions impacting school finances:</a:t>
            </a:r>
          </a:p>
          <a:p>
            <a:pPr lvl="1">
              <a:lnSpc>
                <a:spcPct val="90000"/>
              </a:lnSpc>
            </a:pPr>
            <a:r>
              <a:rPr lang="en-US" dirty="0"/>
              <a:t>Regular meetings between administrative parties to evaluate current budgets as well as future budgets</a:t>
            </a:r>
          </a:p>
          <a:p>
            <a:pPr lvl="1">
              <a:lnSpc>
                <a:spcPct val="90000"/>
              </a:lnSpc>
            </a:pPr>
            <a:r>
              <a:rPr lang="en-US" dirty="0"/>
              <a:t>Crosstrain staff to continue fiscal operations</a:t>
            </a:r>
          </a:p>
          <a:p>
            <a:pPr lvl="1">
              <a:lnSpc>
                <a:spcPct val="90000"/>
              </a:lnSpc>
            </a:pPr>
            <a:r>
              <a:rPr lang="en-US" dirty="0"/>
              <a:t>Maintain easily accessible and understandable records for continuation of programs</a:t>
            </a:r>
          </a:p>
          <a:p>
            <a:pPr lvl="1">
              <a:lnSpc>
                <a:spcPct val="90000"/>
              </a:lnSpc>
            </a:pPr>
            <a:r>
              <a:rPr lang="en-US" dirty="0"/>
              <a:t>Develop a password system to ease employment transitions</a:t>
            </a:r>
          </a:p>
          <a:p>
            <a:pPr lvl="1">
              <a:lnSpc>
                <a:spcPct val="90000"/>
              </a:lnSpc>
            </a:pPr>
            <a:r>
              <a:rPr lang="en-US" dirty="0"/>
              <a:t>Consider implications of not using flexibilities and be able to communicate these decisions to the public</a:t>
            </a:r>
          </a:p>
          <a:p>
            <a:pPr lvl="1">
              <a:lnSpc>
                <a:spcPct val="90000"/>
              </a:lnSpc>
            </a:pPr>
            <a:endParaRPr lang="en-US" sz="600" dirty="0"/>
          </a:p>
          <a:p>
            <a:pPr marL="457200" lvl="1" indent="0" algn="ctr">
              <a:lnSpc>
                <a:spcPct val="90000"/>
              </a:lnSpc>
              <a:buNone/>
            </a:pPr>
            <a:r>
              <a:rPr lang="en-US" sz="1800" b="1" dirty="0"/>
              <a:t>Do not lose site of your focus: </a:t>
            </a:r>
          </a:p>
          <a:p>
            <a:pPr marL="457200" lvl="1" indent="0" algn="ctr">
              <a:lnSpc>
                <a:spcPct val="90000"/>
              </a:lnSpc>
              <a:buNone/>
            </a:pPr>
            <a:r>
              <a:rPr lang="en-US" sz="2000" b="1" i="1" dirty="0"/>
              <a:t>“To develop the full educational protentional of each individual.”</a:t>
            </a:r>
          </a:p>
          <a:p>
            <a:pPr lvl="1">
              <a:lnSpc>
                <a:spcPct val="90000"/>
              </a:lnSpc>
            </a:pPr>
            <a:endParaRPr lang="en-US" sz="1400" dirty="0"/>
          </a:p>
        </p:txBody>
      </p:sp>
    </p:spTree>
    <p:extLst>
      <p:ext uri="{BB962C8B-B14F-4D97-AF65-F5344CB8AC3E}">
        <p14:creationId xmlns:p14="http://schemas.microsoft.com/office/powerpoint/2010/main" val="2053390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3BC849-5BA5-4F31-808F-574603E59B85}"/>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482434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D0C8-6605-4D30-9A9F-D8AE40398DF7}"/>
              </a:ext>
            </a:extLst>
          </p:cNvPr>
          <p:cNvSpPr>
            <a:spLocks noGrp="1"/>
          </p:cNvSpPr>
          <p:nvPr>
            <p:ph type="title"/>
          </p:nvPr>
        </p:nvSpPr>
        <p:spPr>
          <a:xfrm>
            <a:off x="2592925" y="624110"/>
            <a:ext cx="8911687" cy="1280890"/>
          </a:xfrm>
        </p:spPr>
        <p:txBody>
          <a:bodyPr>
            <a:normAutofit/>
          </a:bodyPr>
          <a:lstStyle/>
          <a:p>
            <a:pPr algn="ctr"/>
            <a:r>
              <a:rPr lang="en-US" dirty="0"/>
              <a:t>Are the right policies in place?</a:t>
            </a:r>
          </a:p>
        </p:txBody>
      </p:sp>
      <p:sp>
        <p:nvSpPr>
          <p:cNvPr id="3" name="Content Placeholder 2">
            <a:extLst>
              <a:ext uri="{FF2B5EF4-FFF2-40B4-BE49-F238E27FC236}">
                <a16:creationId xmlns:a16="http://schemas.microsoft.com/office/drawing/2014/main" id="{B7596A7C-E566-4C1B-B5C1-AF544CB1A0E0}"/>
              </a:ext>
            </a:extLst>
          </p:cNvPr>
          <p:cNvSpPr>
            <a:spLocks noGrp="1"/>
          </p:cNvSpPr>
          <p:nvPr>
            <p:ph idx="1"/>
          </p:nvPr>
        </p:nvSpPr>
        <p:spPr>
          <a:xfrm>
            <a:off x="2589212" y="1643063"/>
            <a:ext cx="7183438" cy="4929187"/>
          </a:xfrm>
        </p:spPr>
        <p:txBody>
          <a:bodyPr>
            <a:normAutofit/>
          </a:bodyPr>
          <a:lstStyle/>
          <a:p>
            <a:pPr>
              <a:lnSpc>
                <a:spcPct val="90000"/>
              </a:lnSpc>
            </a:pPr>
            <a:r>
              <a:rPr lang="en-US" sz="2800" dirty="0">
                <a:hlinkClick r:id="rId3"/>
              </a:rPr>
              <a:t>Montana School Board Association </a:t>
            </a:r>
            <a:endParaRPr lang="en-US" sz="2800" dirty="0"/>
          </a:p>
          <a:p>
            <a:pPr lvl="1">
              <a:lnSpc>
                <a:spcPct val="90000"/>
              </a:lnSpc>
            </a:pPr>
            <a:r>
              <a:rPr lang="en-US" sz="2400" dirty="0"/>
              <a:t>Facilitated Board work sessions and strategic planning</a:t>
            </a:r>
          </a:p>
          <a:p>
            <a:pPr lvl="1">
              <a:lnSpc>
                <a:spcPct val="90000"/>
              </a:lnSpc>
            </a:pPr>
            <a:r>
              <a:rPr lang="en-US" sz="2400" dirty="0">
                <a:hlinkClick r:id="rId4" action="ppaction://hlinkfile"/>
              </a:rPr>
              <a:t>1000FE Flexibility and Efficiency Series</a:t>
            </a:r>
            <a:r>
              <a:rPr lang="en-US" sz="2400" dirty="0"/>
              <a:t>:</a:t>
            </a:r>
          </a:p>
          <a:p>
            <a:pPr lvl="2">
              <a:lnSpc>
                <a:spcPct val="90000"/>
              </a:lnSpc>
            </a:pPr>
            <a:r>
              <a:rPr lang="en-US" sz="2000" dirty="0"/>
              <a:t>Provide a framework for continued discussions- SMaC Plan</a:t>
            </a:r>
          </a:p>
          <a:p>
            <a:pPr lvl="2">
              <a:lnSpc>
                <a:spcPct val="90000"/>
              </a:lnSpc>
            </a:pPr>
            <a:r>
              <a:rPr lang="en-US" sz="2000" dirty="0"/>
              <a:t>Proficiency Based ANB</a:t>
            </a:r>
          </a:p>
          <a:p>
            <a:pPr lvl="2">
              <a:lnSpc>
                <a:spcPct val="90000"/>
              </a:lnSpc>
            </a:pPr>
            <a:r>
              <a:rPr lang="en-US" sz="2000" dirty="0"/>
              <a:t>School Safety Transfers</a:t>
            </a:r>
          </a:p>
          <a:p>
            <a:pPr lvl="2">
              <a:lnSpc>
                <a:spcPct val="90000"/>
              </a:lnSpc>
            </a:pPr>
            <a:r>
              <a:rPr lang="en-US" sz="2000" dirty="0"/>
              <a:t>Multi District Agreements</a:t>
            </a:r>
          </a:p>
          <a:p>
            <a:pPr lvl="2">
              <a:lnSpc>
                <a:spcPct val="90000"/>
              </a:lnSpc>
            </a:pPr>
            <a:r>
              <a:rPr lang="en-US" sz="2000" dirty="0"/>
              <a:t>Exceptional Circumstances Enrollment</a:t>
            </a:r>
          </a:p>
          <a:p>
            <a:pPr lvl="2">
              <a:lnSpc>
                <a:spcPct val="90000"/>
              </a:lnSpc>
            </a:pPr>
            <a:r>
              <a:rPr lang="en-US" sz="2000" dirty="0"/>
              <a:t>Permissive IDEA levy</a:t>
            </a:r>
          </a:p>
          <a:p>
            <a:pPr lvl="2">
              <a:lnSpc>
                <a:spcPct val="90000"/>
              </a:lnSpc>
            </a:pPr>
            <a:r>
              <a:rPr lang="en-US" sz="2000" dirty="0"/>
              <a:t>and more……</a:t>
            </a:r>
          </a:p>
          <a:p>
            <a:pPr lvl="2">
              <a:lnSpc>
                <a:spcPct val="90000"/>
              </a:lnSpc>
            </a:pPr>
            <a:endParaRPr lang="en-US" sz="2000" dirty="0"/>
          </a:p>
        </p:txBody>
      </p:sp>
      <p:pic>
        <p:nvPicPr>
          <p:cNvPr id="4" name="Picture 3">
            <a:extLst>
              <a:ext uri="{FF2B5EF4-FFF2-40B4-BE49-F238E27FC236}">
                <a16:creationId xmlns:a16="http://schemas.microsoft.com/office/drawing/2014/main" id="{44A6CCC3-35CB-0A49-B4CF-9D482E049A37}"/>
              </a:ext>
            </a:extLst>
          </p:cNvPr>
          <p:cNvPicPr>
            <a:picLocks noChangeAspect="1"/>
          </p:cNvPicPr>
          <p:nvPr/>
        </p:nvPicPr>
        <p:blipFill>
          <a:blip r:embed="rId5"/>
          <a:stretch>
            <a:fillRect/>
          </a:stretch>
        </p:blipFill>
        <p:spPr>
          <a:xfrm>
            <a:off x="8089083" y="4107655"/>
            <a:ext cx="3415530" cy="845345"/>
          </a:xfrm>
          <a:prstGeom prst="rect">
            <a:avLst/>
          </a:prstGeom>
        </p:spPr>
      </p:pic>
    </p:spTree>
    <p:extLst>
      <p:ext uri="{BB962C8B-B14F-4D97-AF65-F5344CB8AC3E}">
        <p14:creationId xmlns:p14="http://schemas.microsoft.com/office/powerpoint/2010/main" val="1280800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5F7BF-B8FC-4A8E-8029-FA625D193C58}"/>
              </a:ext>
            </a:extLst>
          </p:cNvPr>
          <p:cNvSpPr>
            <a:spLocks noGrp="1"/>
          </p:cNvSpPr>
          <p:nvPr>
            <p:ph type="title"/>
          </p:nvPr>
        </p:nvSpPr>
        <p:spPr>
          <a:xfrm>
            <a:off x="2589212" y="338360"/>
            <a:ext cx="8911687" cy="1280890"/>
          </a:xfrm>
        </p:spPr>
        <p:txBody>
          <a:bodyPr/>
          <a:lstStyle/>
          <a:p>
            <a:pPr algn="ctr"/>
            <a:r>
              <a:rPr lang="en-US" dirty="0"/>
              <a:t>Proficiency Based ANB</a:t>
            </a:r>
          </a:p>
        </p:txBody>
      </p:sp>
      <p:sp>
        <p:nvSpPr>
          <p:cNvPr id="3" name="Content Placeholder 2">
            <a:extLst>
              <a:ext uri="{FF2B5EF4-FFF2-40B4-BE49-F238E27FC236}">
                <a16:creationId xmlns:a16="http://schemas.microsoft.com/office/drawing/2014/main" id="{62BDC698-82C4-452D-9506-A49DA1D7E75D}"/>
              </a:ext>
            </a:extLst>
          </p:cNvPr>
          <p:cNvSpPr>
            <a:spLocks noGrp="1"/>
          </p:cNvSpPr>
          <p:nvPr>
            <p:ph idx="1"/>
          </p:nvPr>
        </p:nvSpPr>
        <p:spPr>
          <a:xfrm>
            <a:off x="2589212" y="1114425"/>
            <a:ext cx="9240838" cy="5557838"/>
          </a:xfrm>
        </p:spPr>
        <p:txBody>
          <a:bodyPr>
            <a:normAutofit fontScale="92500" lnSpcReduction="10000"/>
          </a:bodyPr>
          <a:lstStyle/>
          <a:p>
            <a:pPr marL="469900" marR="229235" indent="-457200">
              <a:spcBef>
                <a:spcPts val="0"/>
              </a:spcBef>
              <a:buClr>
                <a:srgbClr val="3C6BB4"/>
              </a:buClr>
              <a:buSzPct val="75000"/>
              <a:tabLst>
                <a:tab pos="241300" algn="l"/>
              </a:tabLst>
            </a:pPr>
            <a:r>
              <a:rPr lang="en-US" sz="2000" spc="-15" dirty="0">
                <a:solidFill>
                  <a:schemeClr val="tx2"/>
                </a:solidFill>
                <a:cs typeface="Arial"/>
                <a:hlinkClick r:id="rId3"/>
              </a:rPr>
              <a:t>Section 20-9-311(4)(d), MCA </a:t>
            </a:r>
            <a:r>
              <a:rPr lang="en-US" sz="2000" spc="-10" dirty="0">
                <a:solidFill>
                  <a:schemeClr val="tx2"/>
                </a:solidFill>
                <a:cs typeface="Arial"/>
              </a:rPr>
              <a:t>and </a:t>
            </a:r>
            <a:r>
              <a:rPr lang="en-US" sz="2000" spc="-10" dirty="0">
                <a:solidFill>
                  <a:schemeClr val="tx2"/>
                </a:solidFill>
                <a:cs typeface="Arial"/>
                <a:hlinkClick r:id="rId4"/>
              </a:rPr>
              <a:t>ARM 10.20.102 </a:t>
            </a:r>
            <a:r>
              <a:rPr lang="en-US" sz="2000" spc="-5" dirty="0">
                <a:solidFill>
                  <a:schemeClr val="tx2"/>
                </a:solidFill>
                <a:cs typeface="Arial"/>
              </a:rPr>
              <a:t>– </a:t>
            </a:r>
            <a:r>
              <a:rPr lang="en-US" sz="2000" spc="-10" dirty="0">
                <a:solidFill>
                  <a:schemeClr val="tx2"/>
                </a:solidFill>
                <a:cs typeface="Arial"/>
              </a:rPr>
              <a:t>eliminates </a:t>
            </a:r>
            <a:r>
              <a:rPr lang="en-US" sz="2000" spc="-5" dirty="0">
                <a:solidFill>
                  <a:schemeClr val="tx2"/>
                </a:solidFill>
                <a:cs typeface="Arial"/>
              </a:rPr>
              <a:t>seat time restrictions for </a:t>
            </a:r>
            <a:r>
              <a:rPr lang="en-US" sz="2000" spc="-10" dirty="0">
                <a:solidFill>
                  <a:schemeClr val="tx2"/>
                </a:solidFill>
                <a:cs typeface="Arial"/>
              </a:rPr>
              <a:t>students </a:t>
            </a:r>
            <a:r>
              <a:rPr lang="en-US" sz="2000" spc="-20" dirty="0">
                <a:solidFill>
                  <a:schemeClr val="tx2"/>
                </a:solidFill>
                <a:cs typeface="Arial"/>
              </a:rPr>
              <a:t>who </a:t>
            </a:r>
            <a:r>
              <a:rPr lang="en-US" sz="2000" spc="-10" dirty="0">
                <a:solidFill>
                  <a:schemeClr val="tx2"/>
                </a:solidFill>
                <a:cs typeface="Arial"/>
              </a:rPr>
              <a:t>gain </a:t>
            </a:r>
            <a:r>
              <a:rPr lang="en-US" sz="2000" spc="-5" dirty="0">
                <a:solidFill>
                  <a:schemeClr val="tx2"/>
                </a:solidFill>
                <a:cs typeface="Arial"/>
              </a:rPr>
              <a:t>proficiency </a:t>
            </a:r>
            <a:r>
              <a:rPr lang="en-US" sz="2000" spc="-10" dirty="0">
                <a:solidFill>
                  <a:schemeClr val="tx2"/>
                </a:solidFill>
                <a:cs typeface="Arial"/>
              </a:rPr>
              <a:t>using </a:t>
            </a:r>
            <a:r>
              <a:rPr lang="en-US" sz="2000" spc="-5" dirty="0">
                <a:solidFill>
                  <a:schemeClr val="tx2"/>
                </a:solidFill>
                <a:cs typeface="Arial"/>
              </a:rPr>
              <a:t>district assessments.</a:t>
            </a:r>
            <a:endParaRPr lang="en-US" sz="2000" dirty="0">
              <a:solidFill>
                <a:schemeClr val="tx2"/>
              </a:solidFill>
              <a:cs typeface="Arial"/>
            </a:endParaRPr>
          </a:p>
          <a:p>
            <a:pPr marL="469900" marR="229235" indent="-457200">
              <a:spcBef>
                <a:spcPts val="0"/>
              </a:spcBef>
              <a:buClr>
                <a:srgbClr val="3C6BB4"/>
              </a:buClr>
              <a:buSzPct val="75000"/>
              <a:tabLst>
                <a:tab pos="241300" algn="l"/>
              </a:tabLst>
            </a:pPr>
            <a:endParaRPr lang="en-US" sz="2000" spc="-10" dirty="0">
              <a:solidFill>
                <a:schemeClr val="tx2"/>
              </a:solidFill>
              <a:cs typeface="Arial"/>
            </a:endParaRPr>
          </a:p>
          <a:p>
            <a:pPr marL="469900" marR="229235" indent="-457200">
              <a:spcBef>
                <a:spcPts val="0"/>
              </a:spcBef>
              <a:buClr>
                <a:srgbClr val="3C6BB4"/>
              </a:buClr>
              <a:buSzPct val="75000"/>
              <a:tabLst>
                <a:tab pos="241300" algn="l"/>
              </a:tabLst>
            </a:pPr>
            <a:r>
              <a:rPr lang="en-US" sz="2000" spc="-10" dirty="0">
                <a:solidFill>
                  <a:schemeClr val="tx2"/>
                </a:solidFill>
                <a:cs typeface="Arial"/>
                <a:hlinkClick r:id="rId5"/>
              </a:rPr>
              <a:t>ARM 10.55.906 </a:t>
            </a:r>
            <a:r>
              <a:rPr lang="en-US" sz="2000" spc="-5" dirty="0">
                <a:solidFill>
                  <a:schemeClr val="tx2"/>
                </a:solidFill>
                <a:cs typeface="Arial"/>
              </a:rPr>
              <a:t>– The </a:t>
            </a:r>
            <a:r>
              <a:rPr lang="en-US" sz="2000" spc="-10" dirty="0">
                <a:solidFill>
                  <a:schemeClr val="tx2"/>
                </a:solidFill>
                <a:cs typeface="Arial"/>
              </a:rPr>
              <a:t>Board </a:t>
            </a:r>
            <a:r>
              <a:rPr lang="en-US" sz="2000" spc="-5" dirty="0">
                <a:solidFill>
                  <a:schemeClr val="tx2"/>
                </a:solidFill>
                <a:cs typeface="Arial"/>
              </a:rPr>
              <a:t>of </a:t>
            </a:r>
            <a:r>
              <a:rPr lang="en-US" sz="2000" spc="-10" dirty="0">
                <a:solidFill>
                  <a:schemeClr val="tx2"/>
                </a:solidFill>
                <a:cs typeface="Arial"/>
              </a:rPr>
              <a:t>Public Education </a:t>
            </a:r>
            <a:r>
              <a:rPr lang="en-US" sz="2000" spc="-5" dirty="0">
                <a:solidFill>
                  <a:schemeClr val="tx2"/>
                </a:solidFill>
                <a:cs typeface="Arial"/>
              </a:rPr>
              <a:t>specifically </a:t>
            </a:r>
            <a:r>
              <a:rPr lang="en-US" sz="2000" spc="-15" dirty="0">
                <a:solidFill>
                  <a:schemeClr val="tx2"/>
                </a:solidFill>
                <a:cs typeface="Arial"/>
              </a:rPr>
              <a:t>allows </a:t>
            </a:r>
            <a:r>
              <a:rPr lang="en-US" sz="2000" spc="-5" dirty="0">
                <a:solidFill>
                  <a:schemeClr val="tx2"/>
                </a:solidFill>
                <a:cs typeface="Arial"/>
              </a:rPr>
              <a:t>a </a:t>
            </a:r>
            <a:r>
              <a:rPr lang="en-US" sz="2000" spc="-10" dirty="0">
                <a:solidFill>
                  <a:schemeClr val="tx2"/>
                </a:solidFill>
                <a:cs typeface="Arial"/>
              </a:rPr>
              <a:t>board </a:t>
            </a:r>
            <a:r>
              <a:rPr lang="en-US" sz="2000" spc="-5" dirty="0">
                <a:solidFill>
                  <a:schemeClr val="tx2"/>
                </a:solidFill>
                <a:cs typeface="Arial"/>
              </a:rPr>
              <a:t>of trustees </a:t>
            </a:r>
            <a:r>
              <a:rPr lang="en-US" sz="2000" dirty="0">
                <a:solidFill>
                  <a:schemeClr val="tx2"/>
                </a:solidFill>
                <a:cs typeface="Arial"/>
              </a:rPr>
              <a:t>to </a:t>
            </a:r>
            <a:r>
              <a:rPr lang="en-US" sz="2000" spc="-5" dirty="0">
                <a:solidFill>
                  <a:schemeClr val="tx2"/>
                </a:solidFill>
                <a:cs typeface="Arial"/>
              </a:rPr>
              <a:t>meet accreditation </a:t>
            </a:r>
            <a:r>
              <a:rPr lang="en-US" sz="2000" spc="-10" dirty="0">
                <a:solidFill>
                  <a:schemeClr val="tx2"/>
                </a:solidFill>
                <a:cs typeface="Arial"/>
              </a:rPr>
              <a:t>standards and grant </a:t>
            </a:r>
            <a:r>
              <a:rPr lang="en-US" sz="2000" spc="-5" dirty="0">
                <a:solidFill>
                  <a:schemeClr val="tx2"/>
                </a:solidFill>
                <a:cs typeface="Arial"/>
              </a:rPr>
              <a:t>credit </a:t>
            </a:r>
            <a:r>
              <a:rPr lang="en-US" sz="2000" spc="-15" dirty="0">
                <a:solidFill>
                  <a:schemeClr val="tx2"/>
                </a:solidFill>
                <a:cs typeface="Arial"/>
              </a:rPr>
              <a:t>without </a:t>
            </a:r>
            <a:r>
              <a:rPr lang="en-US" sz="2000" spc="-10" dirty="0">
                <a:solidFill>
                  <a:schemeClr val="tx2"/>
                </a:solidFill>
                <a:cs typeface="Arial"/>
              </a:rPr>
              <a:t>meeting </a:t>
            </a:r>
            <a:r>
              <a:rPr lang="en-US" sz="2000" spc="-5" dirty="0">
                <a:solidFill>
                  <a:schemeClr val="tx2"/>
                </a:solidFill>
                <a:cs typeface="Arial"/>
              </a:rPr>
              <a:t>the </a:t>
            </a:r>
            <a:r>
              <a:rPr lang="en-US" sz="2000" spc="-10" dirty="0">
                <a:solidFill>
                  <a:schemeClr val="tx2"/>
                </a:solidFill>
                <a:cs typeface="Arial"/>
              </a:rPr>
              <a:t>8100 </a:t>
            </a:r>
            <a:r>
              <a:rPr lang="en-US" sz="2000" spc="-5" dirty="0">
                <a:solidFill>
                  <a:schemeClr val="tx2"/>
                </a:solidFill>
                <a:cs typeface="Arial"/>
              </a:rPr>
              <a:t>minute seat time  </a:t>
            </a:r>
            <a:r>
              <a:rPr lang="en-US" sz="2000" spc="-10" dirty="0">
                <a:solidFill>
                  <a:schemeClr val="tx2"/>
                </a:solidFill>
                <a:cs typeface="Arial"/>
              </a:rPr>
              <a:t>requirements.</a:t>
            </a:r>
          </a:p>
          <a:p>
            <a:pPr marL="469900" marR="229235" indent="-457200">
              <a:spcBef>
                <a:spcPts val="0"/>
              </a:spcBef>
              <a:buClr>
                <a:srgbClr val="3C6BB4"/>
              </a:buClr>
              <a:buSzPct val="75000"/>
              <a:tabLst>
                <a:tab pos="241300" algn="l"/>
              </a:tabLst>
            </a:pPr>
            <a:endParaRPr lang="en-US" sz="2000" spc="-10" dirty="0">
              <a:solidFill>
                <a:schemeClr val="tx2"/>
              </a:solidFill>
              <a:cs typeface="Arial"/>
            </a:endParaRPr>
          </a:p>
          <a:p>
            <a:pPr marL="469900" marR="229235" indent="-457200">
              <a:spcBef>
                <a:spcPts val="0"/>
              </a:spcBef>
              <a:buClr>
                <a:srgbClr val="3C6BB4"/>
              </a:buClr>
              <a:buSzPct val="75000"/>
              <a:tabLst>
                <a:tab pos="241300" algn="l"/>
              </a:tabLst>
            </a:pPr>
            <a:r>
              <a:rPr lang="en-US" sz="2000" dirty="0">
                <a:solidFill>
                  <a:schemeClr val="tx2"/>
                </a:solidFill>
                <a:cs typeface="Arial" panose="020B0604020202020204" pitchFamily="34" charset="0"/>
              </a:rPr>
              <a:t>Model Definition of Proficiency: </a:t>
            </a:r>
          </a:p>
          <a:p>
            <a:pPr marL="869950" marR="229235" lvl="1" indent="-457200">
              <a:spcBef>
                <a:spcPts val="0"/>
              </a:spcBef>
              <a:buClr>
                <a:srgbClr val="3C6BB4"/>
              </a:buClr>
              <a:buSzPct val="75000"/>
              <a:tabLst>
                <a:tab pos="241300" algn="l"/>
              </a:tabLst>
            </a:pPr>
            <a:r>
              <a:rPr lang="en-US" sz="1800" dirty="0">
                <a:solidFill>
                  <a:schemeClr val="tx2"/>
                </a:solidFill>
                <a:cs typeface="Arial" panose="020B0604020202020204" pitchFamily="34" charset="0"/>
              </a:rPr>
              <a:t>“For purposes of this policy, the term “proficiency” means a degree of mastery of the underlying content for a course that is reflective of a final grade, in the professional opinion of the teacher of record, of not less than a “B”.  The determination of proficiency by a teacher must not require seat time as a condition or other element of determining proficiency. The determination of proficiency for a pupil enrolled in a course shall be made not earlier than the deadline for submitting the final grade for the course.  The determination of proficiency for a pupil not enrolled in a course shall be based on the pupil’s mastery of the underlying content of the course, demonstrated through completion of a final exam designed by the teacher of record for the applicable course with a minimum grade of a “B”.</a:t>
            </a:r>
          </a:p>
          <a:p>
            <a:pPr marL="869950" marR="229235" lvl="1" indent="-457200">
              <a:spcBef>
                <a:spcPts val="0"/>
              </a:spcBef>
              <a:buClr>
                <a:srgbClr val="3C6BB4"/>
              </a:buClr>
              <a:buSzPct val="75000"/>
              <a:tabLst>
                <a:tab pos="241300" algn="l"/>
              </a:tabLst>
            </a:pPr>
            <a:endParaRPr lang="en-US" sz="2000" dirty="0">
              <a:solidFill>
                <a:schemeClr val="tx2"/>
              </a:solidFill>
              <a:cs typeface="Arial" panose="020B0604020202020204" pitchFamily="34" charset="0"/>
            </a:endParaRPr>
          </a:p>
          <a:p>
            <a:pPr marL="869950" marR="229235" lvl="1" indent="-457200">
              <a:spcBef>
                <a:spcPts val="0"/>
              </a:spcBef>
              <a:buClr>
                <a:srgbClr val="3C6BB4"/>
              </a:buClr>
              <a:buSzPct val="75000"/>
              <a:tabLst>
                <a:tab pos="241300" algn="l"/>
              </a:tabLst>
            </a:pPr>
            <a:r>
              <a:rPr lang="en-US" sz="2000" dirty="0">
                <a:solidFill>
                  <a:schemeClr val="tx2"/>
                </a:solidFill>
                <a:cs typeface="Arial" panose="020B0604020202020204" pitchFamily="34" charset="0"/>
              </a:rPr>
              <a:t>MTSBA Model Policy 1005FE</a:t>
            </a:r>
          </a:p>
        </p:txBody>
      </p:sp>
    </p:spTree>
    <p:extLst>
      <p:ext uri="{BB962C8B-B14F-4D97-AF65-F5344CB8AC3E}">
        <p14:creationId xmlns:p14="http://schemas.microsoft.com/office/powerpoint/2010/main" val="11803408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185b147b-dddf-4147-81bd-cc5698dcdeb9"/>
</p:tagLst>
</file>

<file path=ppt/tags/tag2.xml><?xml version="1.0" encoding="utf-8"?>
<p:tagLst xmlns:a="http://schemas.openxmlformats.org/drawingml/2006/main" xmlns:r="http://schemas.openxmlformats.org/officeDocument/2006/relationships" xmlns:p="http://schemas.openxmlformats.org/presentationml/2006/main">
  <p:tag name="__PE_POLL_EMBED_ID" val="328a65eb-2ca8-42ac-9b94-510f42c7e884"/>
</p:tagLst>
</file>

<file path=ppt/tags/tag3.xml><?xml version="1.0" encoding="utf-8"?>
<p:tagLst xmlns:a="http://schemas.openxmlformats.org/drawingml/2006/main" xmlns:r="http://schemas.openxmlformats.org/officeDocument/2006/relationships" xmlns:p="http://schemas.openxmlformats.org/presentationml/2006/main">
  <p:tag name="__PE_POLL_EMBED_ID" val="2f7ed04c-7b46-443b-bd1f-1029153faef3"/>
</p:tagLst>
</file>

<file path=ppt/tags/tag4.xml><?xml version="1.0" encoding="utf-8"?>
<p:tagLst xmlns:a="http://schemas.openxmlformats.org/drawingml/2006/main" xmlns:r="http://schemas.openxmlformats.org/officeDocument/2006/relationships" xmlns:p="http://schemas.openxmlformats.org/presentationml/2006/main">
  <p:tag name="__PE_POLL_EMBED_ID" val="b2b52b2c-a179-4cca-9719-3885b883a02c"/>
</p:tagLst>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D185C0859BC24BAC23783DDDC467A5" ma:contentTypeVersion="16" ma:contentTypeDescription="Create a new document." ma:contentTypeScope="" ma:versionID="1300b87da57e78f43decee64e20fc305">
  <xsd:schema xmlns:xsd="http://www.w3.org/2001/XMLSchema" xmlns:xs="http://www.w3.org/2001/XMLSchema" xmlns:p="http://schemas.microsoft.com/office/2006/metadata/properties" xmlns:ns2="1a2c92fb-0e4d-46c0-85d8-24e83fa38f28" xmlns:ns3="b65a1f18-811b-40e2-a020-b6a7f93eafee" targetNamespace="http://schemas.microsoft.com/office/2006/metadata/properties" ma:root="true" ma:fieldsID="a5c913cef28222e95c45e11750ef949e" ns2:_="" ns3:_="">
    <xsd:import namespace="1a2c92fb-0e4d-46c0-85d8-24e83fa38f28"/>
    <xsd:import namespace="b65a1f18-811b-40e2-a020-b6a7f93eafe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2c92fb-0e4d-46c0-85d8-24e83fa38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565784-66ed-4480-aa53-983feeb31a9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65a1f18-811b-40e2-a020-b6a7f93eafe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6e77382-e69a-4c7f-b2a8-8482155b3971}" ma:internalName="TaxCatchAll" ma:showField="CatchAllData" ma:web="b65a1f18-811b-40e2-a020-b6a7f93eaf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a2c92fb-0e4d-46c0-85d8-24e83fa38f28">
      <Terms xmlns="http://schemas.microsoft.com/office/infopath/2007/PartnerControls"/>
    </lcf76f155ced4ddcb4097134ff3c332f>
    <TaxCatchAll xmlns="b65a1f18-811b-40e2-a020-b6a7f93eafe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5480F5-3E91-47D7-9A67-004F99C40E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2c92fb-0e4d-46c0-85d8-24e83fa38f28"/>
    <ds:schemaRef ds:uri="b65a1f18-811b-40e2-a020-b6a7f93eaf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255431-D640-4907-9C4D-F7E5BE07A5EE}">
  <ds:schemaRef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purl.org/dc/dcmitype/"/>
    <ds:schemaRef ds:uri="http://schemas.microsoft.com/office/2006/documentManagement/types"/>
    <ds:schemaRef ds:uri="b65a1f18-811b-40e2-a020-b6a7f93eafee"/>
    <ds:schemaRef ds:uri="1a2c92fb-0e4d-46c0-85d8-24e83fa38f28"/>
    <ds:schemaRef ds:uri="http://www.w3.org/XML/1998/namespace"/>
    <ds:schemaRef ds:uri="http://purl.org/dc/terms/"/>
  </ds:schemaRefs>
</ds:datastoreItem>
</file>

<file path=customXml/itemProps3.xml><?xml version="1.0" encoding="utf-8"?>
<ds:datastoreItem xmlns:ds="http://schemas.openxmlformats.org/officeDocument/2006/customXml" ds:itemID="{4A958823-64F2-45FD-9DA8-2E90866D2D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157</TotalTime>
  <Words>2903</Words>
  <Application>Microsoft Office PowerPoint</Application>
  <PresentationFormat>Widescreen</PresentationFormat>
  <Paragraphs>335</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Century Gothic</vt:lpstr>
      <vt:lpstr>Times New Roman</vt:lpstr>
      <vt:lpstr>Wingdings 3</vt:lpstr>
      <vt:lpstr>Wisp</vt:lpstr>
      <vt:lpstr>PowerPoint Presentation</vt:lpstr>
      <vt:lpstr>Fiscal Flexibility</vt:lpstr>
      <vt:lpstr>The Montana Association of School Business Officials Team</vt:lpstr>
      <vt:lpstr>Fiscal Flexibilities </vt:lpstr>
      <vt:lpstr>Ensure you have the proper framework </vt:lpstr>
      <vt:lpstr>Commitment to Collaboration</vt:lpstr>
      <vt:lpstr>PowerPoint Presentation</vt:lpstr>
      <vt:lpstr>Are the right policies in place?</vt:lpstr>
      <vt:lpstr>Proficiency Based ANB</vt:lpstr>
      <vt:lpstr>Understanding General Fund Allowable Transfers</vt:lpstr>
      <vt:lpstr>Understanding General Fund Allowable Transfers</vt:lpstr>
      <vt:lpstr>Permissive Non Voted Levies</vt:lpstr>
      <vt:lpstr>Notice of Intent to Increase Non Voted Levies</vt:lpstr>
      <vt:lpstr>Transportation Fund (10)</vt:lpstr>
      <vt:lpstr>Tuition Fund (13)</vt:lpstr>
      <vt:lpstr>PowerPoint Presentation</vt:lpstr>
      <vt:lpstr>Adult Education (17)</vt:lpstr>
      <vt:lpstr>Innovative Uses of Adult Education</vt:lpstr>
      <vt:lpstr>Flexibility Fund (29)</vt:lpstr>
      <vt:lpstr>Building Reserve Fund (61)</vt:lpstr>
      <vt:lpstr>Building Reserve Fund (61)</vt:lpstr>
      <vt:lpstr>Multi District Agreements (82)</vt:lpstr>
      <vt:lpstr>Multi District Agreements (82)</vt:lpstr>
      <vt:lpstr>PowerPoint Presentation</vt:lpstr>
      <vt:lpstr>Other Transfer Constraints</vt:lpstr>
      <vt:lpstr>Transfer of Levy Authority</vt:lpstr>
      <vt:lpstr>Other Funding Flexibilities </vt:lpstr>
      <vt:lpstr>Other Funding Flexibilities </vt:lpstr>
      <vt:lpstr>Other Funding Flexibilities </vt:lpstr>
      <vt:lpstr>Questions</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Fiscal Flexibility</dc:title>
  <dc:creator>Shelley  Turner</dc:creator>
  <cp:lastModifiedBy>Shelley  Turner</cp:lastModifiedBy>
  <cp:revision>1</cp:revision>
  <cp:lastPrinted>2022-10-18T17:13:14Z</cp:lastPrinted>
  <dcterms:created xsi:type="dcterms:W3CDTF">2022-10-18T06:50:40Z</dcterms:created>
  <dcterms:modified xsi:type="dcterms:W3CDTF">2022-10-24T14:45:52Z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0x010100E4D185C0859BC24BAC23783DDDC467A5</vt:lpwstr>
  </property>
</Properties>
</file>