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3"/>
  </p:notesMasterIdLst>
  <p:sldIdLst>
    <p:sldId id="278" r:id="rId5"/>
    <p:sldId id="279" r:id="rId6"/>
    <p:sldId id="280" r:id="rId7"/>
    <p:sldId id="281" r:id="rId8"/>
    <p:sldId id="292" r:id="rId9"/>
    <p:sldId id="291" r:id="rId10"/>
    <p:sldId id="282" r:id="rId11"/>
    <p:sldId id="283" r:id="rId12"/>
    <p:sldId id="284" r:id="rId13"/>
    <p:sldId id="297" r:id="rId14"/>
    <p:sldId id="285" r:id="rId15"/>
    <p:sldId id="287" r:id="rId16"/>
    <p:sldId id="289" r:id="rId17"/>
    <p:sldId id="298" r:id="rId18"/>
    <p:sldId id="293" r:id="rId19"/>
    <p:sldId id="294" r:id="rId20"/>
    <p:sldId id="299" r:id="rId21"/>
    <p:sldId id="29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8011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8E8EF5-4F38-482E-9A4E-9FBBD10BC60C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C4F137D-298F-45D7-9769-D152177D18BF}">
      <dgm:prSet/>
      <dgm:spPr/>
      <dgm:t>
        <a:bodyPr/>
        <a:lstStyle/>
        <a:p>
          <a:r>
            <a:rPr lang="en-US"/>
            <a:t> Getting Started </a:t>
          </a:r>
        </a:p>
      </dgm:t>
    </dgm:pt>
    <dgm:pt modelId="{A675DDC1-5FB5-4B16-A24F-94446B1B85EF}" type="parTrans" cxnId="{9A84067F-9C47-40C8-B436-948CCB5EBCD3}">
      <dgm:prSet/>
      <dgm:spPr/>
      <dgm:t>
        <a:bodyPr/>
        <a:lstStyle/>
        <a:p>
          <a:endParaRPr lang="en-US"/>
        </a:p>
      </dgm:t>
    </dgm:pt>
    <dgm:pt modelId="{DC81BD9A-B2BD-49E3-8615-D22988255A89}" type="sibTrans" cxnId="{9A84067F-9C47-40C8-B436-948CCB5EBCD3}">
      <dgm:prSet/>
      <dgm:spPr/>
      <dgm:t>
        <a:bodyPr/>
        <a:lstStyle/>
        <a:p>
          <a:endParaRPr lang="en-US"/>
        </a:p>
      </dgm:t>
    </dgm:pt>
    <dgm:pt modelId="{9B175E55-5EB7-46F0-9F00-49D321F46035}">
      <dgm:prSet/>
      <dgm:spPr/>
      <dgm:t>
        <a:bodyPr/>
        <a:lstStyle/>
        <a:p>
          <a:r>
            <a:rPr lang="en-US"/>
            <a:t> During the construction project</a:t>
          </a:r>
        </a:p>
      </dgm:t>
    </dgm:pt>
    <dgm:pt modelId="{A377B649-0030-41C7-9F3B-2A26B102A54E}" type="parTrans" cxnId="{17D7F2EC-396C-4836-BD67-5DD646E8E264}">
      <dgm:prSet/>
      <dgm:spPr/>
      <dgm:t>
        <a:bodyPr/>
        <a:lstStyle/>
        <a:p>
          <a:endParaRPr lang="en-US"/>
        </a:p>
      </dgm:t>
    </dgm:pt>
    <dgm:pt modelId="{41AAA42D-D037-4538-BD1B-F3E3ADB4820D}" type="sibTrans" cxnId="{17D7F2EC-396C-4836-BD67-5DD646E8E264}">
      <dgm:prSet/>
      <dgm:spPr/>
      <dgm:t>
        <a:bodyPr/>
        <a:lstStyle/>
        <a:p>
          <a:endParaRPr lang="en-US"/>
        </a:p>
      </dgm:t>
    </dgm:pt>
    <dgm:pt modelId="{64EA673E-87B3-4116-AD76-2A9F6BA13A0F}">
      <dgm:prSet/>
      <dgm:spPr/>
      <dgm:t>
        <a:bodyPr/>
        <a:lstStyle/>
        <a:p>
          <a:r>
            <a:rPr lang="en-US"/>
            <a:t> Finalizing construction project</a:t>
          </a:r>
        </a:p>
      </dgm:t>
    </dgm:pt>
    <dgm:pt modelId="{68E8D4E7-A6BD-4DC7-9C07-FBE5BF34F43A}" type="parTrans" cxnId="{0209691C-D826-4DB5-90B6-1AED09E54C62}">
      <dgm:prSet/>
      <dgm:spPr/>
      <dgm:t>
        <a:bodyPr/>
        <a:lstStyle/>
        <a:p>
          <a:endParaRPr lang="en-US"/>
        </a:p>
      </dgm:t>
    </dgm:pt>
    <dgm:pt modelId="{BD56113E-8647-415E-8705-23817470DEE7}" type="sibTrans" cxnId="{0209691C-D826-4DB5-90B6-1AED09E54C62}">
      <dgm:prSet/>
      <dgm:spPr/>
      <dgm:t>
        <a:bodyPr/>
        <a:lstStyle/>
        <a:p>
          <a:endParaRPr lang="en-US"/>
        </a:p>
      </dgm:t>
    </dgm:pt>
    <dgm:pt modelId="{1437411B-EA33-48E0-BF1C-33904B76A3D6}" type="pres">
      <dgm:prSet presAssocID="{F08E8EF5-4F38-482E-9A4E-9FBBD10BC60C}" presName="outerComposite" presStyleCnt="0">
        <dgm:presLayoutVars>
          <dgm:chMax val="5"/>
          <dgm:dir/>
          <dgm:resizeHandles val="exact"/>
        </dgm:presLayoutVars>
      </dgm:prSet>
      <dgm:spPr/>
    </dgm:pt>
    <dgm:pt modelId="{C721FD9D-4F2B-4B30-96AE-7B9E45FDC8CF}" type="pres">
      <dgm:prSet presAssocID="{F08E8EF5-4F38-482E-9A4E-9FBBD10BC60C}" presName="dummyMaxCanvas" presStyleCnt="0">
        <dgm:presLayoutVars/>
      </dgm:prSet>
      <dgm:spPr/>
    </dgm:pt>
    <dgm:pt modelId="{F82AB8D1-DBAC-4027-98E0-4D37EFFB21A8}" type="pres">
      <dgm:prSet presAssocID="{F08E8EF5-4F38-482E-9A4E-9FBBD10BC60C}" presName="ThreeNodes_1" presStyleLbl="node1" presStyleIdx="0" presStyleCnt="3">
        <dgm:presLayoutVars>
          <dgm:bulletEnabled val="1"/>
        </dgm:presLayoutVars>
      </dgm:prSet>
      <dgm:spPr/>
    </dgm:pt>
    <dgm:pt modelId="{1D70278A-9078-489B-8721-93F99C5D6352}" type="pres">
      <dgm:prSet presAssocID="{F08E8EF5-4F38-482E-9A4E-9FBBD10BC60C}" presName="ThreeNodes_2" presStyleLbl="node1" presStyleIdx="1" presStyleCnt="3">
        <dgm:presLayoutVars>
          <dgm:bulletEnabled val="1"/>
        </dgm:presLayoutVars>
      </dgm:prSet>
      <dgm:spPr/>
    </dgm:pt>
    <dgm:pt modelId="{235A8470-9C57-4C0C-874E-25D0D2C12FAE}" type="pres">
      <dgm:prSet presAssocID="{F08E8EF5-4F38-482E-9A4E-9FBBD10BC60C}" presName="ThreeNodes_3" presStyleLbl="node1" presStyleIdx="2" presStyleCnt="3">
        <dgm:presLayoutVars>
          <dgm:bulletEnabled val="1"/>
        </dgm:presLayoutVars>
      </dgm:prSet>
      <dgm:spPr/>
    </dgm:pt>
    <dgm:pt modelId="{FDF915D0-B477-411A-A793-3868C6CD23C3}" type="pres">
      <dgm:prSet presAssocID="{F08E8EF5-4F38-482E-9A4E-9FBBD10BC60C}" presName="ThreeConn_1-2" presStyleLbl="fgAccFollowNode1" presStyleIdx="0" presStyleCnt="2">
        <dgm:presLayoutVars>
          <dgm:bulletEnabled val="1"/>
        </dgm:presLayoutVars>
      </dgm:prSet>
      <dgm:spPr/>
    </dgm:pt>
    <dgm:pt modelId="{7C34B4B6-DB41-40DE-B60D-061057995486}" type="pres">
      <dgm:prSet presAssocID="{F08E8EF5-4F38-482E-9A4E-9FBBD10BC60C}" presName="ThreeConn_2-3" presStyleLbl="fgAccFollowNode1" presStyleIdx="1" presStyleCnt="2">
        <dgm:presLayoutVars>
          <dgm:bulletEnabled val="1"/>
        </dgm:presLayoutVars>
      </dgm:prSet>
      <dgm:spPr/>
    </dgm:pt>
    <dgm:pt modelId="{4055C756-408D-47E5-BFDA-5C57EBD942D8}" type="pres">
      <dgm:prSet presAssocID="{F08E8EF5-4F38-482E-9A4E-9FBBD10BC60C}" presName="ThreeNodes_1_text" presStyleLbl="node1" presStyleIdx="2" presStyleCnt="3">
        <dgm:presLayoutVars>
          <dgm:bulletEnabled val="1"/>
        </dgm:presLayoutVars>
      </dgm:prSet>
      <dgm:spPr/>
    </dgm:pt>
    <dgm:pt modelId="{A0FA8C73-85E4-4443-9FCA-CFCFCF228059}" type="pres">
      <dgm:prSet presAssocID="{F08E8EF5-4F38-482E-9A4E-9FBBD10BC60C}" presName="ThreeNodes_2_text" presStyleLbl="node1" presStyleIdx="2" presStyleCnt="3">
        <dgm:presLayoutVars>
          <dgm:bulletEnabled val="1"/>
        </dgm:presLayoutVars>
      </dgm:prSet>
      <dgm:spPr/>
    </dgm:pt>
    <dgm:pt modelId="{9309739E-2F5C-47EF-B05F-44D1AAAE59B3}" type="pres">
      <dgm:prSet presAssocID="{F08E8EF5-4F38-482E-9A4E-9FBBD10BC60C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7AEFC412-092E-4A8E-B247-68F3291224D4}" type="presOf" srcId="{DC81BD9A-B2BD-49E3-8615-D22988255A89}" destId="{FDF915D0-B477-411A-A793-3868C6CD23C3}" srcOrd="0" destOrd="0" presId="urn:microsoft.com/office/officeart/2005/8/layout/vProcess5"/>
    <dgm:cxn modelId="{A7381E18-B267-41E9-86F1-791477121BEE}" type="presOf" srcId="{64EA673E-87B3-4116-AD76-2A9F6BA13A0F}" destId="{9309739E-2F5C-47EF-B05F-44D1AAAE59B3}" srcOrd="1" destOrd="0" presId="urn:microsoft.com/office/officeart/2005/8/layout/vProcess5"/>
    <dgm:cxn modelId="{0209691C-D826-4DB5-90B6-1AED09E54C62}" srcId="{F08E8EF5-4F38-482E-9A4E-9FBBD10BC60C}" destId="{64EA673E-87B3-4116-AD76-2A9F6BA13A0F}" srcOrd="2" destOrd="0" parTransId="{68E8D4E7-A6BD-4DC7-9C07-FBE5BF34F43A}" sibTransId="{BD56113E-8647-415E-8705-23817470DEE7}"/>
    <dgm:cxn modelId="{1319B31D-C439-41B0-88ED-0245DB2C88AA}" type="presOf" srcId="{9B175E55-5EB7-46F0-9F00-49D321F46035}" destId="{1D70278A-9078-489B-8721-93F99C5D6352}" srcOrd="0" destOrd="0" presId="urn:microsoft.com/office/officeart/2005/8/layout/vProcess5"/>
    <dgm:cxn modelId="{10A1545F-F578-48EB-ACFB-2757AD11B1B1}" type="presOf" srcId="{F08E8EF5-4F38-482E-9A4E-9FBBD10BC60C}" destId="{1437411B-EA33-48E0-BF1C-33904B76A3D6}" srcOrd="0" destOrd="0" presId="urn:microsoft.com/office/officeart/2005/8/layout/vProcess5"/>
    <dgm:cxn modelId="{F29C2961-0B8D-4FBF-91C5-6A80E0AAEB15}" type="presOf" srcId="{4C4F137D-298F-45D7-9769-D152177D18BF}" destId="{F82AB8D1-DBAC-4027-98E0-4D37EFFB21A8}" srcOrd="0" destOrd="0" presId="urn:microsoft.com/office/officeart/2005/8/layout/vProcess5"/>
    <dgm:cxn modelId="{9A84067F-9C47-40C8-B436-948CCB5EBCD3}" srcId="{F08E8EF5-4F38-482E-9A4E-9FBBD10BC60C}" destId="{4C4F137D-298F-45D7-9769-D152177D18BF}" srcOrd="0" destOrd="0" parTransId="{A675DDC1-5FB5-4B16-A24F-94446B1B85EF}" sibTransId="{DC81BD9A-B2BD-49E3-8615-D22988255A89}"/>
    <dgm:cxn modelId="{B6EF8382-652A-4820-9E55-B10760C40406}" type="presOf" srcId="{41AAA42D-D037-4538-BD1B-F3E3ADB4820D}" destId="{7C34B4B6-DB41-40DE-B60D-061057995486}" srcOrd="0" destOrd="0" presId="urn:microsoft.com/office/officeart/2005/8/layout/vProcess5"/>
    <dgm:cxn modelId="{62BA61C1-639E-45BD-840C-126EEE5E1EFD}" type="presOf" srcId="{64EA673E-87B3-4116-AD76-2A9F6BA13A0F}" destId="{235A8470-9C57-4C0C-874E-25D0D2C12FAE}" srcOrd="0" destOrd="0" presId="urn:microsoft.com/office/officeart/2005/8/layout/vProcess5"/>
    <dgm:cxn modelId="{DF4493E5-1057-4D3F-8665-5FD82FC65901}" type="presOf" srcId="{4C4F137D-298F-45D7-9769-D152177D18BF}" destId="{4055C756-408D-47E5-BFDA-5C57EBD942D8}" srcOrd="1" destOrd="0" presId="urn:microsoft.com/office/officeart/2005/8/layout/vProcess5"/>
    <dgm:cxn modelId="{17D7F2EC-396C-4836-BD67-5DD646E8E264}" srcId="{F08E8EF5-4F38-482E-9A4E-9FBBD10BC60C}" destId="{9B175E55-5EB7-46F0-9F00-49D321F46035}" srcOrd="1" destOrd="0" parTransId="{A377B649-0030-41C7-9F3B-2A26B102A54E}" sibTransId="{41AAA42D-D037-4538-BD1B-F3E3ADB4820D}"/>
    <dgm:cxn modelId="{6E88D2F6-6B49-48D5-86C1-4F6D124BB435}" type="presOf" srcId="{9B175E55-5EB7-46F0-9F00-49D321F46035}" destId="{A0FA8C73-85E4-4443-9FCA-CFCFCF228059}" srcOrd="1" destOrd="0" presId="urn:microsoft.com/office/officeart/2005/8/layout/vProcess5"/>
    <dgm:cxn modelId="{69EF96C8-3B03-44B9-83D3-0B1D2D856EF6}" type="presParOf" srcId="{1437411B-EA33-48E0-BF1C-33904B76A3D6}" destId="{C721FD9D-4F2B-4B30-96AE-7B9E45FDC8CF}" srcOrd="0" destOrd="0" presId="urn:microsoft.com/office/officeart/2005/8/layout/vProcess5"/>
    <dgm:cxn modelId="{C54AD75D-11BE-4EC3-A192-3CDE19729432}" type="presParOf" srcId="{1437411B-EA33-48E0-BF1C-33904B76A3D6}" destId="{F82AB8D1-DBAC-4027-98E0-4D37EFFB21A8}" srcOrd="1" destOrd="0" presId="urn:microsoft.com/office/officeart/2005/8/layout/vProcess5"/>
    <dgm:cxn modelId="{FDF35B11-6E53-4D48-9DE2-7EFDE77622F9}" type="presParOf" srcId="{1437411B-EA33-48E0-BF1C-33904B76A3D6}" destId="{1D70278A-9078-489B-8721-93F99C5D6352}" srcOrd="2" destOrd="0" presId="urn:microsoft.com/office/officeart/2005/8/layout/vProcess5"/>
    <dgm:cxn modelId="{BA084C94-6F12-403B-AC2D-844DC8D3206C}" type="presParOf" srcId="{1437411B-EA33-48E0-BF1C-33904B76A3D6}" destId="{235A8470-9C57-4C0C-874E-25D0D2C12FAE}" srcOrd="3" destOrd="0" presId="urn:microsoft.com/office/officeart/2005/8/layout/vProcess5"/>
    <dgm:cxn modelId="{FBE8111B-82B7-45E3-92E4-602C4393CB2A}" type="presParOf" srcId="{1437411B-EA33-48E0-BF1C-33904B76A3D6}" destId="{FDF915D0-B477-411A-A793-3868C6CD23C3}" srcOrd="4" destOrd="0" presId="urn:microsoft.com/office/officeart/2005/8/layout/vProcess5"/>
    <dgm:cxn modelId="{9C6A66CA-4243-44EE-8851-A1F366646FC7}" type="presParOf" srcId="{1437411B-EA33-48E0-BF1C-33904B76A3D6}" destId="{7C34B4B6-DB41-40DE-B60D-061057995486}" srcOrd="5" destOrd="0" presId="urn:microsoft.com/office/officeart/2005/8/layout/vProcess5"/>
    <dgm:cxn modelId="{CBD30F43-9C72-4970-B176-73BFEFDBE9C7}" type="presParOf" srcId="{1437411B-EA33-48E0-BF1C-33904B76A3D6}" destId="{4055C756-408D-47E5-BFDA-5C57EBD942D8}" srcOrd="6" destOrd="0" presId="urn:microsoft.com/office/officeart/2005/8/layout/vProcess5"/>
    <dgm:cxn modelId="{50819674-B538-4FD3-BEC1-214CC59CC8E6}" type="presParOf" srcId="{1437411B-EA33-48E0-BF1C-33904B76A3D6}" destId="{A0FA8C73-85E4-4443-9FCA-CFCFCF228059}" srcOrd="7" destOrd="0" presId="urn:microsoft.com/office/officeart/2005/8/layout/vProcess5"/>
    <dgm:cxn modelId="{A93AD2DE-609C-40A0-BAD0-0DAEED388B80}" type="presParOf" srcId="{1437411B-EA33-48E0-BF1C-33904B76A3D6}" destId="{9309739E-2F5C-47EF-B05F-44D1AAAE59B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51CAA8-69A8-47E8-83A7-870C25C2B5A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E6F692E-CC0C-4EAA-AFC9-EF6416727C0A}">
      <dgm:prSet/>
      <dgm:spPr/>
      <dgm:t>
        <a:bodyPr/>
        <a:lstStyle/>
        <a:p>
          <a:r>
            <a:rPr lang="en-US" dirty="0"/>
            <a:t>Hire contractor for project                  “General or Prime Contractor”</a:t>
          </a:r>
        </a:p>
      </dgm:t>
    </dgm:pt>
    <dgm:pt modelId="{0262848B-0307-4B30-AABE-14736F104599}" type="parTrans" cxnId="{D5413C7C-C867-4C0D-A335-A00502980D8A}">
      <dgm:prSet/>
      <dgm:spPr/>
      <dgm:t>
        <a:bodyPr/>
        <a:lstStyle/>
        <a:p>
          <a:endParaRPr lang="en-US"/>
        </a:p>
      </dgm:t>
    </dgm:pt>
    <dgm:pt modelId="{4D61A86E-B539-413F-A2B0-A983A904E96B}" type="sibTrans" cxnId="{D5413C7C-C867-4C0D-A335-A00502980D8A}">
      <dgm:prSet/>
      <dgm:spPr/>
      <dgm:t>
        <a:bodyPr/>
        <a:lstStyle/>
        <a:p>
          <a:endParaRPr lang="en-US"/>
        </a:p>
      </dgm:t>
    </dgm:pt>
    <dgm:pt modelId="{3C288664-05D8-4B74-8C0B-1C3DFFFF98D2}">
      <dgm:prSet/>
      <dgm:spPr/>
      <dgm:t>
        <a:bodyPr/>
        <a:lstStyle/>
        <a:p>
          <a:r>
            <a:rPr lang="en-US"/>
            <a:t>Review the Contractor Gross Receipts Guide</a:t>
          </a:r>
        </a:p>
      </dgm:t>
    </dgm:pt>
    <dgm:pt modelId="{33DE1CB8-5A79-44B6-835E-23C849146BD5}" type="parTrans" cxnId="{61217BAC-6A90-433B-B6E7-8A1A80339862}">
      <dgm:prSet/>
      <dgm:spPr/>
      <dgm:t>
        <a:bodyPr/>
        <a:lstStyle/>
        <a:p>
          <a:endParaRPr lang="en-US"/>
        </a:p>
      </dgm:t>
    </dgm:pt>
    <dgm:pt modelId="{D8CBE5BE-C80A-4855-B140-543115D6CA85}" type="sibTrans" cxnId="{61217BAC-6A90-433B-B6E7-8A1A80339862}">
      <dgm:prSet/>
      <dgm:spPr/>
      <dgm:t>
        <a:bodyPr/>
        <a:lstStyle/>
        <a:p>
          <a:endParaRPr lang="en-US"/>
        </a:p>
      </dgm:t>
    </dgm:pt>
    <dgm:pt modelId="{DCE211E8-A886-4E50-8F42-AFC75724C400}">
      <dgm:prSet/>
      <dgm:spPr/>
      <dgm:t>
        <a:bodyPr/>
        <a:lstStyle/>
        <a:p>
          <a:r>
            <a:rPr lang="en-US"/>
            <a:t>Register the contract with the Department of Revenue</a:t>
          </a:r>
        </a:p>
      </dgm:t>
    </dgm:pt>
    <dgm:pt modelId="{90F29D18-671B-4639-835B-781CBB855C0C}" type="parTrans" cxnId="{132E3A30-9095-4AB4-8F09-4188516EF031}">
      <dgm:prSet/>
      <dgm:spPr/>
      <dgm:t>
        <a:bodyPr/>
        <a:lstStyle/>
        <a:p>
          <a:endParaRPr lang="en-US"/>
        </a:p>
      </dgm:t>
    </dgm:pt>
    <dgm:pt modelId="{748BE768-18C6-47EA-923A-99E264E11B6C}" type="sibTrans" cxnId="{132E3A30-9095-4AB4-8F09-4188516EF031}">
      <dgm:prSet/>
      <dgm:spPr/>
      <dgm:t>
        <a:bodyPr/>
        <a:lstStyle/>
        <a:p>
          <a:endParaRPr lang="en-US"/>
        </a:p>
      </dgm:t>
    </dgm:pt>
    <dgm:pt modelId="{CC088632-D94C-48AC-A315-D576A664DCD4}">
      <dgm:prSet/>
      <dgm:spPr/>
      <dgm:t>
        <a:bodyPr/>
        <a:lstStyle/>
        <a:p>
          <a:r>
            <a:rPr lang="en-US"/>
            <a:t>Form CGR-1</a:t>
          </a:r>
        </a:p>
      </dgm:t>
    </dgm:pt>
    <dgm:pt modelId="{77505B27-BAD9-4BDF-A533-DE94D1908149}" type="parTrans" cxnId="{E2738064-F202-4792-AECB-BEC58BD41C76}">
      <dgm:prSet/>
      <dgm:spPr/>
      <dgm:t>
        <a:bodyPr/>
        <a:lstStyle/>
        <a:p>
          <a:endParaRPr lang="en-US"/>
        </a:p>
      </dgm:t>
    </dgm:pt>
    <dgm:pt modelId="{3E693F8F-EC77-4DCF-A4AD-A19BFAC81CD3}" type="sibTrans" cxnId="{E2738064-F202-4792-AECB-BEC58BD41C76}">
      <dgm:prSet/>
      <dgm:spPr/>
      <dgm:t>
        <a:bodyPr/>
        <a:lstStyle/>
        <a:p>
          <a:endParaRPr lang="en-US"/>
        </a:p>
      </dgm:t>
    </dgm:pt>
    <dgm:pt modelId="{CD5424EB-D33C-4A5A-9C05-31B8E2D10184}">
      <dgm:prSet/>
      <dgm:spPr/>
      <dgm:t>
        <a:bodyPr/>
        <a:lstStyle/>
        <a:p>
          <a:r>
            <a:rPr lang="en-US"/>
            <a:t>File electronically TransAction Portal (TAP)</a:t>
          </a:r>
        </a:p>
      </dgm:t>
    </dgm:pt>
    <dgm:pt modelId="{420BC040-EF06-4CA7-A15E-3C10009722E9}" type="parTrans" cxnId="{7FE3ED0E-C5D0-46D6-851B-E91755C69209}">
      <dgm:prSet/>
      <dgm:spPr/>
      <dgm:t>
        <a:bodyPr/>
        <a:lstStyle/>
        <a:p>
          <a:endParaRPr lang="en-US"/>
        </a:p>
      </dgm:t>
    </dgm:pt>
    <dgm:pt modelId="{6969C346-6028-4DE2-B166-D7BBBF2125F7}" type="sibTrans" cxnId="{7FE3ED0E-C5D0-46D6-851B-E91755C69209}">
      <dgm:prSet/>
      <dgm:spPr/>
      <dgm:t>
        <a:bodyPr/>
        <a:lstStyle/>
        <a:p>
          <a:endParaRPr lang="en-US"/>
        </a:p>
      </dgm:t>
    </dgm:pt>
    <dgm:pt modelId="{E9FC0837-D530-44A8-A450-B2700DFD6A19}">
      <dgm:prSet/>
      <dgm:spPr/>
      <dgm:t>
        <a:bodyPr/>
        <a:lstStyle/>
        <a:p>
          <a:r>
            <a:rPr lang="en-US"/>
            <a:t>File paper</a:t>
          </a:r>
        </a:p>
      </dgm:t>
    </dgm:pt>
    <dgm:pt modelId="{8F6FCC4C-C2DE-4476-A4D6-D1AD57325DA1}" type="parTrans" cxnId="{2DD03888-6801-4CD6-A7F2-6CEE88AEBB7E}">
      <dgm:prSet/>
      <dgm:spPr/>
      <dgm:t>
        <a:bodyPr/>
        <a:lstStyle/>
        <a:p>
          <a:endParaRPr lang="en-US"/>
        </a:p>
      </dgm:t>
    </dgm:pt>
    <dgm:pt modelId="{29AEE4F0-E558-445D-8EFE-5D608B47AAEE}" type="sibTrans" cxnId="{2DD03888-6801-4CD6-A7F2-6CEE88AEBB7E}">
      <dgm:prSet/>
      <dgm:spPr/>
      <dgm:t>
        <a:bodyPr/>
        <a:lstStyle/>
        <a:p>
          <a:endParaRPr lang="en-US"/>
        </a:p>
      </dgm:t>
    </dgm:pt>
    <dgm:pt modelId="{01781B78-03A1-40BB-B2BD-630D8106F73B}" type="pres">
      <dgm:prSet presAssocID="{4151CAA8-69A8-47E8-83A7-870C25C2B5A7}" presName="root" presStyleCnt="0">
        <dgm:presLayoutVars>
          <dgm:dir/>
          <dgm:resizeHandles val="exact"/>
        </dgm:presLayoutVars>
      </dgm:prSet>
      <dgm:spPr/>
    </dgm:pt>
    <dgm:pt modelId="{B77E7D11-5EA5-4455-8C75-7B6FF95CF717}" type="pres">
      <dgm:prSet presAssocID="{EE6F692E-CC0C-4EAA-AFC9-EF6416727C0A}" presName="compNode" presStyleCnt="0"/>
      <dgm:spPr/>
    </dgm:pt>
    <dgm:pt modelId="{6B698EA3-648D-4E83-84E8-E20DF5BDDDEE}" type="pres">
      <dgm:prSet presAssocID="{EE6F692E-CC0C-4EAA-AFC9-EF6416727C0A}" presName="bgRect" presStyleLbl="bgShp" presStyleIdx="0" presStyleCnt="4"/>
      <dgm:spPr/>
    </dgm:pt>
    <dgm:pt modelId="{E46BA379-A38E-4183-B916-04A363DBE8C6}" type="pres">
      <dgm:prSet presAssocID="{EE6F692E-CC0C-4EAA-AFC9-EF6416727C0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lder"/>
        </a:ext>
      </dgm:extLst>
    </dgm:pt>
    <dgm:pt modelId="{A751D6FE-DD29-4A3F-BC93-94D1C75456C1}" type="pres">
      <dgm:prSet presAssocID="{EE6F692E-CC0C-4EAA-AFC9-EF6416727C0A}" presName="spaceRect" presStyleCnt="0"/>
      <dgm:spPr/>
    </dgm:pt>
    <dgm:pt modelId="{12B176F6-9D4D-4FDA-B8E6-AD7AC5779462}" type="pres">
      <dgm:prSet presAssocID="{EE6F692E-CC0C-4EAA-AFC9-EF6416727C0A}" presName="parTx" presStyleLbl="revTx" presStyleIdx="0" presStyleCnt="5">
        <dgm:presLayoutVars>
          <dgm:chMax val="0"/>
          <dgm:chPref val="0"/>
        </dgm:presLayoutVars>
      </dgm:prSet>
      <dgm:spPr/>
    </dgm:pt>
    <dgm:pt modelId="{7BB77550-E174-48A4-B9F2-E830AE84AF64}" type="pres">
      <dgm:prSet presAssocID="{4D61A86E-B539-413F-A2B0-A983A904E96B}" presName="sibTrans" presStyleCnt="0"/>
      <dgm:spPr/>
    </dgm:pt>
    <dgm:pt modelId="{70C863AD-DE69-4982-8BA4-5217EC58E53D}" type="pres">
      <dgm:prSet presAssocID="{3C288664-05D8-4B74-8C0B-1C3DFFFF98D2}" presName="compNode" presStyleCnt="0"/>
      <dgm:spPr/>
    </dgm:pt>
    <dgm:pt modelId="{4C3BE14E-50A8-4611-A13F-07D29B3EB60F}" type="pres">
      <dgm:prSet presAssocID="{3C288664-05D8-4B74-8C0B-1C3DFFFF98D2}" presName="bgRect" presStyleLbl="bgShp" presStyleIdx="1" presStyleCnt="4"/>
      <dgm:spPr/>
    </dgm:pt>
    <dgm:pt modelId="{F1FD7E4E-D13C-42DE-84A4-A07C00CD4965}" type="pres">
      <dgm:prSet presAssocID="{3C288664-05D8-4B74-8C0B-1C3DFFFF98D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7B459F2E-2603-4B58-8450-E11D3C7CC52D}" type="pres">
      <dgm:prSet presAssocID="{3C288664-05D8-4B74-8C0B-1C3DFFFF98D2}" presName="spaceRect" presStyleCnt="0"/>
      <dgm:spPr/>
    </dgm:pt>
    <dgm:pt modelId="{FEA0474B-1CB8-4A15-8B0A-BA0DF24F3759}" type="pres">
      <dgm:prSet presAssocID="{3C288664-05D8-4B74-8C0B-1C3DFFFF98D2}" presName="parTx" presStyleLbl="revTx" presStyleIdx="1" presStyleCnt="5">
        <dgm:presLayoutVars>
          <dgm:chMax val="0"/>
          <dgm:chPref val="0"/>
        </dgm:presLayoutVars>
      </dgm:prSet>
      <dgm:spPr/>
    </dgm:pt>
    <dgm:pt modelId="{83ECEDF1-7CE1-4FB6-B460-52E4F1D3B186}" type="pres">
      <dgm:prSet presAssocID="{D8CBE5BE-C80A-4855-B140-543115D6CA85}" presName="sibTrans" presStyleCnt="0"/>
      <dgm:spPr/>
    </dgm:pt>
    <dgm:pt modelId="{55E38124-2E71-4AE0-BA71-158FAEA60C08}" type="pres">
      <dgm:prSet presAssocID="{DCE211E8-A886-4E50-8F42-AFC75724C400}" presName="compNode" presStyleCnt="0"/>
      <dgm:spPr/>
    </dgm:pt>
    <dgm:pt modelId="{B03CAA25-4A3F-4C75-BD54-E530550A2E16}" type="pres">
      <dgm:prSet presAssocID="{DCE211E8-A886-4E50-8F42-AFC75724C400}" presName="bgRect" presStyleLbl="bgShp" presStyleIdx="2" presStyleCnt="4"/>
      <dgm:spPr/>
    </dgm:pt>
    <dgm:pt modelId="{64180B39-3D8C-4C53-BA67-066D8CCBFA63}" type="pres">
      <dgm:prSet presAssocID="{DCE211E8-A886-4E50-8F42-AFC75724C40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CC437336-C383-4F2A-9D59-AA314FAEC285}" type="pres">
      <dgm:prSet presAssocID="{DCE211E8-A886-4E50-8F42-AFC75724C400}" presName="spaceRect" presStyleCnt="0"/>
      <dgm:spPr/>
    </dgm:pt>
    <dgm:pt modelId="{7B8D169B-CC4E-4B22-903F-540278C81EBB}" type="pres">
      <dgm:prSet presAssocID="{DCE211E8-A886-4E50-8F42-AFC75724C400}" presName="parTx" presStyleLbl="revTx" presStyleIdx="2" presStyleCnt="5">
        <dgm:presLayoutVars>
          <dgm:chMax val="0"/>
          <dgm:chPref val="0"/>
        </dgm:presLayoutVars>
      </dgm:prSet>
      <dgm:spPr/>
    </dgm:pt>
    <dgm:pt modelId="{95083C71-C4E7-4988-9A98-3620AEEB390D}" type="pres">
      <dgm:prSet presAssocID="{748BE768-18C6-47EA-923A-99E264E11B6C}" presName="sibTrans" presStyleCnt="0"/>
      <dgm:spPr/>
    </dgm:pt>
    <dgm:pt modelId="{AED42BD1-4C04-4B49-973A-BD8EEEFBAB4D}" type="pres">
      <dgm:prSet presAssocID="{CC088632-D94C-48AC-A315-D576A664DCD4}" presName="compNode" presStyleCnt="0"/>
      <dgm:spPr/>
    </dgm:pt>
    <dgm:pt modelId="{E66B8793-0447-4421-996D-DFA5AC577D11}" type="pres">
      <dgm:prSet presAssocID="{CC088632-D94C-48AC-A315-D576A664DCD4}" presName="bgRect" presStyleLbl="bgShp" presStyleIdx="3" presStyleCnt="4"/>
      <dgm:spPr/>
    </dgm:pt>
    <dgm:pt modelId="{B708B344-06B0-4E02-9155-CA223C379504}" type="pres">
      <dgm:prSet presAssocID="{CC088632-D94C-48AC-A315-D576A664DCD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per"/>
        </a:ext>
      </dgm:extLst>
    </dgm:pt>
    <dgm:pt modelId="{04D28022-D1E7-4706-97A6-1678533F4558}" type="pres">
      <dgm:prSet presAssocID="{CC088632-D94C-48AC-A315-D576A664DCD4}" presName="spaceRect" presStyleCnt="0"/>
      <dgm:spPr/>
    </dgm:pt>
    <dgm:pt modelId="{724BF7A4-A3D6-4C02-AEF6-4052B6A19208}" type="pres">
      <dgm:prSet presAssocID="{CC088632-D94C-48AC-A315-D576A664DCD4}" presName="parTx" presStyleLbl="revTx" presStyleIdx="3" presStyleCnt="5">
        <dgm:presLayoutVars>
          <dgm:chMax val="0"/>
          <dgm:chPref val="0"/>
        </dgm:presLayoutVars>
      </dgm:prSet>
      <dgm:spPr/>
    </dgm:pt>
    <dgm:pt modelId="{42F5EA67-6AE6-4952-A7C5-25FFFEFAB8D0}" type="pres">
      <dgm:prSet presAssocID="{CC088632-D94C-48AC-A315-D576A664DCD4}" presName="desTx" presStyleLbl="revTx" presStyleIdx="4" presStyleCnt="5">
        <dgm:presLayoutVars/>
      </dgm:prSet>
      <dgm:spPr/>
    </dgm:pt>
  </dgm:ptLst>
  <dgm:cxnLst>
    <dgm:cxn modelId="{7FE3ED0E-C5D0-46D6-851B-E91755C69209}" srcId="{CC088632-D94C-48AC-A315-D576A664DCD4}" destId="{CD5424EB-D33C-4A5A-9C05-31B8E2D10184}" srcOrd="0" destOrd="0" parTransId="{420BC040-EF06-4CA7-A15E-3C10009722E9}" sibTransId="{6969C346-6028-4DE2-B166-D7BBBF2125F7}"/>
    <dgm:cxn modelId="{CB008E21-8A06-4B8A-B712-41129D058AF8}" type="presOf" srcId="{E9FC0837-D530-44A8-A450-B2700DFD6A19}" destId="{42F5EA67-6AE6-4952-A7C5-25FFFEFAB8D0}" srcOrd="0" destOrd="1" presId="urn:microsoft.com/office/officeart/2018/2/layout/IconVerticalSolidList"/>
    <dgm:cxn modelId="{132E3A30-9095-4AB4-8F09-4188516EF031}" srcId="{4151CAA8-69A8-47E8-83A7-870C25C2B5A7}" destId="{DCE211E8-A886-4E50-8F42-AFC75724C400}" srcOrd="2" destOrd="0" parTransId="{90F29D18-671B-4639-835B-781CBB855C0C}" sibTransId="{748BE768-18C6-47EA-923A-99E264E11B6C}"/>
    <dgm:cxn modelId="{D3920B62-1D31-4F7A-B783-EB8FC91E2C00}" type="presOf" srcId="{CC088632-D94C-48AC-A315-D576A664DCD4}" destId="{724BF7A4-A3D6-4C02-AEF6-4052B6A19208}" srcOrd="0" destOrd="0" presId="urn:microsoft.com/office/officeart/2018/2/layout/IconVerticalSolidList"/>
    <dgm:cxn modelId="{E2738064-F202-4792-AECB-BEC58BD41C76}" srcId="{4151CAA8-69A8-47E8-83A7-870C25C2B5A7}" destId="{CC088632-D94C-48AC-A315-D576A664DCD4}" srcOrd="3" destOrd="0" parTransId="{77505B27-BAD9-4BDF-A533-DE94D1908149}" sibTransId="{3E693F8F-EC77-4DCF-A4AD-A19BFAC81CD3}"/>
    <dgm:cxn modelId="{D5413C7C-C867-4C0D-A335-A00502980D8A}" srcId="{4151CAA8-69A8-47E8-83A7-870C25C2B5A7}" destId="{EE6F692E-CC0C-4EAA-AFC9-EF6416727C0A}" srcOrd="0" destOrd="0" parTransId="{0262848B-0307-4B30-AABE-14736F104599}" sibTransId="{4D61A86E-B539-413F-A2B0-A983A904E96B}"/>
    <dgm:cxn modelId="{2DD03888-6801-4CD6-A7F2-6CEE88AEBB7E}" srcId="{CC088632-D94C-48AC-A315-D576A664DCD4}" destId="{E9FC0837-D530-44A8-A450-B2700DFD6A19}" srcOrd="1" destOrd="0" parTransId="{8F6FCC4C-C2DE-4476-A4D6-D1AD57325DA1}" sibTransId="{29AEE4F0-E558-445D-8EFE-5D608B47AAEE}"/>
    <dgm:cxn modelId="{564D2192-DD78-4C74-9F80-F220F2727FBA}" type="presOf" srcId="{4151CAA8-69A8-47E8-83A7-870C25C2B5A7}" destId="{01781B78-03A1-40BB-B2BD-630D8106F73B}" srcOrd="0" destOrd="0" presId="urn:microsoft.com/office/officeart/2018/2/layout/IconVerticalSolidList"/>
    <dgm:cxn modelId="{DDB258A3-21BE-423A-9418-8F03540932DC}" type="presOf" srcId="{EE6F692E-CC0C-4EAA-AFC9-EF6416727C0A}" destId="{12B176F6-9D4D-4FDA-B8E6-AD7AC5779462}" srcOrd="0" destOrd="0" presId="urn:microsoft.com/office/officeart/2018/2/layout/IconVerticalSolidList"/>
    <dgm:cxn modelId="{61217BAC-6A90-433B-B6E7-8A1A80339862}" srcId="{4151CAA8-69A8-47E8-83A7-870C25C2B5A7}" destId="{3C288664-05D8-4B74-8C0B-1C3DFFFF98D2}" srcOrd="1" destOrd="0" parTransId="{33DE1CB8-5A79-44B6-835E-23C849146BD5}" sibTransId="{D8CBE5BE-C80A-4855-B140-543115D6CA85}"/>
    <dgm:cxn modelId="{B18E04B9-BAB5-4C3B-B766-260C6658B071}" type="presOf" srcId="{3C288664-05D8-4B74-8C0B-1C3DFFFF98D2}" destId="{FEA0474B-1CB8-4A15-8B0A-BA0DF24F3759}" srcOrd="0" destOrd="0" presId="urn:microsoft.com/office/officeart/2018/2/layout/IconVerticalSolidList"/>
    <dgm:cxn modelId="{F6CEFDC8-74D3-4653-AB81-85D5265692DB}" type="presOf" srcId="{CD5424EB-D33C-4A5A-9C05-31B8E2D10184}" destId="{42F5EA67-6AE6-4952-A7C5-25FFFEFAB8D0}" srcOrd="0" destOrd="0" presId="urn:microsoft.com/office/officeart/2018/2/layout/IconVerticalSolidList"/>
    <dgm:cxn modelId="{6B61D3F0-31FC-43C7-869B-CB98E713EB8D}" type="presOf" srcId="{DCE211E8-A886-4E50-8F42-AFC75724C400}" destId="{7B8D169B-CC4E-4B22-903F-540278C81EBB}" srcOrd="0" destOrd="0" presId="urn:microsoft.com/office/officeart/2018/2/layout/IconVerticalSolidList"/>
    <dgm:cxn modelId="{F3AF1C3E-7C26-49CD-9BA3-2D98FF3B6F8B}" type="presParOf" srcId="{01781B78-03A1-40BB-B2BD-630D8106F73B}" destId="{B77E7D11-5EA5-4455-8C75-7B6FF95CF717}" srcOrd="0" destOrd="0" presId="urn:microsoft.com/office/officeart/2018/2/layout/IconVerticalSolidList"/>
    <dgm:cxn modelId="{EC36EBD0-C741-4EC1-9DFA-0C0FD3018AA6}" type="presParOf" srcId="{B77E7D11-5EA5-4455-8C75-7B6FF95CF717}" destId="{6B698EA3-648D-4E83-84E8-E20DF5BDDDEE}" srcOrd="0" destOrd="0" presId="urn:microsoft.com/office/officeart/2018/2/layout/IconVerticalSolidList"/>
    <dgm:cxn modelId="{347ECF0B-F6DC-41A9-BAC3-B3D21FA73245}" type="presParOf" srcId="{B77E7D11-5EA5-4455-8C75-7B6FF95CF717}" destId="{E46BA379-A38E-4183-B916-04A363DBE8C6}" srcOrd="1" destOrd="0" presId="urn:microsoft.com/office/officeart/2018/2/layout/IconVerticalSolidList"/>
    <dgm:cxn modelId="{28D6BE05-1F24-425C-8555-252F7ACB1F7D}" type="presParOf" srcId="{B77E7D11-5EA5-4455-8C75-7B6FF95CF717}" destId="{A751D6FE-DD29-4A3F-BC93-94D1C75456C1}" srcOrd="2" destOrd="0" presId="urn:microsoft.com/office/officeart/2018/2/layout/IconVerticalSolidList"/>
    <dgm:cxn modelId="{B3AE9D1C-6B25-4538-A3F8-0D2895650876}" type="presParOf" srcId="{B77E7D11-5EA5-4455-8C75-7B6FF95CF717}" destId="{12B176F6-9D4D-4FDA-B8E6-AD7AC5779462}" srcOrd="3" destOrd="0" presId="urn:microsoft.com/office/officeart/2018/2/layout/IconVerticalSolidList"/>
    <dgm:cxn modelId="{103A44BA-95B4-4663-A320-10691236A6FC}" type="presParOf" srcId="{01781B78-03A1-40BB-B2BD-630D8106F73B}" destId="{7BB77550-E174-48A4-B9F2-E830AE84AF64}" srcOrd="1" destOrd="0" presId="urn:microsoft.com/office/officeart/2018/2/layout/IconVerticalSolidList"/>
    <dgm:cxn modelId="{988C78EA-B76F-482B-B97C-C467791CC68A}" type="presParOf" srcId="{01781B78-03A1-40BB-B2BD-630D8106F73B}" destId="{70C863AD-DE69-4982-8BA4-5217EC58E53D}" srcOrd="2" destOrd="0" presId="urn:microsoft.com/office/officeart/2018/2/layout/IconVerticalSolidList"/>
    <dgm:cxn modelId="{2B0344CC-879B-4337-9EBD-309D5D364EFE}" type="presParOf" srcId="{70C863AD-DE69-4982-8BA4-5217EC58E53D}" destId="{4C3BE14E-50A8-4611-A13F-07D29B3EB60F}" srcOrd="0" destOrd="0" presId="urn:microsoft.com/office/officeart/2018/2/layout/IconVerticalSolidList"/>
    <dgm:cxn modelId="{335D8F60-1BA8-4DC4-93A9-772848F27B49}" type="presParOf" srcId="{70C863AD-DE69-4982-8BA4-5217EC58E53D}" destId="{F1FD7E4E-D13C-42DE-84A4-A07C00CD4965}" srcOrd="1" destOrd="0" presId="urn:microsoft.com/office/officeart/2018/2/layout/IconVerticalSolidList"/>
    <dgm:cxn modelId="{1EC2AE78-D0F4-4636-B5AD-D83809044723}" type="presParOf" srcId="{70C863AD-DE69-4982-8BA4-5217EC58E53D}" destId="{7B459F2E-2603-4B58-8450-E11D3C7CC52D}" srcOrd="2" destOrd="0" presId="urn:microsoft.com/office/officeart/2018/2/layout/IconVerticalSolidList"/>
    <dgm:cxn modelId="{69C4E36E-D813-4425-A814-0844376F97DC}" type="presParOf" srcId="{70C863AD-DE69-4982-8BA4-5217EC58E53D}" destId="{FEA0474B-1CB8-4A15-8B0A-BA0DF24F3759}" srcOrd="3" destOrd="0" presId="urn:microsoft.com/office/officeart/2018/2/layout/IconVerticalSolidList"/>
    <dgm:cxn modelId="{1C1A1369-CF1F-4E9A-ABE6-E3D64B6F6DB1}" type="presParOf" srcId="{01781B78-03A1-40BB-B2BD-630D8106F73B}" destId="{83ECEDF1-7CE1-4FB6-B460-52E4F1D3B186}" srcOrd="3" destOrd="0" presId="urn:microsoft.com/office/officeart/2018/2/layout/IconVerticalSolidList"/>
    <dgm:cxn modelId="{B59F14FE-6130-4D4A-BC8D-E85236A497BE}" type="presParOf" srcId="{01781B78-03A1-40BB-B2BD-630D8106F73B}" destId="{55E38124-2E71-4AE0-BA71-158FAEA60C08}" srcOrd="4" destOrd="0" presId="urn:microsoft.com/office/officeart/2018/2/layout/IconVerticalSolidList"/>
    <dgm:cxn modelId="{B55EFB78-3EB2-41AA-B9C9-9A16684757A8}" type="presParOf" srcId="{55E38124-2E71-4AE0-BA71-158FAEA60C08}" destId="{B03CAA25-4A3F-4C75-BD54-E530550A2E16}" srcOrd="0" destOrd="0" presId="urn:microsoft.com/office/officeart/2018/2/layout/IconVerticalSolidList"/>
    <dgm:cxn modelId="{EE2EE451-DE9B-4BC5-8854-E45E21142893}" type="presParOf" srcId="{55E38124-2E71-4AE0-BA71-158FAEA60C08}" destId="{64180B39-3D8C-4C53-BA67-066D8CCBFA63}" srcOrd="1" destOrd="0" presId="urn:microsoft.com/office/officeart/2018/2/layout/IconVerticalSolidList"/>
    <dgm:cxn modelId="{52662F48-4240-4F0D-8A55-72C69038B13B}" type="presParOf" srcId="{55E38124-2E71-4AE0-BA71-158FAEA60C08}" destId="{CC437336-C383-4F2A-9D59-AA314FAEC285}" srcOrd="2" destOrd="0" presId="urn:microsoft.com/office/officeart/2018/2/layout/IconVerticalSolidList"/>
    <dgm:cxn modelId="{3BF33EED-A240-4E5F-A5CE-B5A2B2D3AA5E}" type="presParOf" srcId="{55E38124-2E71-4AE0-BA71-158FAEA60C08}" destId="{7B8D169B-CC4E-4B22-903F-540278C81EBB}" srcOrd="3" destOrd="0" presId="urn:microsoft.com/office/officeart/2018/2/layout/IconVerticalSolidList"/>
    <dgm:cxn modelId="{DDB81CF3-C2A4-42A1-BAB2-53DE6582607F}" type="presParOf" srcId="{01781B78-03A1-40BB-B2BD-630D8106F73B}" destId="{95083C71-C4E7-4988-9A98-3620AEEB390D}" srcOrd="5" destOrd="0" presId="urn:microsoft.com/office/officeart/2018/2/layout/IconVerticalSolidList"/>
    <dgm:cxn modelId="{8607E15C-F49D-4E78-9841-6EF8B0B5E8E2}" type="presParOf" srcId="{01781B78-03A1-40BB-B2BD-630D8106F73B}" destId="{AED42BD1-4C04-4B49-973A-BD8EEEFBAB4D}" srcOrd="6" destOrd="0" presId="urn:microsoft.com/office/officeart/2018/2/layout/IconVerticalSolidList"/>
    <dgm:cxn modelId="{51ABB471-A707-4000-BA79-CF9307CFE6CF}" type="presParOf" srcId="{AED42BD1-4C04-4B49-973A-BD8EEEFBAB4D}" destId="{E66B8793-0447-4421-996D-DFA5AC577D11}" srcOrd="0" destOrd="0" presId="urn:microsoft.com/office/officeart/2018/2/layout/IconVerticalSolidList"/>
    <dgm:cxn modelId="{90849721-817E-4017-B856-5010B6CD59DD}" type="presParOf" srcId="{AED42BD1-4C04-4B49-973A-BD8EEEFBAB4D}" destId="{B708B344-06B0-4E02-9155-CA223C379504}" srcOrd="1" destOrd="0" presId="urn:microsoft.com/office/officeart/2018/2/layout/IconVerticalSolidList"/>
    <dgm:cxn modelId="{CD4C704B-2EEE-4B51-9DA4-1C78722570A9}" type="presParOf" srcId="{AED42BD1-4C04-4B49-973A-BD8EEEFBAB4D}" destId="{04D28022-D1E7-4706-97A6-1678533F4558}" srcOrd="2" destOrd="0" presId="urn:microsoft.com/office/officeart/2018/2/layout/IconVerticalSolidList"/>
    <dgm:cxn modelId="{B294D6D2-4B91-4D36-82C5-E346686177D4}" type="presParOf" srcId="{AED42BD1-4C04-4B49-973A-BD8EEEFBAB4D}" destId="{724BF7A4-A3D6-4C02-AEF6-4052B6A19208}" srcOrd="3" destOrd="0" presId="urn:microsoft.com/office/officeart/2018/2/layout/IconVerticalSolidList"/>
    <dgm:cxn modelId="{4C9AECAA-B739-4F2B-84C5-C5D32B85A68D}" type="presParOf" srcId="{AED42BD1-4C04-4B49-973A-BD8EEEFBAB4D}" destId="{42F5EA67-6AE6-4952-A7C5-25FFFEFAB8D0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F32C5F-470D-4F84-B352-5B935C280EE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3CC55BD-CD34-44B0-A03E-EBE97F6CEDA8}">
      <dgm:prSet/>
      <dgm:spPr/>
      <dgm:t>
        <a:bodyPr/>
        <a:lstStyle/>
        <a:p>
          <a:r>
            <a:rPr lang="en-US" dirty="0"/>
            <a:t>Pay contractor for project      “Prime Contractor”</a:t>
          </a:r>
        </a:p>
      </dgm:t>
    </dgm:pt>
    <dgm:pt modelId="{16817BA6-A57A-4974-93F0-1EAD842667C7}" type="parTrans" cxnId="{C98D1DCA-9FAE-4A1E-9711-58531C0EBF52}">
      <dgm:prSet/>
      <dgm:spPr/>
      <dgm:t>
        <a:bodyPr/>
        <a:lstStyle/>
        <a:p>
          <a:endParaRPr lang="en-US"/>
        </a:p>
      </dgm:t>
    </dgm:pt>
    <dgm:pt modelId="{9220899B-68CF-4735-9736-90885C4DA742}" type="sibTrans" cxnId="{C98D1DCA-9FAE-4A1E-9711-58531C0EBF52}">
      <dgm:prSet/>
      <dgm:spPr/>
      <dgm:t>
        <a:bodyPr/>
        <a:lstStyle/>
        <a:p>
          <a:endParaRPr lang="en-US"/>
        </a:p>
      </dgm:t>
    </dgm:pt>
    <dgm:pt modelId="{9B961F57-8530-42B7-8358-50FAE2120ACC}">
      <dgm:prSet/>
      <dgm:spPr/>
      <dgm:t>
        <a:bodyPr/>
        <a:lstStyle/>
        <a:p>
          <a:r>
            <a:rPr lang="en-US" dirty="0"/>
            <a:t>Report and make the payment to the Department of Revenue</a:t>
          </a:r>
        </a:p>
      </dgm:t>
    </dgm:pt>
    <dgm:pt modelId="{121567D8-7C35-4B39-9373-3554202892E4}" type="parTrans" cxnId="{5C67795C-6445-4913-B153-2116D4E2100B}">
      <dgm:prSet/>
      <dgm:spPr/>
      <dgm:t>
        <a:bodyPr/>
        <a:lstStyle/>
        <a:p>
          <a:endParaRPr lang="en-US"/>
        </a:p>
      </dgm:t>
    </dgm:pt>
    <dgm:pt modelId="{A3140ADC-21A6-426C-BEAB-58E4873D7CDA}" type="sibTrans" cxnId="{5C67795C-6445-4913-B153-2116D4E2100B}">
      <dgm:prSet/>
      <dgm:spPr/>
      <dgm:t>
        <a:bodyPr/>
        <a:lstStyle/>
        <a:p>
          <a:endParaRPr lang="en-US"/>
        </a:p>
      </dgm:t>
    </dgm:pt>
    <dgm:pt modelId="{339A4500-883F-4755-B9A0-81B7A25D4C54}">
      <dgm:prSet/>
      <dgm:spPr/>
      <dgm:t>
        <a:bodyPr/>
        <a:lstStyle/>
        <a:p>
          <a:r>
            <a:rPr lang="en-US"/>
            <a:t>Form CGR-2</a:t>
          </a:r>
        </a:p>
      </dgm:t>
    </dgm:pt>
    <dgm:pt modelId="{B10954F3-CC83-483E-88ED-6DF03A4B499B}" type="parTrans" cxnId="{68A530AB-05E7-4957-8CCB-44FF036BE00E}">
      <dgm:prSet/>
      <dgm:spPr/>
      <dgm:t>
        <a:bodyPr/>
        <a:lstStyle/>
        <a:p>
          <a:endParaRPr lang="en-US"/>
        </a:p>
      </dgm:t>
    </dgm:pt>
    <dgm:pt modelId="{F376466D-6AC4-4993-92D9-8E4105F55B50}" type="sibTrans" cxnId="{68A530AB-05E7-4957-8CCB-44FF036BE00E}">
      <dgm:prSet/>
      <dgm:spPr/>
      <dgm:t>
        <a:bodyPr/>
        <a:lstStyle/>
        <a:p>
          <a:endParaRPr lang="en-US"/>
        </a:p>
      </dgm:t>
    </dgm:pt>
    <dgm:pt modelId="{32FE44D5-3D4E-4499-A33B-7D9B5C7DE123}">
      <dgm:prSet/>
      <dgm:spPr/>
      <dgm:t>
        <a:bodyPr/>
        <a:lstStyle/>
        <a:p>
          <a:r>
            <a:rPr lang="en-US"/>
            <a:t>File electronically TransAction Portal (TAP)</a:t>
          </a:r>
        </a:p>
      </dgm:t>
    </dgm:pt>
    <dgm:pt modelId="{6EB77443-6DB4-4519-9D31-BA66FC9D963C}" type="parTrans" cxnId="{99181061-821B-49FF-B687-F60C0FF23FB2}">
      <dgm:prSet/>
      <dgm:spPr/>
      <dgm:t>
        <a:bodyPr/>
        <a:lstStyle/>
        <a:p>
          <a:endParaRPr lang="en-US"/>
        </a:p>
      </dgm:t>
    </dgm:pt>
    <dgm:pt modelId="{3A0EEFE5-1E10-414C-B150-C8CC0FCD0791}" type="sibTrans" cxnId="{99181061-821B-49FF-B687-F60C0FF23FB2}">
      <dgm:prSet/>
      <dgm:spPr/>
      <dgm:t>
        <a:bodyPr/>
        <a:lstStyle/>
        <a:p>
          <a:endParaRPr lang="en-US"/>
        </a:p>
      </dgm:t>
    </dgm:pt>
    <dgm:pt modelId="{E8DF2946-4521-4CA8-9ACB-FA4B316491F8}">
      <dgm:prSet/>
      <dgm:spPr/>
      <dgm:t>
        <a:bodyPr/>
        <a:lstStyle/>
        <a:p>
          <a:r>
            <a:rPr lang="en-US"/>
            <a:t>File paper</a:t>
          </a:r>
        </a:p>
      </dgm:t>
    </dgm:pt>
    <dgm:pt modelId="{07EC7B99-6A6A-46EE-B709-78EE7F36C18E}" type="parTrans" cxnId="{129B6DD7-AE39-441C-AC47-EBC93A242F43}">
      <dgm:prSet/>
      <dgm:spPr/>
      <dgm:t>
        <a:bodyPr/>
        <a:lstStyle/>
        <a:p>
          <a:endParaRPr lang="en-US"/>
        </a:p>
      </dgm:t>
    </dgm:pt>
    <dgm:pt modelId="{D6F51FBB-325B-4F20-ADE7-5C9C178C7D0F}" type="sibTrans" cxnId="{129B6DD7-AE39-441C-AC47-EBC93A242F43}">
      <dgm:prSet/>
      <dgm:spPr/>
      <dgm:t>
        <a:bodyPr/>
        <a:lstStyle/>
        <a:p>
          <a:endParaRPr lang="en-US"/>
        </a:p>
      </dgm:t>
    </dgm:pt>
    <dgm:pt modelId="{3EA91BD9-C5AD-4206-9B4F-EAFB8A74BF1D}" type="pres">
      <dgm:prSet presAssocID="{52F32C5F-470D-4F84-B352-5B935C280EEF}" presName="root" presStyleCnt="0">
        <dgm:presLayoutVars>
          <dgm:dir/>
          <dgm:resizeHandles val="exact"/>
        </dgm:presLayoutVars>
      </dgm:prSet>
      <dgm:spPr/>
    </dgm:pt>
    <dgm:pt modelId="{2B9635B7-229E-481D-B26A-7C96110AD27C}" type="pres">
      <dgm:prSet presAssocID="{93CC55BD-CD34-44B0-A03E-EBE97F6CEDA8}" presName="compNode" presStyleCnt="0"/>
      <dgm:spPr/>
    </dgm:pt>
    <dgm:pt modelId="{F75D2540-C632-4274-B9BD-FBD70FEF3407}" type="pres">
      <dgm:prSet presAssocID="{93CC55BD-CD34-44B0-A03E-EBE97F6CEDA8}" presName="bgRect" presStyleLbl="bgShp" presStyleIdx="0" presStyleCnt="3"/>
      <dgm:spPr/>
    </dgm:pt>
    <dgm:pt modelId="{CB23798D-C3A5-4222-B615-3D1E8FF30A5A}" type="pres">
      <dgm:prSet presAssocID="{93CC55BD-CD34-44B0-A03E-EBE97F6CEDA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ectrician"/>
        </a:ext>
      </dgm:extLst>
    </dgm:pt>
    <dgm:pt modelId="{4890F405-7B56-4074-9AB7-6B4CCBE0016B}" type="pres">
      <dgm:prSet presAssocID="{93CC55BD-CD34-44B0-A03E-EBE97F6CEDA8}" presName="spaceRect" presStyleCnt="0"/>
      <dgm:spPr/>
    </dgm:pt>
    <dgm:pt modelId="{0FA24355-EB3B-4C53-ACBE-A40EDCFD562A}" type="pres">
      <dgm:prSet presAssocID="{93CC55BD-CD34-44B0-A03E-EBE97F6CEDA8}" presName="parTx" presStyleLbl="revTx" presStyleIdx="0" presStyleCnt="4">
        <dgm:presLayoutVars>
          <dgm:chMax val="0"/>
          <dgm:chPref val="0"/>
        </dgm:presLayoutVars>
      </dgm:prSet>
      <dgm:spPr/>
    </dgm:pt>
    <dgm:pt modelId="{DD0DE1CD-4B9A-4D48-A04B-076E151E4D2C}" type="pres">
      <dgm:prSet presAssocID="{9220899B-68CF-4735-9736-90885C4DA742}" presName="sibTrans" presStyleCnt="0"/>
      <dgm:spPr/>
    </dgm:pt>
    <dgm:pt modelId="{8CB52204-A4A7-446C-8D5E-06DD560AB0A1}" type="pres">
      <dgm:prSet presAssocID="{9B961F57-8530-42B7-8358-50FAE2120ACC}" presName="compNode" presStyleCnt="0"/>
      <dgm:spPr/>
    </dgm:pt>
    <dgm:pt modelId="{11ECBAC7-716C-4330-8682-CD7EF295616C}" type="pres">
      <dgm:prSet presAssocID="{9B961F57-8530-42B7-8358-50FAE2120ACC}" presName="bgRect" presStyleLbl="bgShp" presStyleIdx="1" presStyleCnt="3"/>
      <dgm:spPr/>
    </dgm:pt>
    <dgm:pt modelId="{4B8AB285-8A1A-4D16-817C-81174E243E6C}" type="pres">
      <dgm:prSet presAssocID="{9B961F57-8530-42B7-8358-50FAE2120AC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502BCC32-4D99-4DEF-A986-023FFF5CDE58}" type="pres">
      <dgm:prSet presAssocID="{9B961F57-8530-42B7-8358-50FAE2120ACC}" presName="spaceRect" presStyleCnt="0"/>
      <dgm:spPr/>
    </dgm:pt>
    <dgm:pt modelId="{B4B2F29E-7690-4CFE-8A87-FAFF5F54DE65}" type="pres">
      <dgm:prSet presAssocID="{9B961F57-8530-42B7-8358-50FAE2120ACC}" presName="parTx" presStyleLbl="revTx" presStyleIdx="1" presStyleCnt="4">
        <dgm:presLayoutVars>
          <dgm:chMax val="0"/>
          <dgm:chPref val="0"/>
        </dgm:presLayoutVars>
      </dgm:prSet>
      <dgm:spPr/>
    </dgm:pt>
    <dgm:pt modelId="{8A63099E-9370-4803-BDDB-B861112E9624}" type="pres">
      <dgm:prSet presAssocID="{A3140ADC-21A6-426C-BEAB-58E4873D7CDA}" presName="sibTrans" presStyleCnt="0"/>
      <dgm:spPr/>
    </dgm:pt>
    <dgm:pt modelId="{7E33DEC0-E271-4E99-B98F-30A8EFD950A9}" type="pres">
      <dgm:prSet presAssocID="{339A4500-883F-4755-B9A0-81B7A25D4C54}" presName="compNode" presStyleCnt="0"/>
      <dgm:spPr/>
    </dgm:pt>
    <dgm:pt modelId="{FAAE0292-1214-446A-A03F-0B26C8F7C64E}" type="pres">
      <dgm:prSet presAssocID="{339A4500-883F-4755-B9A0-81B7A25D4C54}" presName="bgRect" presStyleLbl="bgShp" presStyleIdx="2" presStyleCnt="3"/>
      <dgm:spPr/>
    </dgm:pt>
    <dgm:pt modelId="{5C9D088F-C6A0-4143-94CA-5BC9BB825556}" type="pres">
      <dgm:prSet presAssocID="{339A4500-883F-4755-B9A0-81B7A25D4C5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per"/>
        </a:ext>
      </dgm:extLst>
    </dgm:pt>
    <dgm:pt modelId="{31592305-5AE4-4A15-A201-3CC9C410A864}" type="pres">
      <dgm:prSet presAssocID="{339A4500-883F-4755-B9A0-81B7A25D4C54}" presName="spaceRect" presStyleCnt="0"/>
      <dgm:spPr/>
    </dgm:pt>
    <dgm:pt modelId="{5050B977-E6C2-42DD-B0EE-267A8B0CC2A7}" type="pres">
      <dgm:prSet presAssocID="{339A4500-883F-4755-B9A0-81B7A25D4C54}" presName="parTx" presStyleLbl="revTx" presStyleIdx="2" presStyleCnt="4">
        <dgm:presLayoutVars>
          <dgm:chMax val="0"/>
          <dgm:chPref val="0"/>
        </dgm:presLayoutVars>
      </dgm:prSet>
      <dgm:spPr/>
    </dgm:pt>
    <dgm:pt modelId="{D98E1DD0-047B-48D3-8AAF-5018317F7653}" type="pres">
      <dgm:prSet presAssocID="{339A4500-883F-4755-B9A0-81B7A25D4C54}" presName="desTx" presStyleLbl="revTx" presStyleIdx="3" presStyleCnt="4">
        <dgm:presLayoutVars/>
      </dgm:prSet>
      <dgm:spPr/>
    </dgm:pt>
  </dgm:ptLst>
  <dgm:cxnLst>
    <dgm:cxn modelId="{5C67795C-6445-4913-B153-2116D4E2100B}" srcId="{52F32C5F-470D-4F84-B352-5B935C280EEF}" destId="{9B961F57-8530-42B7-8358-50FAE2120ACC}" srcOrd="1" destOrd="0" parTransId="{121567D8-7C35-4B39-9373-3554202892E4}" sibTransId="{A3140ADC-21A6-426C-BEAB-58E4873D7CDA}"/>
    <dgm:cxn modelId="{6EC91B5F-6156-4F57-8E43-9D27FAFFBA42}" type="presOf" srcId="{E8DF2946-4521-4CA8-9ACB-FA4B316491F8}" destId="{D98E1DD0-047B-48D3-8AAF-5018317F7653}" srcOrd="0" destOrd="1" presId="urn:microsoft.com/office/officeart/2018/2/layout/IconVerticalSolidList"/>
    <dgm:cxn modelId="{99181061-821B-49FF-B687-F60C0FF23FB2}" srcId="{339A4500-883F-4755-B9A0-81B7A25D4C54}" destId="{32FE44D5-3D4E-4499-A33B-7D9B5C7DE123}" srcOrd="0" destOrd="0" parTransId="{6EB77443-6DB4-4519-9D31-BA66FC9D963C}" sibTransId="{3A0EEFE5-1E10-414C-B150-C8CC0FCD0791}"/>
    <dgm:cxn modelId="{595B2F74-AEA9-49BF-9F46-27DCB64EE906}" type="presOf" srcId="{32FE44D5-3D4E-4499-A33B-7D9B5C7DE123}" destId="{D98E1DD0-047B-48D3-8AAF-5018317F7653}" srcOrd="0" destOrd="0" presId="urn:microsoft.com/office/officeart/2018/2/layout/IconVerticalSolidList"/>
    <dgm:cxn modelId="{68A530AB-05E7-4957-8CCB-44FF036BE00E}" srcId="{52F32C5F-470D-4F84-B352-5B935C280EEF}" destId="{339A4500-883F-4755-B9A0-81B7A25D4C54}" srcOrd="2" destOrd="0" parTransId="{B10954F3-CC83-483E-88ED-6DF03A4B499B}" sibTransId="{F376466D-6AC4-4993-92D9-8E4105F55B50}"/>
    <dgm:cxn modelId="{4189C5B1-591D-4D2D-8CFB-F10029803030}" type="presOf" srcId="{339A4500-883F-4755-B9A0-81B7A25D4C54}" destId="{5050B977-E6C2-42DD-B0EE-267A8B0CC2A7}" srcOrd="0" destOrd="0" presId="urn:microsoft.com/office/officeart/2018/2/layout/IconVerticalSolidList"/>
    <dgm:cxn modelId="{C98D1DCA-9FAE-4A1E-9711-58531C0EBF52}" srcId="{52F32C5F-470D-4F84-B352-5B935C280EEF}" destId="{93CC55BD-CD34-44B0-A03E-EBE97F6CEDA8}" srcOrd="0" destOrd="0" parTransId="{16817BA6-A57A-4974-93F0-1EAD842667C7}" sibTransId="{9220899B-68CF-4735-9736-90885C4DA742}"/>
    <dgm:cxn modelId="{129B6DD7-AE39-441C-AC47-EBC93A242F43}" srcId="{339A4500-883F-4755-B9A0-81B7A25D4C54}" destId="{E8DF2946-4521-4CA8-9ACB-FA4B316491F8}" srcOrd="1" destOrd="0" parTransId="{07EC7B99-6A6A-46EE-B709-78EE7F36C18E}" sibTransId="{D6F51FBB-325B-4F20-ADE7-5C9C178C7D0F}"/>
    <dgm:cxn modelId="{A1DA02D9-2C32-44D7-A0BF-576BBFB66317}" type="presOf" srcId="{52F32C5F-470D-4F84-B352-5B935C280EEF}" destId="{3EA91BD9-C5AD-4206-9B4F-EAFB8A74BF1D}" srcOrd="0" destOrd="0" presId="urn:microsoft.com/office/officeart/2018/2/layout/IconVerticalSolidList"/>
    <dgm:cxn modelId="{221800ED-9834-4EBE-88EF-45FD4E352D7A}" type="presOf" srcId="{93CC55BD-CD34-44B0-A03E-EBE97F6CEDA8}" destId="{0FA24355-EB3B-4C53-ACBE-A40EDCFD562A}" srcOrd="0" destOrd="0" presId="urn:microsoft.com/office/officeart/2018/2/layout/IconVerticalSolidList"/>
    <dgm:cxn modelId="{2D6F9FF5-D1D6-45C7-B84D-7185061C5609}" type="presOf" srcId="{9B961F57-8530-42B7-8358-50FAE2120ACC}" destId="{B4B2F29E-7690-4CFE-8A87-FAFF5F54DE65}" srcOrd="0" destOrd="0" presId="urn:microsoft.com/office/officeart/2018/2/layout/IconVerticalSolidList"/>
    <dgm:cxn modelId="{C1D1F324-719D-407F-BB83-6509EE5DAEC7}" type="presParOf" srcId="{3EA91BD9-C5AD-4206-9B4F-EAFB8A74BF1D}" destId="{2B9635B7-229E-481D-B26A-7C96110AD27C}" srcOrd="0" destOrd="0" presId="urn:microsoft.com/office/officeart/2018/2/layout/IconVerticalSolidList"/>
    <dgm:cxn modelId="{65139E2B-80B6-4AD7-B3A5-0EFD4A3C0949}" type="presParOf" srcId="{2B9635B7-229E-481D-B26A-7C96110AD27C}" destId="{F75D2540-C632-4274-B9BD-FBD70FEF3407}" srcOrd="0" destOrd="0" presId="urn:microsoft.com/office/officeart/2018/2/layout/IconVerticalSolidList"/>
    <dgm:cxn modelId="{F0EE92CA-6D44-4F2C-B03E-218868EC341B}" type="presParOf" srcId="{2B9635B7-229E-481D-B26A-7C96110AD27C}" destId="{CB23798D-C3A5-4222-B615-3D1E8FF30A5A}" srcOrd="1" destOrd="0" presId="urn:microsoft.com/office/officeart/2018/2/layout/IconVerticalSolidList"/>
    <dgm:cxn modelId="{93550E90-2219-4B4C-9061-08D22A24EAEC}" type="presParOf" srcId="{2B9635B7-229E-481D-B26A-7C96110AD27C}" destId="{4890F405-7B56-4074-9AB7-6B4CCBE0016B}" srcOrd="2" destOrd="0" presId="urn:microsoft.com/office/officeart/2018/2/layout/IconVerticalSolidList"/>
    <dgm:cxn modelId="{53A53D99-BF20-4EF2-8E18-6FC83F5019AB}" type="presParOf" srcId="{2B9635B7-229E-481D-B26A-7C96110AD27C}" destId="{0FA24355-EB3B-4C53-ACBE-A40EDCFD562A}" srcOrd="3" destOrd="0" presId="urn:microsoft.com/office/officeart/2018/2/layout/IconVerticalSolidList"/>
    <dgm:cxn modelId="{580F8974-4102-44B7-B087-4BDA66A38A82}" type="presParOf" srcId="{3EA91BD9-C5AD-4206-9B4F-EAFB8A74BF1D}" destId="{DD0DE1CD-4B9A-4D48-A04B-076E151E4D2C}" srcOrd="1" destOrd="0" presId="urn:microsoft.com/office/officeart/2018/2/layout/IconVerticalSolidList"/>
    <dgm:cxn modelId="{6CB2FC1D-5720-44A2-8A07-596256DB993D}" type="presParOf" srcId="{3EA91BD9-C5AD-4206-9B4F-EAFB8A74BF1D}" destId="{8CB52204-A4A7-446C-8D5E-06DD560AB0A1}" srcOrd="2" destOrd="0" presId="urn:microsoft.com/office/officeart/2018/2/layout/IconVerticalSolidList"/>
    <dgm:cxn modelId="{F654821A-D47B-4967-B8A7-42C22B889CD0}" type="presParOf" srcId="{8CB52204-A4A7-446C-8D5E-06DD560AB0A1}" destId="{11ECBAC7-716C-4330-8682-CD7EF295616C}" srcOrd="0" destOrd="0" presId="urn:microsoft.com/office/officeart/2018/2/layout/IconVerticalSolidList"/>
    <dgm:cxn modelId="{DB777B43-4681-43C4-9484-7CA273ED48E3}" type="presParOf" srcId="{8CB52204-A4A7-446C-8D5E-06DD560AB0A1}" destId="{4B8AB285-8A1A-4D16-817C-81174E243E6C}" srcOrd="1" destOrd="0" presId="urn:microsoft.com/office/officeart/2018/2/layout/IconVerticalSolidList"/>
    <dgm:cxn modelId="{EE50F1D4-CA84-4E3D-A840-1E28E494F510}" type="presParOf" srcId="{8CB52204-A4A7-446C-8D5E-06DD560AB0A1}" destId="{502BCC32-4D99-4DEF-A986-023FFF5CDE58}" srcOrd="2" destOrd="0" presId="urn:microsoft.com/office/officeart/2018/2/layout/IconVerticalSolidList"/>
    <dgm:cxn modelId="{7914546E-E2C5-4E76-81FB-11C8E44BAE89}" type="presParOf" srcId="{8CB52204-A4A7-446C-8D5E-06DD560AB0A1}" destId="{B4B2F29E-7690-4CFE-8A87-FAFF5F54DE65}" srcOrd="3" destOrd="0" presId="urn:microsoft.com/office/officeart/2018/2/layout/IconVerticalSolidList"/>
    <dgm:cxn modelId="{A186707A-3B78-4045-AB77-B52625B247E2}" type="presParOf" srcId="{3EA91BD9-C5AD-4206-9B4F-EAFB8A74BF1D}" destId="{8A63099E-9370-4803-BDDB-B861112E9624}" srcOrd="3" destOrd="0" presId="urn:microsoft.com/office/officeart/2018/2/layout/IconVerticalSolidList"/>
    <dgm:cxn modelId="{4342F994-88C7-4C9B-ACC8-DC5F10CB1A01}" type="presParOf" srcId="{3EA91BD9-C5AD-4206-9B4F-EAFB8A74BF1D}" destId="{7E33DEC0-E271-4E99-B98F-30A8EFD950A9}" srcOrd="4" destOrd="0" presId="urn:microsoft.com/office/officeart/2018/2/layout/IconVerticalSolidList"/>
    <dgm:cxn modelId="{79B27A2E-1A32-4525-BEFC-C9FDAE8B57DE}" type="presParOf" srcId="{7E33DEC0-E271-4E99-B98F-30A8EFD950A9}" destId="{FAAE0292-1214-446A-A03F-0B26C8F7C64E}" srcOrd="0" destOrd="0" presId="urn:microsoft.com/office/officeart/2018/2/layout/IconVerticalSolidList"/>
    <dgm:cxn modelId="{F09C14E0-AE9D-4CD0-A01D-2214FD916FCC}" type="presParOf" srcId="{7E33DEC0-E271-4E99-B98F-30A8EFD950A9}" destId="{5C9D088F-C6A0-4143-94CA-5BC9BB825556}" srcOrd="1" destOrd="0" presId="urn:microsoft.com/office/officeart/2018/2/layout/IconVerticalSolidList"/>
    <dgm:cxn modelId="{302D94B4-9A1A-4A24-83B9-02B771B01764}" type="presParOf" srcId="{7E33DEC0-E271-4E99-B98F-30A8EFD950A9}" destId="{31592305-5AE4-4A15-A201-3CC9C410A864}" srcOrd="2" destOrd="0" presId="urn:microsoft.com/office/officeart/2018/2/layout/IconVerticalSolidList"/>
    <dgm:cxn modelId="{BE6F026E-5CCE-44BB-A353-E6C3C6C2440F}" type="presParOf" srcId="{7E33DEC0-E271-4E99-B98F-30A8EFD950A9}" destId="{5050B977-E6C2-42DD-B0EE-267A8B0CC2A7}" srcOrd="3" destOrd="0" presId="urn:microsoft.com/office/officeart/2018/2/layout/IconVerticalSolidList"/>
    <dgm:cxn modelId="{8654CA76-1FCC-44A2-B2E7-8B0D645ECD4F}" type="presParOf" srcId="{7E33DEC0-E271-4E99-B98F-30A8EFD950A9}" destId="{D98E1DD0-047B-48D3-8AAF-5018317F7653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11C0CC-52C7-4E10-90E6-EE8CCBD2ECE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0970F31-4851-4F0E-A6FD-D2BCD1583F1F}">
      <dgm:prSet/>
      <dgm:spPr/>
      <dgm:t>
        <a:bodyPr/>
        <a:lstStyle/>
        <a:p>
          <a:r>
            <a:rPr lang="en-US"/>
            <a:t>Construction  project complete</a:t>
          </a:r>
        </a:p>
      </dgm:t>
    </dgm:pt>
    <dgm:pt modelId="{3CCEFC40-864A-4C13-8CE7-714C9D82E120}" type="parTrans" cxnId="{A1916B52-0E2D-40CA-B885-E42C0FA4307E}">
      <dgm:prSet/>
      <dgm:spPr/>
      <dgm:t>
        <a:bodyPr/>
        <a:lstStyle/>
        <a:p>
          <a:endParaRPr lang="en-US"/>
        </a:p>
      </dgm:t>
    </dgm:pt>
    <dgm:pt modelId="{BB7AE147-F7E4-4580-8B8F-3F146AE20048}" type="sibTrans" cxnId="{A1916B52-0E2D-40CA-B885-E42C0FA4307E}">
      <dgm:prSet/>
      <dgm:spPr/>
      <dgm:t>
        <a:bodyPr/>
        <a:lstStyle/>
        <a:p>
          <a:endParaRPr lang="en-US"/>
        </a:p>
      </dgm:t>
    </dgm:pt>
    <dgm:pt modelId="{F8FA4653-9E41-489B-805A-545E05C06887}">
      <dgm:prSet/>
      <dgm:spPr/>
      <dgm:t>
        <a:bodyPr/>
        <a:lstStyle/>
        <a:p>
          <a:r>
            <a:rPr lang="en-US"/>
            <a:t>Balance books</a:t>
          </a:r>
        </a:p>
      </dgm:t>
    </dgm:pt>
    <dgm:pt modelId="{EECFB4C5-F330-4250-9B5B-8E02B40B72B0}" type="parTrans" cxnId="{D8F31411-175F-4CA3-8D4C-D7DFC3B074AF}">
      <dgm:prSet/>
      <dgm:spPr/>
      <dgm:t>
        <a:bodyPr/>
        <a:lstStyle/>
        <a:p>
          <a:endParaRPr lang="en-US"/>
        </a:p>
      </dgm:t>
    </dgm:pt>
    <dgm:pt modelId="{162682BD-9984-427A-8131-9CBEFF249787}" type="sibTrans" cxnId="{D8F31411-175F-4CA3-8D4C-D7DFC3B074AF}">
      <dgm:prSet/>
      <dgm:spPr/>
      <dgm:t>
        <a:bodyPr/>
        <a:lstStyle/>
        <a:p>
          <a:endParaRPr lang="en-US"/>
        </a:p>
      </dgm:t>
    </dgm:pt>
    <dgm:pt modelId="{739DC4B8-8565-410D-AAF5-6553AB577DF7}">
      <dgm:prSet/>
      <dgm:spPr/>
      <dgm:t>
        <a:bodyPr/>
        <a:lstStyle/>
        <a:p>
          <a:r>
            <a:rPr lang="en-US"/>
            <a:t>1% of total construction cost submitted to Department of Revenue</a:t>
          </a:r>
        </a:p>
      </dgm:t>
    </dgm:pt>
    <dgm:pt modelId="{507DD087-9418-43A1-BD61-2569014CB9B1}" type="parTrans" cxnId="{D2BB201D-FF87-4422-8107-35D7D0B80682}">
      <dgm:prSet/>
      <dgm:spPr/>
      <dgm:t>
        <a:bodyPr/>
        <a:lstStyle/>
        <a:p>
          <a:endParaRPr lang="en-US"/>
        </a:p>
      </dgm:t>
    </dgm:pt>
    <dgm:pt modelId="{1230277C-1BE4-420C-BBB7-5C9CA2E66E80}" type="sibTrans" cxnId="{D2BB201D-FF87-4422-8107-35D7D0B80682}">
      <dgm:prSet/>
      <dgm:spPr/>
      <dgm:t>
        <a:bodyPr/>
        <a:lstStyle/>
        <a:p>
          <a:endParaRPr lang="en-US"/>
        </a:p>
      </dgm:t>
    </dgm:pt>
    <dgm:pt modelId="{E450FF2F-BB9B-432E-9A18-335E0F46E5AC}" type="pres">
      <dgm:prSet presAssocID="{9911C0CC-52C7-4E10-90E6-EE8CCBD2ECEA}" presName="root" presStyleCnt="0">
        <dgm:presLayoutVars>
          <dgm:dir/>
          <dgm:resizeHandles val="exact"/>
        </dgm:presLayoutVars>
      </dgm:prSet>
      <dgm:spPr/>
    </dgm:pt>
    <dgm:pt modelId="{6F516E78-29FA-40D0-836D-AEBC47E0D3E0}" type="pres">
      <dgm:prSet presAssocID="{70970F31-4851-4F0E-A6FD-D2BCD1583F1F}" presName="compNode" presStyleCnt="0"/>
      <dgm:spPr/>
    </dgm:pt>
    <dgm:pt modelId="{FE5746BC-9347-40EE-8646-E41A19DBAAA5}" type="pres">
      <dgm:prSet presAssocID="{70970F31-4851-4F0E-A6FD-D2BCD1583F1F}" presName="bgRect" presStyleLbl="bgShp" presStyleIdx="0" presStyleCnt="3"/>
      <dgm:spPr/>
    </dgm:pt>
    <dgm:pt modelId="{1076CE09-C7F3-4DA3-A44C-9C2A77FD58CF}" type="pres">
      <dgm:prSet presAssocID="{70970F31-4851-4F0E-A6FD-D2BCD1583F1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34D2777-5270-4EBE-AD83-29FD9E76201C}" type="pres">
      <dgm:prSet presAssocID="{70970F31-4851-4F0E-A6FD-D2BCD1583F1F}" presName="spaceRect" presStyleCnt="0"/>
      <dgm:spPr/>
    </dgm:pt>
    <dgm:pt modelId="{C5E8623B-F297-478F-B9FE-E40E5142D62E}" type="pres">
      <dgm:prSet presAssocID="{70970F31-4851-4F0E-A6FD-D2BCD1583F1F}" presName="parTx" presStyleLbl="revTx" presStyleIdx="0" presStyleCnt="3">
        <dgm:presLayoutVars>
          <dgm:chMax val="0"/>
          <dgm:chPref val="0"/>
        </dgm:presLayoutVars>
      </dgm:prSet>
      <dgm:spPr/>
    </dgm:pt>
    <dgm:pt modelId="{0A5D15E9-8A6A-4DDD-9AE4-0B0E78172D3A}" type="pres">
      <dgm:prSet presAssocID="{BB7AE147-F7E4-4580-8B8F-3F146AE20048}" presName="sibTrans" presStyleCnt="0"/>
      <dgm:spPr/>
    </dgm:pt>
    <dgm:pt modelId="{6CC5799C-8049-48E0-A5E7-3F620E7C6CEF}" type="pres">
      <dgm:prSet presAssocID="{F8FA4653-9E41-489B-805A-545E05C06887}" presName="compNode" presStyleCnt="0"/>
      <dgm:spPr/>
    </dgm:pt>
    <dgm:pt modelId="{A2C047D6-652F-4651-9BE9-EBE1F40FA4F0}" type="pres">
      <dgm:prSet presAssocID="{F8FA4653-9E41-489B-805A-545E05C06887}" presName="bgRect" presStyleLbl="bgShp" presStyleIdx="1" presStyleCnt="3"/>
      <dgm:spPr/>
    </dgm:pt>
    <dgm:pt modelId="{91A525A4-8119-4395-8E30-872B5927C8B9}" type="pres">
      <dgm:prSet presAssocID="{F8FA4653-9E41-489B-805A-545E05C0688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1E49F2E-3983-4878-971B-486C3A6CCABA}" type="pres">
      <dgm:prSet presAssocID="{F8FA4653-9E41-489B-805A-545E05C06887}" presName="spaceRect" presStyleCnt="0"/>
      <dgm:spPr/>
    </dgm:pt>
    <dgm:pt modelId="{0222BC99-8D48-4AE8-A2A2-D0BB3F0A2EFC}" type="pres">
      <dgm:prSet presAssocID="{F8FA4653-9E41-489B-805A-545E05C06887}" presName="parTx" presStyleLbl="revTx" presStyleIdx="1" presStyleCnt="3">
        <dgm:presLayoutVars>
          <dgm:chMax val="0"/>
          <dgm:chPref val="0"/>
        </dgm:presLayoutVars>
      </dgm:prSet>
      <dgm:spPr/>
    </dgm:pt>
    <dgm:pt modelId="{E83860D0-FF4A-460A-AB10-FB89505E691F}" type="pres">
      <dgm:prSet presAssocID="{162682BD-9984-427A-8131-9CBEFF249787}" presName="sibTrans" presStyleCnt="0"/>
      <dgm:spPr/>
    </dgm:pt>
    <dgm:pt modelId="{053420D8-BBC3-40C4-80C7-8A7F2AE483AC}" type="pres">
      <dgm:prSet presAssocID="{739DC4B8-8565-410D-AAF5-6553AB577DF7}" presName="compNode" presStyleCnt="0"/>
      <dgm:spPr/>
    </dgm:pt>
    <dgm:pt modelId="{C502742E-A260-49D5-A87D-2EB69D3C789F}" type="pres">
      <dgm:prSet presAssocID="{739DC4B8-8565-410D-AAF5-6553AB577DF7}" presName="bgRect" presStyleLbl="bgShp" presStyleIdx="2" presStyleCnt="3"/>
      <dgm:spPr/>
    </dgm:pt>
    <dgm:pt modelId="{F0E3D934-FCED-4318-B693-1046A9E5AF34}" type="pres">
      <dgm:prSet presAssocID="{739DC4B8-8565-410D-AAF5-6553AB577DF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xcavator"/>
        </a:ext>
      </dgm:extLst>
    </dgm:pt>
    <dgm:pt modelId="{9FCEEC56-C0C0-4CB8-8154-7EA60840B8E5}" type="pres">
      <dgm:prSet presAssocID="{739DC4B8-8565-410D-AAF5-6553AB577DF7}" presName="spaceRect" presStyleCnt="0"/>
      <dgm:spPr/>
    </dgm:pt>
    <dgm:pt modelId="{EE854838-FDBF-4CAE-80A9-B87FDE397FAB}" type="pres">
      <dgm:prSet presAssocID="{739DC4B8-8565-410D-AAF5-6553AB577DF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8F31411-175F-4CA3-8D4C-D7DFC3B074AF}" srcId="{9911C0CC-52C7-4E10-90E6-EE8CCBD2ECEA}" destId="{F8FA4653-9E41-489B-805A-545E05C06887}" srcOrd="1" destOrd="0" parTransId="{EECFB4C5-F330-4250-9B5B-8E02B40B72B0}" sibTransId="{162682BD-9984-427A-8131-9CBEFF249787}"/>
    <dgm:cxn modelId="{D2BB201D-FF87-4422-8107-35D7D0B80682}" srcId="{9911C0CC-52C7-4E10-90E6-EE8CCBD2ECEA}" destId="{739DC4B8-8565-410D-AAF5-6553AB577DF7}" srcOrd="2" destOrd="0" parTransId="{507DD087-9418-43A1-BD61-2569014CB9B1}" sibTransId="{1230277C-1BE4-420C-BBB7-5C9CA2E66E80}"/>
    <dgm:cxn modelId="{A1916B52-0E2D-40CA-B885-E42C0FA4307E}" srcId="{9911C0CC-52C7-4E10-90E6-EE8CCBD2ECEA}" destId="{70970F31-4851-4F0E-A6FD-D2BCD1583F1F}" srcOrd="0" destOrd="0" parTransId="{3CCEFC40-864A-4C13-8CE7-714C9D82E120}" sibTransId="{BB7AE147-F7E4-4580-8B8F-3F146AE20048}"/>
    <dgm:cxn modelId="{1AE2BE96-1845-459A-B62F-0B859E12DDBB}" type="presOf" srcId="{70970F31-4851-4F0E-A6FD-D2BCD1583F1F}" destId="{C5E8623B-F297-478F-B9FE-E40E5142D62E}" srcOrd="0" destOrd="0" presId="urn:microsoft.com/office/officeart/2018/2/layout/IconVerticalSolidList"/>
    <dgm:cxn modelId="{7D6614A4-1A59-41CE-8AF9-C0437D9E297C}" type="presOf" srcId="{9911C0CC-52C7-4E10-90E6-EE8CCBD2ECEA}" destId="{E450FF2F-BB9B-432E-9A18-335E0F46E5AC}" srcOrd="0" destOrd="0" presId="urn:microsoft.com/office/officeart/2018/2/layout/IconVerticalSolidList"/>
    <dgm:cxn modelId="{4C5089D1-DCC5-4CBC-9691-684CD80729E9}" type="presOf" srcId="{F8FA4653-9E41-489B-805A-545E05C06887}" destId="{0222BC99-8D48-4AE8-A2A2-D0BB3F0A2EFC}" srcOrd="0" destOrd="0" presId="urn:microsoft.com/office/officeart/2018/2/layout/IconVerticalSolidList"/>
    <dgm:cxn modelId="{D45C82FE-9823-43FA-A135-90976BA276F1}" type="presOf" srcId="{739DC4B8-8565-410D-AAF5-6553AB577DF7}" destId="{EE854838-FDBF-4CAE-80A9-B87FDE397FAB}" srcOrd="0" destOrd="0" presId="urn:microsoft.com/office/officeart/2018/2/layout/IconVerticalSolidList"/>
    <dgm:cxn modelId="{1596F141-CA1F-43B7-BCB4-3A13927EEA39}" type="presParOf" srcId="{E450FF2F-BB9B-432E-9A18-335E0F46E5AC}" destId="{6F516E78-29FA-40D0-836D-AEBC47E0D3E0}" srcOrd="0" destOrd="0" presId="urn:microsoft.com/office/officeart/2018/2/layout/IconVerticalSolidList"/>
    <dgm:cxn modelId="{77B50CA7-904A-4B6B-9DBB-821E02ABA9D0}" type="presParOf" srcId="{6F516E78-29FA-40D0-836D-AEBC47E0D3E0}" destId="{FE5746BC-9347-40EE-8646-E41A19DBAAA5}" srcOrd="0" destOrd="0" presId="urn:microsoft.com/office/officeart/2018/2/layout/IconVerticalSolidList"/>
    <dgm:cxn modelId="{6CAA0B46-999F-4610-9305-FC2C67ACBCCA}" type="presParOf" srcId="{6F516E78-29FA-40D0-836D-AEBC47E0D3E0}" destId="{1076CE09-C7F3-4DA3-A44C-9C2A77FD58CF}" srcOrd="1" destOrd="0" presId="urn:microsoft.com/office/officeart/2018/2/layout/IconVerticalSolidList"/>
    <dgm:cxn modelId="{6C97AF27-5BDD-4175-9B81-90598313DD3E}" type="presParOf" srcId="{6F516E78-29FA-40D0-836D-AEBC47E0D3E0}" destId="{234D2777-5270-4EBE-AD83-29FD9E76201C}" srcOrd="2" destOrd="0" presId="urn:microsoft.com/office/officeart/2018/2/layout/IconVerticalSolidList"/>
    <dgm:cxn modelId="{2A2F1234-122F-4720-9323-A947BD0C4DB3}" type="presParOf" srcId="{6F516E78-29FA-40D0-836D-AEBC47E0D3E0}" destId="{C5E8623B-F297-478F-B9FE-E40E5142D62E}" srcOrd="3" destOrd="0" presId="urn:microsoft.com/office/officeart/2018/2/layout/IconVerticalSolidList"/>
    <dgm:cxn modelId="{1B125687-424B-40C6-90CE-3DE7B8B8CD1A}" type="presParOf" srcId="{E450FF2F-BB9B-432E-9A18-335E0F46E5AC}" destId="{0A5D15E9-8A6A-4DDD-9AE4-0B0E78172D3A}" srcOrd="1" destOrd="0" presId="urn:microsoft.com/office/officeart/2018/2/layout/IconVerticalSolidList"/>
    <dgm:cxn modelId="{438A9318-7F11-47C1-9C48-CB934E01041E}" type="presParOf" srcId="{E450FF2F-BB9B-432E-9A18-335E0F46E5AC}" destId="{6CC5799C-8049-48E0-A5E7-3F620E7C6CEF}" srcOrd="2" destOrd="0" presId="urn:microsoft.com/office/officeart/2018/2/layout/IconVerticalSolidList"/>
    <dgm:cxn modelId="{0D963D6E-938B-42E0-9922-87822522F072}" type="presParOf" srcId="{6CC5799C-8049-48E0-A5E7-3F620E7C6CEF}" destId="{A2C047D6-652F-4651-9BE9-EBE1F40FA4F0}" srcOrd="0" destOrd="0" presId="urn:microsoft.com/office/officeart/2018/2/layout/IconVerticalSolidList"/>
    <dgm:cxn modelId="{D00B71D6-983F-4C68-A053-4A067491E3EA}" type="presParOf" srcId="{6CC5799C-8049-48E0-A5E7-3F620E7C6CEF}" destId="{91A525A4-8119-4395-8E30-872B5927C8B9}" srcOrd="1" destOrd="0" presId="urn:microsoft.com/office/officeart/2018/2/layout/IconVerticalSolidList"/>
    <dgm:cxn modelId="{7121753F-237F-44D0-8AB1-2B23144B3237}" type="presParOf" srcId="{6CC5799C-8049-48E0-A5E7-3F620E7C6CEF}" destId="{91E49F2E-3983-4878-971B-486C3A6CCABA}" srcOrd="2" destOrd="0" presId="urn:microsoft.com/office/officeart/2018/2/layout/IconVerticalSolidList"/>
    <dgm:cxn modelId="{20AB8C29-B1EB-498E-B45B-E2C7DFA89EAB}" type="presParOf" srcId="{6CC5799C-8049-48E0-A5E7-3F620E7C6CEF}" destId="{0222BC99-8D48-4AE8-A2A2-D0BB3F0A2EFC}" srcOrd="3" destOrd="0" presId="urn:microsoft.com/office/officeart/2018/2/layout/IconVerticalSolidList"/>
    <dgm:cxn modelId="{98FDAE1F-837E-4469-B012-7DE3809D603B}" type="presParOf" srcId="{E450FF2F-BB9B-432E-9A18-335E0F46E5AC}" destId="{E83860D0-FF4A-460A-AB10-FB89505E691F}" srcOrd="3" destOrd="0" presId="urn:microsoft.com/office/officeart/2018/2/layout/IconVerticalSolidList"/>
    <dgm:cxn modelId="{2E3929DF-F4C5-423A-A83A-AA11D65BCF01}" type="presParOf" srcId="{E450FF2F-BB9B-432E-9A18-335E0F46E5AC}" destId="{053420D8-BBC3-40C4-80C7-8A7F2AE483AC}" srcOrd="4" destOrd="0" presId="urn:microsoft.com/office/officeart/2018/2/layout/IconVerticalSolidList"/>
    <dgm:cxn modelId="{5E9D17F2-A422-4274-86A0-FD64958C62BA}" type="presParOf" srcId="{053420D8-BBC3-40C4-80C7-8A7F2AE483AC}" destId="{C502742E-A260-49D5-A87D-2EB69D3C789F}" srcOrd="0" destOrd="0" presId="urn:microsoft.com/office/officeart/2018/2/layout/IconVerticalSolidList"/>
    <dgm:cxn modelId="{5F70F8EF-E4EA-499B-9D1F-EC2C17D08DB7}" type="presParOf" srcId="{053420D8-BBC3-40C4-80C7-8A7F2AE483AC}" destId="{F0E3D934-FCED-4318-B693-1046A9E5AF34}" srcOrd="1" destOrd="0" presId="urn:microsoft.com/office/officeart/2018/2/layout/IconVerticalSolidList"/>
    <dgm:cxn modelId="{4F9A5B79-7273-473D-B11D-0ACF1BD8F1F0}" type="presParOf" srcId="{053420D8-BBC3-40C4-80C7-8A7F2AE483AC}" destId="{9FCEEC56-C0C0-4CB8-8154-7EA60840B8E5}" srcOrd="2" destOrd="0" presId="urn:microsoft.com/office/officeart/2018/2/layout/IconVerticalSolidList"/>
    <dgm:cxn modelId="{C1A8379C-3DFD-4D40-B96A-04E8A02CA9D9}" type="presParOf" srcId="{053420D8-BBC3-40C4-80C7-8A7F2AE483AC}" destId="{EE854838-FDBF-4CAE-80A9-B87FDE397FA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AB8D1-DBAC-4027-98E0-4D37EFFB21A8}">
      <dsp:nvSpPr>
        <dsp:cNvPr id="0" name=""/>
        <dsp:cNvSpPr/>
      </dsp:nvSpPr>
      <dsp:spPr>
        <a:xfrm>
          <a:off x="0" y="0"/>
          <a:ext cx="8800623" cy="11144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 Getting Started </a:t>
          </a:r>
        </a:p>
      </dsp:txBody>
      <dsp:txXfrm>
        <a:off x="32640" y="32640"/>
        <a:ext cx="7598073" cy="1049145"/>
      </dsp:txXfrm>
    </dsp:sp>
    <dsp:sp modelId="{1D70278A-9078-489B-8721-93F99C5D6352}">
      <dsp:nvSpPr>
        <dsp:cNvPr id="0" name=""/>
        <dsp:cNvSpPr/>
      </dsp:nvSpPr>
      <dsp:spPr>
        <a:xfrm>
          <a:off x="776525" y="1300162"/>
          <a:ext cx="8800623" cy="11144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1595"/>
                <a:satOff val="-4716"/>
                <a:lumOff val="6471"/>
                <a:alphaOff val="0"/>
                <a:tint val="96000"/>
                <a:lumMod val="104000"/>
              </a:schemeClr>
            </a:gs>
            <a:gs pos="100000">
              <a:schemeClr val="accent2">
                <a:hueOff val="-81595"/>
                <a:satOff val="-4716"/>
                <a:lumOff val="6471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 During the construction project</a:t>
          </a:r>
        </a:p>
      </dsp:txBody>
      <dsp:txXfrm>
        <a:off x="809165" y="1332802"/>
        <a:ext cx="7234441" cy="1049145"/>
      </dsp:txXfrm>
    </dsp:sp>
    <dsp:sp modelId="{235A8470-9C57-4C0C-874E-25D0D2C12FAE}">
      <dsp:nvSpPr>
        <dsp:cNvPr id="0" name=""/>
        <dsp:cNvSpPr/>
      </dsp:nvSpPr>
      <dsp:spPr>
        <a:xfrm>
          <a:off x="1553051" y="2600324"/>
          <a:ext cx="8800623" cy="11144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63190"/>
                <a:satOff val="-9432"/>
                <a:lumOff val="12941"/>
                <a:alphaOff val="0"/>
                <a:tint val="96000"/>
                <a:lumMod val="104000"/>
              </a:schemeClr>
            </a:gs>
            <a:gs pos="100000">
              <a:schemeClr val="accent2">
                <a:hueOff val="-163190"/>
                <a:satOff val="-9432"/>
                <a:lumOff val="12941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 Finalizing construction project</a:t>
          </a:r>
        </a:p>
      </dsp:txBody>
      <dsp:txXfrm>
        <a:off x="1585691" y="2632964"/>
        <a:ext cx="7234441" cy="1049145"/>
      </dsp:txXfrm>
    </dsp:sp>
    <dsp:sp modelId="{FDF915D0-B477-411A-A793-3868C6CD23C3}">
      <dsp:nvSpPr>
        <dsp:cNvPr id="0" name=""/>
        <dsp:cNvSpPr/>
      </dsp:nvSpPr>
      <dsp:spPr>
        <a:xfrm>
          <a:off x="8076247" y="845105"/>
          <a:ext cx="724376" cy="72437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8239232" y="845105"/>
        <a:ext cx="398406" cy="545093"/>
      </dsp:txXfrm>
    </dsp:sp>
    <dsp:sp modelId="{7C34B4B6-DB41-40DE-B60D-061057995486}">
      <dsp:nvSpPr>
        <dsp:cNvPr id="0" name=""/>
        <dsp:cNvSpPr/>
      </dsp:nvSpPr>
      <dsp:spPr>
        <a:xfrm>
          <a:off x="8852773" y="2137838"/>
          <a:ext cx="724376" cy="72437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258"/>
            <a:satOff val="-1241"/>
            <a:lumOff val="2447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2258"/>
              <a:satOff val="-1241"/>
              <a:lumOff val="244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9015758" y="2137838"/>
        <a:ext cx="398406" cy="5450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698EA3-648D-4E83-84E8-E20DF5BDDDEE}">
      <dsp:nvSpPr>
        <dsp:cNvPr id="0" name=""/>
        <dsp:cNvSpPr/>
      </dsp:nvSpPr>
      <dsp:spPr>
        <a:xfrm>
          <a:off x="0" y="2033"/>
          <a:ext cx="6266011" cy="1030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6BA379-A38E-4183-B916-04A363DBE8C6}">
      <dsp:nvSpPr>
        <dsp:cNvPr id="0" name=""/>
        <dsp:cNvSpPr/>
      </dsp:nvSpPr>
      <dsp:spPr>
        <a:xfrm>
          <a:off x="311764" y="233924"/>
          <a:ext cx="566845" cy="5668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B176F6-9D4D-4FDA-B8E6-AD7AC5779462}">
      <dsp:nvSpPr>
        <dsp:cNvPr id="0" name=""/>
        <dsp:cNvSpPr/>
      </dsp:nvSpPr>
      <dsp:spPr>
        <a:xfrm>
          <a:off x="1190374" y="2033"/>
          <a:ext cx="5075636" cy="1030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075" tIns="109075" rIns="109075" bIns="1090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Hire contractor for project                  “General or Prime Contractor”</a:t>
          </a:r>
        </a:p>
      </dsp:txBody>
      <dsp:txXfrm>
        <a:off x="1190374" y="2033"/>
        <a:ext cx="5075636" cy="1030627"/>
      </dsp:txXfrm>
    </dsp:sp>
    <dsp:sp modelId="{4C3BE14E-50A8-4611-A13F-07D29B3EB60F}">
      <dsp:nvSpPr>
        <dsp:cNvPr id="0" name=""/>
        <dsp:cNvSpPr/>
      </dsp:nvSpPr>
      <dsp:spPr>
        <a:xfrm>
          <a:off x="0" y="1290317"/>
          <a:ext cx="6266011" cy="1030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FD7E4E-D13C-42DE-84A4-A07C00CD4965}">
      <dsp:nvSpPr>
        <dsp:cNvPr id="0" name=""/>
        <dsp:cNvSpPr/>
      </dsp:nvSpPr>
      <dsp:spPr>
        <a:xfrm>
          <a:off x="311764" y="1522208"/>
          <a:ext cx="566845" cy="5668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A0474B-1CB8-4A15-8B0A-BA0DF24F3759}">
      <dsp:nvSpPr>
        <dsp:cNvPr id="0" name=""/>
        <dsp:cNvSpPr/>
      </dsp:nvSpPr>
      <dsp:spPr>
        <a:xfrm>
          <a:off x="1190374" y="1290317"/>
          <a:ext cx="5075636" cy="1030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075" tIns="109075" rIns="109075" bIns="1090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Review the Contractor Gross Receipts Guide</a:t>
          </a:r>
        </a:p>
      </dsp:txBody>
      <dsp:txXfrm>
        <a:off x="1190374" y="1290317"/>
        <a:ext cx="5075636" cy="1030627"/>
      </dsp:txXfrm>
    </dsp:sp>
    <dsp:sp modelId="{B03CAA25-4A3F-4C75-BD54-E530550A2E16}">
      <dsp:nvSpPr>
        <dsp:cNvPr id="0" name=""/>
        <dsp:cNvSpPr/>
      </dsp:nvSpPr>
      <dsp:spPr>
        <a:xfrm>
          <a:off x="0" y="2578601"/>
          <a:ext cx="6266011" cy="1030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180B39-3D8C-4C53-BA67-066D8CCBFA63}">
      <dsp:nvSpPr>
        <dsp:cNvPr id="0" name=""/>
        <dsp:cNvSpPr/>
      </dsp:nvSpPr>
      <dsp:spPr>
        <a:xfrm>
          <a:off x="311764" y="2810493"/>
          <a:ext cx="566845" cy="5668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8D169B-CC4E-4B22-903F-540278C81EBB}">
      <dsp:nvSpPr>
        <dsp:cNvPr id="0" name=""/>
        <dsp:cNvSpPr/>
      </dsp:nvSpPr>
      <dsp:spPr>
        <a:xfrm>
          <a:off x="1190374" y="2578601"/>
          <a:ext cx="5075636" cy="1030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075" tIns="109075" rIns="109075" bIns="1090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Register the contract with the Department of Revenue</a:t>
          </a:r>
        </a:p>
      </dsp:txBody>
      <dsp:txXfrm>
        <a:off x="1190374" y="2578601"/>
        <a:ext cx="5075636" cy="1030627"/>
      </dsp:txXfrm>
    </dsp:sp>
    <dsp:sp modelId="{E66B8793-0447-4421-996D-DFA5AC577D11}">
      <dsp:nvSpPr>
        <dsp:cNvPr id="0" name=""/>
        <dsp:cNvSpPr/>
      </dsp:nvSpPr>
      <dsp:spPr>
        <a:xfrm>
          <a:off x="0" y="3866886"/>
          <a:ext cx="6266011" cy="1030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08B344-06B0-4E02-9155-CA223C379504}">
      <dsp:nvSpPr>
        <dsp:cNvPr id="0" name=""/>
        <dsp:cNvSpPr/>
      </dsp:nvSpPr>
      <dsp:spPr>
        <a:xfrm>
          <a:off x="311764" y="4098777"/>
          <a:ext cx="566845" cy="56684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4BF7A4-A3D6-4C02-AEF6-4052B6A19208}">
      <dsp:nvSpPr>
        <dsp:cNvPr id="0" name=""/>
        <dsp:cNvSpPr/>
      </dsp:nvSpPr>
      <dsp:spPr>
        <a:xfrm>
          <a:off x="1190374" y="3866886"/>
          <a:ext cx="2819704" cy="1030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075" tIns="109075" rIns="109075" bIns="1090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Form CGR-1</a:t>
          </a:r>
        </a:p>
      </dsp:txBody>
      <dsp:txXfrm>
        <a:off x="1190374" y="3866886"/>
        <a:ext cx="2819704" cy="1030627"/>
      </dsp:txXfrm>
    </dsp:sp>
    <dsp:sp modelId="{42F5EA67-6AE6-4952-A7C5-25FFFEFAB8D0}">
      <dsp:nvSpPr>
        <dsp:cNvPr id="0" name=""/>
        <dsp:cNvSpPr/>
      </dsp:nvSpPr>
      <dsp:spPr>
        <a:xfrm>
          <a:off x="4010079" y="3866886"/>
          <a:ext cx="2255931" cy="1030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075" tIns="109075" rIns="109075" bIns="10907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File electronically TransAction Portal (TAP)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File paper</a:t>
          </a:r>
        </a:p>
      </dsp:txBody>
      <dsp:txXfrm>
        <a:off x="4010079" y="3866886"/>
        <a:ext cx="2255931" cy="10306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D2540-C632-4274-B9BD-FBD70FEF3407}">
      <dsp:nvSpPr>
        <dsp:cNvPr id="0" name=""/>
        <dsp:cNvSpPr/>
      </dsp:nvSpPr>
      <dsp:spPr>
        <a:xfrm>
          <a:off x="0" y="598"/>
          <a:ext cx="6266011" cy="1399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23798D-C3A5-4222-B615-3D1E8FF30A5A}">
      <dsp:nvSpPr>
        <dsp:cNvPr id="0" name=""/>
        <dsp:cNvSpPr/>
      </dsp:nvSpPr>
      <dsp:spPr>
        <a:xfrm>
          <a:off x="423357" y="315492"/>
          <a:ext cx="769740" cy="7697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24355-EB3B-4C53-ACBE-A40EDCFD562A}">
      <dsp:nvSpPr>
        <dsp:cNvPr id="0" name=""/>
        <dsp:cNvSpPr/>
      </dsp:nvSpPr>
      <dsp:spPr>
        <a:xfrm>
          <a:off x="1616455" y="598"/>
          <a:ext cx="4649555" cy="139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117" tIns="148117" rIns="148117" bIns="14811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Pay contractor for project      “Prime Contractor”</a:t>
          </a:r>
        </a:p>
      </dsp:txBody>
      <dsp:txXfrm>
        <a:off x="1616455" y="598"/>
        <a:ext cx="4649555" cy="1399528"/>
      </dsp:txXfrm>
    </dsp:sp>
    <dsp:sp modelId="{11ECBAC7-716C-4330-8682-CD7EF295616C}">
      <dsp:nvSpPr>
        <dsp:cNvPr id="0" name=""/>
        <dsp:cNvSpPr/>
      </dsp:nvSpPr>
      <dsp:spPr>
        <a:xfrm>
          <a:off x="0" y="1750009"/>
          <a:ext cx="6266011" cy="1399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8AB285-8A1A-4D16-817C-81174E243E6C}">
      <dsp:nvSpPr>
        <dsp:cNvPr id="0" name=""/>
        <dsp:cNvSpPr/>
      </dsp:nvSpPr>
      <dsp:spPr>
        <a:xfrm>
          <a:off x="423357" y="2064903"/>
          <a:ext cx="769740" cy="7697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B2F29E-7690-4CFE-8A87-FAFF5F54DE65}">
      <dsp:nvSpPr>
        <dsp:cNvPr id="0" name=""/>
        <dsp:cNvSpPr/>
      </dsp:nvSpPr>
      <dsp:spPr>
        <a:xfrm>
          <a:off x="1616455" y="1750009"/>
          <a:ext cx="4649555" cy="139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117" tIns="148117" rIns="148117" bIns="14811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Report and make the payment to the Department of Revenue</a:t>
          </a:r>
        </a:p>
      </dsp:txBody>
      <dsp:txXfrm>
        <a:off x="1616455" y="1750009"/>
        <a:ext cx="4649555" cy="1399528"/>
      </dsp:txXfrm>
    </dsp:sp>
    <dsp:sp modelId="{FAAE0292-1214-446A-A03F-0B26C8F7C64E}">
      <dsp:nvSpPr>
        <dsp:cNvPr id="0" name=""/>
        <dsp:cNvSpPr/>
      </dsp:nvSpPr>
      <dsp:spPr>
        <a:xfrm>
          <a:off x="0" y="3499420"/>
          <a:ext cx="6266011" cy="1399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9D088F-C6A0-4143-94CA-5BC9BB825556}">
      <dsp:nvSpPr>
        <dsp:cNvPr id="0" name=""/>
        <dsp:cNvSpPr/>
      </dsp:nvSpPr>
      <dsp:spPr>
        <a:xfrm>
          <a:off x="423357" y="3814314"/>
          <a:ext cx="769740" cy="76974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50B977-E6C2-42DD-B0EE-267A8B0CC2A7}">
      <dsp:nvSpPr>
        <dsp:cNvPr id="0" name=""/>
        <dsp:cNvSpPr/>
      </dsp:nvSpPr>
      <dsp:spPr>
        <a:xfrm>
          <a:off x="1616455" y="3499420"/>
          <a:ext cx="2819704" cy="139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117" tIns="148117" rIns="148117" bIns="14811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Form CGR-2</a:t>
          </a:r>
        </a:p>
      </dsp:txBody>
      <dsp:txXfrm>
        <a:off x="1616455" y="3499420"/>
        <a:ext cx="2819704" cy="1399528"/>
      </dsp:txXfrm>
    </dsp:sp>
    <dsp:sp modelId="{D98E1DD0-047B-48D3-8AAF-5018317F7653}">
      <dsp:nvSpPr>
        <dsp:cNvPr id="0" name=""/>
        <dsp:cNvSpPr/>
      </dsp:nvSpPr>
      <dsp:spPr>
        <a:xfrm>
          <a:off x="4436160" y="3499420"/>
          <a:ext cx="1829850" cy="139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117" tIns="148117" rIns="148117" bIns="14811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File electronically TransAction Portal (TAP)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File paper</a:t>
          </a:r>
        </a:p>
      </dsp:txBody>
      <dsp:txXfrm>
        <a:off x="4436160" y="3499420"/>
        <a:ext cx="1829850" cy="13995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5746BC-9347-40EE-8646-E41A19DBAAA5}">
      <dsp:nvSpPr>
        <dsp:cNvPr id="0" name=""/>
        <dsp:cNvSpPr/>
      </dsp:nvSpPr>
      <dsp:spPr>
        <a:xfrm>
          <a:off x="0" y="598"/>
          <a:ext cx="6266011" cy="1399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76CE09-C7F3-4DA3-A44C-9C2A77FD58CF}">
      <dsp:nvSpPr>
        <dsp:cNvPr id="0" name=""/>
        <dsp:cNvSpPr/>
      </dsp:nvSpPr>
      <dsp:spPr>
        <a:xfrm>
          <a:off x="423357" y="315492"/>
          <a:ext cx="769740" cy="7697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E8623B-F297-478F-B9FE-E40E5142D62E}">
      <dsp:nvSpPr>
        <dsp:cNvPr id="0" name=""/>
        <dsp:cNvSpPr/>
      </dsp:nvSpPr>
      <dsp:spPr>
        <a:xfrm>
          <a:off x="1616455" y="598"/>
          <a:ext cx="4649555" cy="139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117" tIns="148117" rIns="148117" bIns="14811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Construction  project complete</a:t>
          </a:r>
        </a:p>
      </dsp:txBody>
      <dsp:txXfrm>
        <a:off x="1616455" y="598"/>
        <a:ext cx="4649555" cy="1399528"/>
      </dsp:txXfrm>
    </dsp:sp>
    <dsp:sp modelId="{A2C047D6-652F-4651-9BE9-EBE1F40FA4F0}">
      <dsp:nvSpPr>
        <dsp:cNvPr id="0" name=""/>
        <dsp:cNvSpPr/>
      </dsp:nvSpPr>
      <dsp:spPr>
        <a:xfrm>
          <a:off x="0" y="1750009"/>
          <a:ext cx="6266011" cy="1399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A525A4-8119-4395-8E30-872B5927C8B9}">
      <dsp:nvSpPr>
        <dsp:cNvPr id="0" name=""/>
        <dsp:cNvSpPr/>
      </dsp:nvSpPr>
      <dsp:spPr>
        <a:xfrm>
          <a:off x="423357" y="2064903"/>
          <a:ext cx="769740" cy="7697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22BC99-8D48-4AE8-A2A2-D0BB3F0A2EFC}">
      <dsp:nvSpPr>
        <dsp:cNvPr id="0" name=""/>
        <dsp:cNvSpPr/>
      </dsp:nvSpPr>
      <dsp:spPr>
        <a:xfrm>
          <a:off x="1616455" y="1750009"/>
          <a:ext cx="4649555" cy="139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117" tIns="148117" rIns="148117" bIns="14811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Balance books</a:t>
          </a:r>
        </a:p>
      </dsp:txBody>
      <dsp:txXfrm>
        <a:off x="1616455" y="1750009"/>
        <a:ext cx="4649555" cy="1399528"/>
      </dsp:txXfrm>
    </dsp:sp>
    <dsp:sp modelId="{C502742E-A260-49D5-A87D-2EB69D3C789F}">
      <dsp:nvSpPr>
        <dsp:cNvPr id="0" name=""/>
        <dsp:cNvSpPr/>
      </dsp:nvSpPr>
      <dsp:spPr>
        <a:xfrm>
          <a:off x="0" y="3499420"/>
          <a:ext cx="6266011" cy="1399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E3D934-FCED-4318-B693-1046A9E5AF34}">
      <dsp:nvSpPr>
        <dsp:cNvPr id="0" name=""/>
        <dsp:cNvSpPr/>
      </dsp:nvSpPr>
      <dsp:spPr>
        <a:xfrm>
          <a:off x="423357" y="3814314"/>
          <a:ext cx="769740" cy="76974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54838-FDBF-4CAE-80A9-B87FDE397FAB}">
      <dsp:nvSpPr>
        <dsp:cNvPr id="0" name=""/>
        <dsp:cNvSpPr/>
      </dsp:nvSpPr>
      <dsp:spPr>
        <a:xfrm>
          <a:off x="1616455" y="3499420"/>
          <a:ext cx="4649555" cy="139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117" tIns="148117" rIns="148117" bIns="14811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1% of total construction cost submitted to Department of Revenue</a:t>
          </a:r>
        </a:p>
      </dsp:txBody>
      <dsp:txXfrm>
        <a:off x="1616455" y="3499420"/>
        <a:ext cx="4649555" cy="13995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3/25/2022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5" name="Rectangle 124">
            <a:extLst>
              <a:ext uri="{FF2B5EF4-FFF2-40B4-BE49-F238E27FC236}">
                <a16:creationId xmlns:a16="http://schemas.microsoft.com/office/drawing/2014/main" id="{60AB9C63-27B3-4275-BF3D-3E4717045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18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9441" y="1742434"/>
            <a:ext cx="5441285" cy="2922365"/>
          </a:xfrm>
        </p:spPr>
        <p:txBody>
          <a:bodyPr anchor="ctr">
            <a:normAutofit/>
          </a:bodyPr>
          <a:lstStyle/>
          <a:p>
            <a:br>
              <a:rPr lang="en-US" sz="5000"/>
            </a:br>
            <a:r>
              <a:rPr lang="en-US" sz="5000"/>
              <a:t>Public Contractor Gross Receipts Tax </a:t>
            </a:r>
            <a:br>
              <a:rPr lang="en-US" sz="5000"/>
            </a:br>
            <a:endParaRPr lang="en-US" sz="50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9441" y="4830428"/>
            <a:ext cx="5441286" cy="933340"/>
          </a:xfrm>
        </p:spPr>
        <p:txBody>
          <a:bodyPr>
            <a:normAutofit/>
          </a:bodyPr>
          <a:lstStyle/>
          <a:p>
            <a:r>
              <a:rPr lang="en-US" sz="2100">
                <a:solidFill>
                  <a:srgbClr val="C88C2C"/>
                </a:solidFill>
              </a:rPr>
              <a:t>Kim Beckstrom, Tax Examiner  </a:t>
            </a:r>
          </a:p>
          <a:p>
            <a:r>
              <a:rPr lang="en-US" sz="2100">
                <a:solidFill>
                  <a:srgbClr val="C88C2C"/>
                </a:solidFill>
              </a:rPr>
              <a:t>Danay Pittard, Tax Examiner</a:t>
            </a:r>
          </a:p>
        </p:txBody>
      </p:sp>
      <p:pic>
        <p:nvPicPr>
          <p:cNvPr id="130" name="Picture 126">
            <a:extLst>
              <a:ext uri="{FF2B5EF4-FFF2-40B4-BE49-F238E27FC236}">
                <a16:creationId xmlns:a16="http://schemas.microsoft.com/office/drawing/2014/main" id="{76AAFF90-89E1-46D5-B8B5-3BFDBB92D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49" y="1"/>
            <a:ext cx="4690532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D54291-4B76-40DA-A0D9-F68B433823C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39" y="1363247"/>
            <a:ext cx="3551912" cy="368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166AA-297B-4A47-ACF4-C0A1365DC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CGR-1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D1F34-4B97-4540-A5CE-8F370A164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Needs to filed within10 days after you have been awarded a public contract </a:t>
            </a:r>
          </a:p>
        </p:txBody>
      </p:sp>
    </p:spTree>
    <p:extLst>
      <p:ext uri="{BB962C8B-B14F-4D97-AF65-F5344CB8AC3E}">
        <p14:creationId xmlns:p14="http://schemas.microsoft.com/office/powerpoint/2010/main" val="3179116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9A78A-F7AD-413A-83EF-7F02942B4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43" y="609599"/>
            <a:ext cx="3413156" cy="5273675"/>
          </a:xfrm>
        </p:spPr>
        <p:txBody>
          <a:bodyPr>
            <a:normAutofit/>
          </a:bodyPr>
          <a:lstStyle/>
          <a:p>
            <a:r>
              <a:rPr lang="en-US" dirty="0"/>
              <a:t>During the Construction Project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AABC82-C2D1-4340-A6DF-6E73DF06F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639056" y="2"/>
            <a:ext cx="7552944" cy="6857998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F71F534-623D-450F-C090-E6528BEBDC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9099938"/>
              </p:ext>
            </p:extLst>
          </p:nvPr>
        </p:nvGraphicFramePr>
        <p:xfrm>
          <a:off x="5282521" y="709683"/>
          <a:ext cx="6266011" cy="489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21461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5A753D-7E22-4260-8B70-5EA371ECF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32" y="2371987"/>
            <a:ext cx="3382832" cy="9059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200" dirty="0"/>
              <a:t>Form CGR-2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D87845-294F-40CB-BC48-46455460D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5671" y="0"/>
            <a:ext cx="75363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A500FC36-4D70-4437-9C2A-9CF82E1D99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73148" y="0"/>
            <a:ext cx="61092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65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D71EF-90D8-4E32-B70F-B5D5D7C52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Needed to complete CGR-2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008C9-E70B-4B32-B0EA-554522A160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Contract awarded by: Government /Public entity</a:t>
            </a:r>
          </a:p>
          <a:p>
            <a:r>
              <a:rPr lang="en-US" dirty="0"/>
              <a:t>Contract awarded to: Prime Contractor</a:t>
            </a:r>
          </a:p>
          <a:p>
            <a:r>
              <a:rPr lang="en-US" dirty="0"/>
              <a:t>Contract identifier</a:t>
            </a:r>
          </a:p>
          <a:p>
            <a:pPr lvl="1"/>
            <a:r>
              <a:rPr lang="en-US" b="1" dirty="0">
                <a:solidFill>
                  <a:srgbClr val="FF9900"/>
                </a:solidFill>
              </a:rPr>
              <a:t>Identifier used through out the entire project</a:t>
            </a:r>
          </a:p>
          <a:p>
            <a:r>
              <a:rPr lang="en-US" dirty="0"/>
              <a:t>Contract award date:  contract signed or agree to</a:t>
            </a:r>
          </a:p>
          <a:p>
            <a:pPr marL="450000" lvl="1" indent="0">
              <a:buNone/>
            </a:pPr>
            <a:endParaRPr lang="en-US" dirty="0"/>
          </a:p>
          <a:p>
            <a:pPr marL="4500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55C066-F467-4131-B127-83A825300F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Month payment earned</a:t>
            </a:r>
          </a:p>
          <a:p>
            <a:r>
              <a:rPr lang="en-US" dirty="0"/>
              <a:t>Payment gross amount </a:t>
            </a:r>
          </a:p>
          <a:p>
            <a:r>
              <a:rPr lang="en-US" dirty="0"/>
              <a:t>1% tax withheld </a:t>
            </a:r>
          </a:p>
          <a:p>
            <a:r>
              <a:rPr lang="en-US" dirty="0"/>
              <a:t>Payment net amount</a:t>
            </a:r>
          </a:p>
          <a:p>
            <a:r>
              <a:rPr lang="en-US" dirty="0"/>
              <a:t>Payment date check box 9(a) enclose payment </a:t>
            </a:r>
          </a:p>
          <a:p>
            <a:r>
              <a:rPr lang="en-US" dirty="0"/>
              <a:t>Description of work to be performed</a:t>
            </a:r>
          </a:p>
          <a:p>
            <a:r>
              <a:rPr lang="en-US" dirty="0"/>
              <a:t>Location where work is performed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424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166AA-297B-4A47-ACF4-C0A1365DC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550877"/>
            <a:ext cx="10353762" cy="1257300"/>
          </a:xfrm>
        </p:spPr>
        <p:txBody>
          <a:bodyPr/>
          <a:lstStyle/>
          <a:p>
            <a:r>
              <a:rPr lang="en-US" dirty="0"/>
              <a:t>CGR-2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D1F34-4B97-4540-A5CE-8F370A164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Needs to be filed within 30 days after payment to contractor </a:t>
            </a:r>
          </a:p>
          <a:p>
            <a:r>
              <a:rPr lang="en-US" sz="4800" dirty="0"/>
              <a:t>After 30 days late file penalties apply.</a:t>
            </a:r>
          </a:p>
        </p:txBody>
      </p:sp>
    </p:spTree>
    <p:extLst>
      <p:ext uri="{BB962C8B-B14F-4D97-AF65-F5344CB8AC3E}">
        <p14:creationId xmlns:p14="http://schemas.microsoft.com/office/powerpoint/2010/main" val="2754657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18FC8-690D-4BAC-BCD7-9DAF4607E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43" y="609599"/>
            <a:ext cx="3413156" cy="5273675"/>
          </a:xfrm>
        </p:spPr>
        <p:txBody>
          <a:bodyPr>
            <a:normAutofit/>
          </a:bodyPr>
          <a:lstStyle/>
          <a:p>
            <a:r>
              <a:rPr lang="en-US" dirty="0"/>
              <a:t>Finalize Construction Project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AABC82-C2D1-4340-A6DF-6E73DF06F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639056" y="2"/>
            <a:ext cx="7552944" cy="6857998"/>
          </a:xfrm>
          <a:prstGeom prst="rect">
            <a:avLst/>
          </a:prstGeom>
        </p:spPr>
      </p:pic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8A2C188D-05BF-F486-A350-4D289F9BF9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7653728"/>
              </p:ext>
            </p:extLst>
          </p:nvPr>
        </p:nvGraphicFramePr>
        <p:xfrm>
          <a:off x="5282521" y="709683"/>
          <a:ext cx="6266011" cy="489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00047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2869B52-288D-4851-BEBE-FCF64CB1E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65685" y="965196"/>
            <a:ext cx="6260493" cy="4781641"/>
          </a:xfrm>
          <a:prstGeom prst="rect">
            <a:avLst/>
          </a:prstGeom>
          <a:solidFill>
            <a:schemeClr val="tx1"/>
          </a:solidFill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B30FAD3-8968-46DF-A8E1-218FD70FC6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7461" y="965196"/>
            <a:ext cx="8097078" cy="492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458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4279C-F603-4D4B-8174-3001DEB49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en-US" sz="88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690959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285F7-DED1-4A04-8DD3-DDFB79761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9226DE-A998-48EF-B9C3-8E5ABF96B3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Contacts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63401-2CE4-40F2-911B-47C05DA63B9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lvl="1"/>
            <a:r>
              <a:rPr lang="en-US" sz="3200" dirty="0">
                <a:effectLst/>
              </a:rPr>
              <a:t>Danay Pittard, Tax Examiner</a:t>
            </a:r>
          </a:p>
          <a:p>
            <a:pPr lvl="2"/>
            <a:r>
              <a:rPr lang="en-US" sz="3200" dirty="0">
                <a:effectLst/>
              </a:rPr>
              <a:t>(406)-444-7927</a:t>
            </a:r>
          </a:p>
          <a:p>
            <a:pPr lvl="3"/>
            <a:r>
              <a:rPr lang="en-US" sz="3200" dirty="0">
                <a:effectLst/>
              </a:rPr>
              <a:t>DPittard@mt.gov</a:t>
            </a:r>
          </a:p>
          <a:p>
            <a:pPr lvl="1"/>
            <a:r>
              <a:rPr lang="en-US" sz="3200" dirty="0">
                <a:effectLst/>
              </a:rPr>
              <a:t>Kim Beckstrom, Tax Examiner</a:t>
            </a:r>
          </a:p>
          <a:p>
            <a:pPr lvl="2"/>
            <a:r>
              <a:rPr lang="en-US" sz="3200" dirty="0">
                <a:effectLst/>
              </a:rPr>
              <a:t> (406)-444-6908 </a:t>
            </a:r>
          </a:p>
          <a:p>
            <a:pPr lvl="3"/>
            <a:r>
              <a:rPr lang="en-US" sz="3200" dirty="0">
                <a:effectLst/>
              </a:rPr>
              <a:t>Kimbeckstrom@mt.gov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198BD4-E1EF-43C3-BDC2-07E9695527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Reference 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93BE8E-63CD-4E4C-B5C6-22DB664E42C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00" dirty="0"/>
              <a:t>mtrevenue.mt.gov</a:t>
            </a:r>
          </a:p>
          <a:p>
            <a:r>
              <a:rPr lang="en-US" sz="3200" dirty="0"/>
              <a:t>tap.mt.gov</a:t>
            </a:r>
          </a:p>
          <a:p>
            <a:r>
              <a:rPr lang="en-US" sz="3200" dirty="0"/>
              <a:t>Call center 406-444-6900</a:t>
            </a:r>
          </a:p>
          <a:p>
            <a:r>
              <a:rPr lang="en-US" sz="3200" dirty="0"/>
              <a:t>Montana Code Annotated        15-50-101 through 15-50-3011</a:t>
            </a:r>
          </a:p>
        </p:txBody>
      </p:sp>
      <p:pic>
        <p:nvPicPr>
          <p:cNvPr id="1026" name="Picture 2" descr="🦺">
            <a:extLst>
              <a:ext uri="{FF2B5EF4-FFF2-40B4-BE49-F238E27FC236}">
                <a16:creationId xmlns:a16="http://schemas.microsoft.com/office/drawing/2014/main" id="{BA86FBD4-1BDD-4A1F-AA2E-5A3AF3972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227" y="523882"/>
            <a:ext cx="1141886" cy="114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1C3C7C-6031-4FA1-B03A-3BD2C28C8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887" y="345440"/>
            <a:ext cx="1355891" cy="137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53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3A7F5D76-1FEC-470A-B476-70574A89C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/>
              <a:t>Contractor Gross Receipts, CGR History	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127380"/>
            <a:ext cx="5546272" cy="3663820"/>
          </a:xfrm>
        </p:spPr>
        <p:txBody>
          <a:bodyPr anchor="ctr">
            <a:normAutofit fontScale="92500" lnSpcReduction="20000"/>
          </a:bodyPr>
          <a:lstStyle/>
          <a:p>
            <a:pPr marL="36900" lvl="0" indent="0">
              <a:buNone/>
            </a:pPr>
            <a:r>
              <a:rPr lang="en-US" dirty="0"/>
              <a:t>	</a:t>
            </a:r>
          </a:p>
          <a:p>
            <a:pPr marL="36900" lvl="0" indent="0">
              <a:buNone/>
            </a:pPr>
            <a:r>
              <a:rPr lang="en-US" dirty="0"/>
              <a:t>	1935 Passed by Montana legislature</a:t>
            </a:r>
          </a:p>
          <a:p>
            <a:pPr marL="36900" lvl="0" indent="0">
              <a:buNone/>
            </a:pPr>
            <a:r>
              <a:rPr lang="en-US" dirty="0"/>
              <a:t>	1965 Imposed the 1% tax</a:t>
            </a:r>
          </a:p>
          <a:p>
            <a:pPr marL="36900" lvl="0" indent="0">
              <a:buNone/>
            </a:pPr>
            <a:r>
              <a:rPr lang="en-US" dirty="0"/>
              <a:t>	1967 Amended the 1935 law to require the 	1% on all public contracts</a:t>
            </a:r>
          </a:p>
          <a:p>
            <a:pPr marL="36900" lvl="0" indent="0">
              <a:buNone/>
            </a:pPr>
            <a:r>
              <a:rPr lang="en-US" dirty="0"/>
              <a:t>	1995 Additional public contractor license 	no 	longer required, just the 1% tax</a:t>
            </a:r>
          </a:p>
          <a:p>
            <a:pPr marL="36900" lvl="0" indent="0">
              <a:buNone/>
            </a:pPr>
            <a:r>
              <a:rPr lang="en-US" dirty="0"/>
              <a:t>	2006  Five year carry forward provision was 	added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BAD8A2-F860-4DD9-B32F-0C43AAA403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3698" y="4835560"/>
            <a:ext cx="3973284" cy="171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FD629-7E0C-419C-8525-C95FE1612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dirty="0"/>
              <a:t>Three Phases of CGR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0EBCB86-92D8-5F88-DACD-F539390470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024106"/>
              </p:ext>
            </p:extLst>
          </p:nvPr>
        </p:nvGraphicFramePr>
        <p:xfrm>
          <a:off x="914400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6714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8E936-EC5B-47BB-BDF9-F03CF1A76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43" y="609599"/>
            <a:ext cx="3413156" cy="5273675"/>
          </a:xfrm>
        </p:spPr>
        <p:txBody>
          <a:bodyPr>
            <a:normAutofit/>
          </a:bodyPr>
          <a:lstStyle/>
          <a:p>
            <a:r>
              <a:rPr lang="en-US" dirty="0"/>
              <a:t>Getting Started	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AABC82-C2D1-4340-A6DF-6E73DF06F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639056" y="2"/>
            <a:ext cx="7552944" cy="6857998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D68324F-9CD6-AF12-9639-28055CAFE5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311216"/>
              </p:ext>
            </p:extLst>
          </p:nvPr>
        </p:nvGraphicFramePr>
        <p:xfrm>
          <a:off x="5282521" y="709683"/>
          <a:ext cx="6266011" cy="489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17806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149F43D-E43A-49B5-B781-48DF10A58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5720" y="968938"/>
            <a:ext cx="10278846" cy="4932523"/>
          </a:xfrm>
          <a:prstGeom prst="rect">
            <a:avLst/>
          </a:prstGeom>
          <a:solidFill>
            <a:schemeClr val="tx1"/>
          </a:solidFill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09EB72-4653-4F00-8F41-12EBEBAA66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6933" y="1632383"/>
            <a:ext cx="9658887" cy="360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004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CC174-20CD-4F83-B382-1048E7214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Department of Revenue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1B2E5-E769-4BBB-BA70-C01703E71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600" dirty="0"/>
              <a:t>mtrevenue.gov</a:t>
            </a:r>
          </a:p>
          <a:p>
            <a:pPr lvl="1"/>
            <a:r>
              <a:rPr lang="en-US" dirty="0"/>
              <a:t>CGR Guide </a:t>
            </a:r>
          </a:p>
          <a:p>
            <a:pPr lvl="1"/>
            <a:r>
              <a:rPr lang="en-US" dirty="0"/>
              <a:t>Access </a:t>
            </a:r>
            <a:r>
              <a:rPr lang="en-US" dirty="0" err="1"/>
              <a:t>TransAction</a:t>
            </a:r>
            <a:r>
              <a:rPr lang="en-US" dirty="0"/>
              <a:t> Portal (TAP)</a:t>
            </a:r>
          </a:p>
          <a:p>
            <a:pPr lvl="1"/>
            <a:r>
              <a:rPr lang="en-US" dirty="0"/>
              <a:t>All forms </a:t>
            </a:r>
          </a:p>
        </p:txBody>
      </p:sp>
    </p:spTree>
    <p:extLst>
      <p:ext uri="{BB962C8B-B14F-4D97-AF65-F5344CB8AC3E}">
        <p14:creationId xmlns:p14="http://schemas.microsoft.com/office/powerpoint/2010/main" val="1984140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CC174-20CD-4F83-B382-1048E7214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TransAction</a:t>
            </a:r>
            <a:r>
              <a:rPr lang="en-US" dirty="0"/>
              <a:t> Portal TAP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1B2E5-E769-4BBB-BA70-C01703E71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6600" dirty="0"/>
              <a:t>tap.dor.mt.gov</a:t>
            </a:r>
            <a:endParaRPr lang="en-US" sz="6400" dirty="0"/>
          </a:p>
          <a:p>
            <a:r>
              <a:rPr lang="en-US" dirty="0"/>
              <a:t>Register contracts</a:t>
            </a:r>
          </a:p>
          <a:p>
            <a:r>
              <a:rPr lang="en-US" dirty="0"/>
              <a:t>File all returns / forms</a:t>
            </a:r>
          </a:p>
          <a:p>
            <a:r>
              <a:rPr lang="en-US" dirty="0"/>
              <a:t>Make payments</a:t>
            </a:r>
          </a:p>
          <a:p>
            <a:r>
              <a:rPr lang="en-US" dirty="0"/>
              <a:t>Review history of contracts and payments</a:t>
            </a:r>
          </a:p>
          <a:p>
            <a:r>
              <a:rPr lang="en-US" dirty="0"/>
              <a:t>Pull account reports and statements </a:t>
            </a:r>
          </a:p>
        </p:txBody>
      </p:sp>
    </p:spTree>
    <p:extLst>
      <p:ext uri="{BB962C8B-B14F-4D97-AF65-F5344CB8AC3E}">
        <p14:creationId xmlns:p14="http://schemas.microsoft.com/office/powerpoint/2010/main" val="4280107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5A753D-7E22-4260-8B70-5EA371ECF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420" y="2388765"/>
            <a:ext cx="3382832" cy="9059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200" dirty="0"/>
              <a:t>Form CGR-1</a:t>
            </a: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A6D87845-294F-40CB-BC48-46455460D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5671" y="0"/>
            <a:ext cx="75363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936FB4-CC98-4251-A02D-CFCB4F9220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20139" y="0"/>
            <a:ext cx="591007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85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D71EF-90D8-4E32-B70F-B5D5D7C52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Needed to complete CGR-1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008C9-E70B-4B32-B0EA-554522A16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Contract awarded by:</a:t>
            </a:r>
          </a:p>
          <a:p>
            <a:pPr lvl="1"/>
            <a:r>
              <a:rPr lang="en-US" dirty="0"/>
              <a:t>Government/Public Entity</a:t>
            </a:r>
          </a:p>
          <a:p>
            <a:r>
              <a:rPr lang="en-US" dirty="0"/>
              <a:t>Contract awarded to:</a:t>
            </a:r>
          </a:p>
          <a:p>
            <a:pPr lvl="1"/>
            <a:r>
              <a:rPr lang="en-US" dirty="0"/>
              <a:t>Prime Contractor</a:t>
            </a:r>
          </a:p>
          <a:p>
            <a:r>
              <a:rPr lang="en-US" dirty="0"/>
              <a:t>Contract identifier</a:t>
            </a:r>
          </a:p>
          <a:p>
            <a:pPr lvl="1"/>
            <a:r>
              <a:rPr lang="en-US" b="1" dirty="0">
                <a:solidFill>
                  <a:srgbClr val="EF8011"/>
                </a:solidFill>
              </a:rPr>
              <a:t>Identifier used throughout the entire project</a:t>
            </a:r>
          </a:p>
          <a:p>
            <a:r>
              <a:rPr lang="en-US" dirty="0"/>
              <a:t>Description of work to be performed</a:t>
            </a:r>
          </a:p>
          <a:p>
            <a:r>
              <a:rPr lang="en-US" dirty="0"/>
              <a:t>Location where work is performed </a:t>
            </a:r>
          </a:p>
          <a:p>
            <a:pPr marL="450000" lvl="1" indent="0">
              <a:buNone/>
            </a:pPr>
            <a:endParaRPr lang="en-US" dirty="0"/>
          </a:p>
          <a:p>
            <a:pPr marL="4500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1385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438</Words>
  <Application>Microsoft Office PowerPoint</Application>
  <PresentationFormat>Widescreen</PresentationFormat>
  <Paragraphs>89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Goudy Old Style</vt:lpstr>
      <vt:lpstr>Wingdings 2</vt:lpstr>
      <vt:lpstr>SlateVTI</vt:lpstr>
      <vt:lpstr> Public Contractor Gross Receipts Tax  </vt:lpstr>
      <vt:lpstr>Contractor Gross Receipts, CGR History </vt:lpstr>
      <vt:lpstr>Three Phases of CGR</vt:lpstr>
      <vt:lpstr>Getting Started </vt:lpstr>
      <vt:lpstr>PowerPoint Presentation</vt:lpstr>
      <vt:lpstr>Department of Revenue </vt:lpstr>
      <vt:lpstr>TransAction Portal TAP </vt:lpstr>
      <vt:lpstr>Form CGR-1</vt:lpstr>
      <vt:lpstr>Needed to complete CGR-1</vt:lpstr>
      <vt:lpstr>CGR-1 </vt:lpstr>
      <vt:lpstr>During the Construction Project</vt:lpstr>
      <vt:lpstr>Form CGR-2</vt:lpstr>
      <vt:lpstr>Needed to complete CGR-2</vt:lpstr>
      <vt:lpstr>CGR-2 </vt:lpstr>
      <vt:lpstr>Finalize Construction Project</vt:lpstr>
      <vt:lpstr>PowerPoint Presentation</vt:lpstr>
      <vt:lpstr>PowerPoint Presentation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Public Contractor Gross Receipts Tax  </dc:title>
  <dc:creator>Beckstrom, Kim</dc:creator>
  <cp:lastModifiedBy>Pittard, Danay</cp:lastModifiedBy>
  <cp:revision>17</cp:revision>
  <dcterms:created xsi:type="dcterms:W3CDTF">2022-03-21T16:14:53Z</dcterms:created>
  <dcterms:modified xsi:type="dcterms:W3CDTF">2022-03-25T19:19:13Z</dcterms:modified>
</cp:coreProperties>
</file>