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y="6858000" cx="12192000"/>
  <p:notesSz cx="6858000" cy="9144000"/>
  <p:embeddedFontLst>
    <p:embeddedFont>
      <p:font typeface="Source Sans Pro"/>
      <p:regular r:id="rId29"/>
      <p:bold r:id="rId30"/>
      <p:italic r:id="rId31"/>
      <p:boldItalic r:id="rId32"/>
    </p:embeddedFont>
    <p:embeddedFont>
      <p:font typeface="Open Sans"/>
      <p:regular r:id="rId33"/>
      <p:bold r:id="rId34"/>
      <p:italic r:id="rId35"/>
      <p:boldItalic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72D7E6B-4222-4DE6-8BEF-F037013464CE}">
  <a:tblStyle styleId="{C72D7E6B-4222-4DE6-8BEF-F037013464CE}" styleName="Table_0">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DF0E7"/>
          </a:solidFill>
        </a:fill>
      </a:tcStyle>
    </a:wholeTbl>
    <a:band1H>
      <a:tcTxStyle/>
      <a:tcStyle>
        <a:fill>
          <a:solidFill>
            <a:srgbClr val="DADFCB"/>
          </a:solidFill>
        </a:fill>
      </a:tcStyle>
    </a:band1H>
    <a:band2H>
      <a:tcTxStyle/>
    </a:band2H>
    <a:band1V>
      <a:tcTxStyle/>
      <a:tcStyle>
        <a:fill>
          <a:solidFill>
            <a:srgbClr val="DADFCB"/>
          </a:solidFill>
        </a:fill>
      </a:tcStyle>
    </a:band1V>
    <a:band2V>
      <a:tcTxStyle/>
    </a:band2V>
    <a:lastCol>
      <a:tcTxStyle b="on" i="off">
        <a:font>
          <a:latin typeface="Arial"/>
          <a:ea typeface="Arial"/>
          <a:cs typeface="Arial"/>
        </a:font>
        <a:schemeClr val="lt1"/>
      </a:tcTxStyle>
      <a:tcStyle>
        <a:fill>
          <a:solidFill>
            <a:schemeClr val="accent4"/>
          </a:solidFill>
        </a:fill>
      </a:tcStyle>
    </a:lastCol>
    <a:firstCol>
      <a:tcTxStyle b="on" i="off">
        <a:font>
          <a:latin typeface="Arial"/>
          <a:ea typeface="Arial"/>
          <a:cs typeface="Arial"/>
        </a:font>
        <a:schemeClr val="lt1"/>
      </a:tcTxStyle>
      <a:tcStyle>
        <a:fill>
          <a:solidFill>
            <a:schemeClr val="accent4"/>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accent4"/>
          </a:solidFill>
        </a:fill>
      </a:tcStyle>
    </a:lastRow>
    <a:seCell>
      <a:tcTxStyle/>
    </a:seCell>
    <a:swCell>
      <a:tcTxStyle/>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accent4"/>
          </a:solidFill>
        </a:fill>
      </a:tcStyle>
    </a:firstRow>
    <a:neCell>
      <a:tcTxStyle/>
    </a:neCell>
    <a:nwCell>
      <a:tcTxStyle/>
    </a:nwCell>
  </a:tblStyle>
  <a:tblStyle styleId="{784FB408-6760-48E4-B5BC-48F184E0B7BA}" styleName="Table_1">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SourceSansPro-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SourceSansPro-italic.fntdata"/><Relationship Id="rId30" Type="http://schemas.openxmlformats.org/officeDocument/2006/relationships/font" Target="fonts/SourceSansPro-bold.fntdata"/><Relationship Id="rId11" Type="http://schemas.openxmlformats.org/officeDocument/2006/relationships/slide" Target="slides/slide6.xml"/><Relationship Id="rId33" Type="http://schemas.openxmlformats.org/officeDocument/2006/relationships/font" Target="fonts/OpenSans-regular.fntdata"/><Relationship Id="rId10" Type="http://schemas.openxmlformats.org/officeDocument/2006/relationships/slide" Target="slides/slide5.xml"/><Relationship Id="rId32" Type="http://schemas.openxmlformats.org/officeDocument/2006/relationships/font" Target="fonts/SourceSansPro-boldItalic.fntdata"/><Relationship Id="rId13" Type="http://schemas.openxmlformats.org/officeDocument/2006/relationships/slide" Target="slides/slide8.xml"/><Relationship Id="rId35" Type="http://schemas.openxmlformats.org/officeDocument/2006/relationships/font" Target="fonts/OpenSans-italic.fntdata"/><Relationship Id="rId12" Type="http://schemas.openxmlformats.org/officeDocument/2006/relationships/slide" Target="slides/slide7.xml"/><Relationship Id="rId34" Type="http://schemas.openxmlformats.org/officeDocument/2006/relationships/font" Target="fonts/OpenSans-bold.fntdata"/><Relationship Id="rId15" Type="http://schemas.openxmlformats.org/officeDocument/2006/relationships/slide" Target="slides/slide10.xml"/><Relationship Id="rId14" Type="http://schemas.openxmlformats.org/officeDocument/2006/relationships/slide" Target="slides/slide9.xml"/><Relationship Id="rId36" Type="http://schemas.openxmlformats.org/officeDocument/2006/relationships/font" Target="fonts/OpenSans-bold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opi.mt.gov/Leadership/Management-Operations/School-Nutrition/School-Meal-Programs/National-School-Lunch-Program" TargetMode="External"/><Relationship Id="rId3" Type="http://schemas.openxmlformats.org/officeDocument/2006/relationships/hyperlink" Target="http://opi.mt.gov/Leadership/Management-Operations/School-Nutrition/School-Meal-Programs/School-Breakfast-Program" TargetMode="External"/><Relationship Id="rId4" Type="http://schemas.openxmlformats.org/officeDocument/2006/relationships/hyperlink" Target="http://opi.mt.gov/Leadership/Management-Operations/School-Nutrition/Summer-Food-Service-Program" TargetMode="External"/><Relationship Id="rId5" Type="http://schemas.openxmlformats.org/officeDocument/2006/relationships/hyperlink" Target="https://lnks.gd/l/eyJhbGciOiJIUzI1NiJ9.eyJidWxsZXRpbl9saW5rX2lkIjoxMDEsInVyaSI6ImJwMjpjbGljayIsImJ1bGxldGluX2lkIjoiMjAyMTA1MTIuNDAzNzg0MTEiLCJ1cmwiOiJodHRwczovL3d3dy5mbnMudXNkYS5nb3YvY24vY2hpbGQtbnV0cml0aW9uLXJlc3BvbnNlLTg1In0.G9sPGqfKgEvZ6FEoL_DJhUrIS458VMBT_DH6aQb1Tp8/s/995256361/br/106281384494-l" TargetMode="External"/><Relationship Id="rId6" Type="http://schemas.openxmlformats.org/officeDocument/2006/relationships/hyperlink" Target="https://lnks.gd/l/eyJhbGciOiJIUzI1NiJ9.eyJidWxsZXRpbl9saW5rX2lkIjoxMDIsInVyaSI6ImJwMjpjbGljayIsImJ1bGxldGluX2lkIjoiMjAyMTA1MTIuNDAzNzg0MTEiLCJ1cmwiOiJodHRwczovL3d3dy5mbnMudXNkYS5nb3YvY24vY2hpbGQtbnV0cml0aW9uLXJlc3BvbnNlLTg2In0.TjiKTHBGbtpyQxEsc8wpriu1Y8H3qHVX6D08RrnVl20/s/995256361/br/106281384494-l"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mailto:JOConnor2@mt.gov" TargetMode="Externa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Erin</a:t>
            </a:r>
            <a:endParaRPr/>
          </a:p>
        </p:txBody>
      </p:sp>
      <p:sp>
        <p:nvSpPr>
          <p:cNvPr id="111" name="Google Shape;111;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2" name="Google Shape;182;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Erin</a:t>
            </a:r>
            <a:endParaRPr/>
          </a:p>
        </p:txBody>
      </p:sp>
      <p:sp>
        <p:nvSpPr>
          <p:cNvPr id="183" name="Google Shape;183;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dbdff65e76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dbdff65e76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Erin</a:t>
            </a:r>
            <a:endParaRPr/>
          </a:p>
          <a:p>
            <a:pPr indent="0" lvl="0" marL="0" rtl="0" algn="l">
              <a:spcBef>
                <a:spcPts val="0"/>
              </a:spcBef>
              <a:spcAft>
                <a:spcPts val="0"/>
              </a:spcAft>
              <a:buNone/>
            </a:pPr>
            <a:r>
              <a:t/>
            </a:r>
            <a:endParaRPr/>
          </a:p>
        </p:txBody>
      </p:sp>
      <p:sp>
        <p:nvSpPr>
          <p:cNvPr id="190" name="Google Shape;190;gdbdff65e76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ddb48debc5_0_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ddb48debc5_0_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279400" lvl="0" marL="457200" rtl="0" algn="l">
              <a:lnSpc>
                <a:spcPct val="90000"/>
              </a:lnSpc>
              <a:spcBef>
                <a:spcPts val="1200"/>
              </a:spcBef>
              <a:spcAft>
                <a:spcPts val="0"/>
              </a:spcAft>
              <a:buClr>
                <a:srgbClr val="8F1D4D"/>
              </a:buClr>
              <a:buSzPts val="800"/>
              <a:buFont typeface="Twentieth Century"/>
              <a:buChar char="●"/>
            </a:pPr>
            <a:r>
              <a:rPr lang="en-US">
                <a:solidFill>
                  <a:srgbClr val="2E2B21"/>
                </a:solidFill>
                <a:latin typeface="Arial"/>
                <a:ea typeface="Arial"/>
                <a:cs typeface="Arial"/>
                <a:sym typeface="Arial"/>
              </a:rPr>
              <a:t>Please Opt into using the online F/R application via DCA even if you don’t receive any applications this year. This will provide your families with a direct link to your schools F/R application and allow you to process it via DCA.</a:t>
            </a:r>
            <a:endParaRPr>
              <a:solidFill>
                <a:srgbClr val="2E2B21"/>
              </a:solidFill>
              <a:latin typeface="Arial"/>
              <a:ea typeface="Arial"/>
              <a:cs typeface="Arial"/>
              <a:sym typeface="Arial"/>
            </a:endParaRPr>
          </a:p>
          <a:p>
            <a:pPr indent="-279400" lvl="0" marL="457200" rtl="0" algn="l">
              <a:lnSpc>
                <a:spcPct val="90000"/>
              </a:lnSpc>
              <a:spcBef>
                <a:spcPts val="0"/>
              </a:spcBef>
              <a:spcAft>
                <a:spcPts val="0"/>
              </a:spcAft>
              <a:buClr>
                <a:srgbClr val="8F1D4D"/>
              </a:buClr>
              <a:buSzPts val="800"/>
              <a:buFont typeface="Twentieth Century"/>
              <a:buChar char="●"/>
            </a:pPr>
            <a:r>
              <a:rPr lang="en-US">
                <a:solidFill>
                  <a:srgbClr val="2E2B21"/>
                </a:solidFill>
                <a:latin typeface="Arial"/>
                <a:ea typeface="Arial"/>
                <a:cs typeface="Arial"/>
                <a:sym typeface="Arial"/>
              </a:rPr>
              <a:t>If operating SSO, schools do not need to collect applications but families may still choose to submit them (for PEBT).</a:t>
            </a:r>
            <a:endParaRPr>
              <a:solidFill>
                <a:srgbClr val="2E2B21"/>
              </a:solidFill>
              <a:latin typeface="Arial"/>
              <a:ea typeface="Arial"/>
              <a:cs typeface="Arial"/>
              <a:sym typeface="Arial"/>
            </a:endParaRPr>
          </a:p>
          <a:p>
            <a:pPr indent="-279400" lvl="0" marL="457200" rtl="0" algn="l">
              <a:lnSpc>
                <a:spcPct val="90000"/>
              </a:lnSpc>
              <a:spcBef>
                <a:spcPts val="0"/>
              </a:spcBef>
              <a:spcAft>
                <a:spcPts val="0"/>
              </a:spcAft>
              <a:buClr>
                <a:srgbClr val="8F1D4D"/>
              </a:buClr>
              <a:buSzPts val="800"/>
              <a:buFont typeface="Twentieth Century"/>
              <a:buChar char="●"/>
            </a:pPr>
            <a:r>
              <a:rPr lang="en-US">
                <a:solidFill>
                  <a:srgbClr val="2E2B21"/>
                </a:solidFill>
                <a:latin typeface="Arial"/>
                <a:ea typeface="Arial"/>
                <a:cs typeface="Arial"/>
                <a:sym typeface="Arial"/>
              </a:rPr>
              <a:t>If schools receive any F/R applications, school must complete verification by the normal November 15th deadline based on applications they received by October 1st.</a:t>
            </a:r>
            <a:endParaRPr>
              <a:solidFill>
                <a:srgbClr val="2E2B21"/>
              </a:solidFill>
              <a:latin typeface="Arial"/>
              <a:ea typeface="Arial"/>
              <a:cs typeface="Arial"/>
              <a:sym typeface="Arial"/>
            </a:endParaRPr>
          </a:p>
          <a:p>
            <a:pPr indent="-279400" lvl="0" marL="457200" rtl="0" algn="l">
              <a:lnSpc>
                <a:spcPct val="90000"/>
              </a:lnSpc>
              <a:spcBef>
                <a:spcPts val="0"/>
              </a:spcBef>
              <a:spcAft>
                <a:spcPts val="0"/>
              </a:spcAft>
              <a:buClr>
                <a:srgbClr val="8F1D4D"/>
              </a:buClr>
              <a:buSzPts val="800"/>
              <a:buFont typeface="Twentieth Century"/>
              <a:buChar char="●"/>
            </a:pPr>
            <a:r>
              <a:rPr lang="en-US">
                <a:solidFill>
                  <a:srgbClr val="2E2B21"/>
                </a:solidFill>
                <a:latin typeface="Arial"/>
                <a:ea typeface="Arial"/>
                <a:cs typeface="Arial"/>
                <a:sym typeface="Arial"/>
              </a:rPr>
              <a:t>Verification report must still be completed in MAPS by November 20th to report on any applications received (whether or not school received any applications).</a:t>
            </a:r>
            <a:endParaRPr>
              <a:solidFill>
                <a:srgbClr val="2E2B21"/>
              </a:solidFill>
              <a:latin typeface="Arial"/>
              <a:ea typeface="Arial"/>
              <a:cs typeface="Arial"/>
              <a:sym typeface="Arial"/>
            </a:endParaRPr>
          </a:p>
          <a:p>
            <a:pPr indent="-279400" lvl="0" marL="457200" rtl="0" algn="l">
              <a:lnSpc>
                <a:spcPct val="90000"/>
              </a:lnSpc>
              <a:spcBef>
                <a:spcPts val="0"/>
              </a:spcBef>
              <a:spcAft>
                <a:spcPts val="0"/>
              </a:spcAft>
              <a:buClr>
                <a:srgbClr val="8F1D4D"/>
              </a:buClr>
              <a:buSzPts val="800"/>
              <a:buFont typeface="Twentieth Century"/>
              <a:buChar char="●"/>
            </a:pPr>
            <a:r>
              <a:rPr lang="en-US">
                <a:solidFill>
                  <a:srgbClr val="2E2B21"/>
                </a:solidFill>
                <a:latin typeface="Arial"/>
                <a:ea typeface="Arial"/>
                <a:cs typeface="Arial"/>
                <a:sym typeface="Arial"/>
              </a:rPr>
              <a:t>Continue to check the DCA list at least 3 times per year.</a:t>
            </a:r>
            <a:endParaRPr>
              <a:solidFill>
                <a:srgbClr val="2E2B21"/>
              </a:solidFill>
              <a:latin typeface="Arial"/>
              <a:ea typeface="Arial"/>
              <a:cs typeface="Arial"/>
              <a:sym typeface="Arial"/>
            </a:endParaRPr>
          </a:p>
          <a:p>
            <a:pPr indent="-279400" lvl="0" marL="457200" rtl="0" algn="l">
              <a:lnSpc>
                <a:spcPct val="90000"/>
              </a:lnSpc>
              <a:spcBef>
                <a:spcPts val="0"/>
              </a:spcBef>
              <a:spcAft>
                <a:spcPts val="0"/>
              </a:spcAft>
              <a:buClr>
                <a:srgbClr val="8F1D4D"/>
              </a:buClr>
              <a:buSzPts val="800"/>
              <a:buFont typeface="Twentieth Century"/>
              <a:buChar char="●"/>
            </a:pPr>
            <a:r>
              <a:t/>
            </a:r>
            <a:endParaRPr sz="200"/>
          </a:p>
        </p:txBody>
      </p:sp>
      <p:sp>
        <p:nvSpPr>
          <p:cNvPr id="197" name="Google Shape;197;gddb48debc5_0_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Erin</a:t>
            </a:r>
            <a:endParaRPr/>
          </a:p>
          <a:p>
            <a:pPr indent="0" lvl="0" marL="0" rtl="0" algn="l">
              <a:spcBef>
                <a:spcPts val="0"/>
              </a:spcBef>
              <a:spcAft>
                <a:spcPts val="0"/>
              </a:spcAft>
              <a:buNone/>
            </a:pPr>
            <a:r>
              <a:t/>
            </a:r>
            <a:endParaRPr/>
          </a:p>
        </p:txBody>
      </p:sp>
      <p:sp>
        <p:nvSpPr>
          <p:cNvPr id="203" name="Google Shape;203;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9" name="Google Shape;209;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Kim</a:t>
            </a:r>
            <a:endParaRPr/>
          </a:p>
          <a:p>
            <a:pPr indent="0" lvl="0" marL="0" rtl="0" algn="l">
              <a:spcBef>
                <a:spcPts val="0"/>
              </a:spcBef>
              <a:spcAft>
                <a:spcPts val="0"/>
              </a:spcAft>
              <a:buNone/>
            </a:pPr>
            <a:r>
              <a:rPr lang="en-US"/>
              <a:t>Since March 2020, schools have had the option to run the Summer Food Service Program while school was in session. This waiver will expire on June 30, 2021. After the end of this month, schools can no longer operate the Summer Food Service Program while school is in session - this includes summer school.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Instead, the USDA is now offering the option for schools to operate either the National School Lunch Program Seamless Summer Option (SSO) </a:t>
            </a:r>
            <a:r>
              <a:rPr i="1" lang="en-US"/>
              <a:t>or</a:t>
            </a:r>
            <a:r>
              <a:rPr lang="en-US"/>
              <a:t> switch back to the National School Lunch Program. Much like the SFSP, the Seamless Summer Option is normally only </a:t>
            </a:r>
            <a:r>
              <a:rPr lang="en-US"/>
              <a:t>available</a:t>
            </a:r>
            <a:r>
              <a:rPr lang="en-US"/>
              <a:t> in the summer. The USDA has now extended this program into the 2021-2022 School Year. The SSO combines features of the NSLP, the SBP, and the SFSP and we will cover more information in the following slides. </a:t>
            </a:r>
            <a:r>
              <a:rPr lang="en-US"/>
              <a:t>Schools are required to follow the NSLP/SBP meal patterns when operating the SSO. </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rPr lang="en-US"/>
              <a:t>Normally the reimbursement rates for SSO are tied to the NSLP free reimbursement rate, but there is a waiver for SY21-22 to allow the higher SFSP reimbursement rate (like the SFSP offered). (Reimbursement rate s</a:t>
            </a:r>
            <a:r>
              <a:rPr lang="en-US">
                <a:solidFill>
                  <a:schemeClr val="accent6"/>
                </a:solidFill>
              </a:rPr>
              <a:t>hould be around $4.3175 lunch/$2.46 breakfast SFSP reimbursement rate. NSLP ‘free’ reimbursement rate was about $3.53 lunch and $2.26 breakfast depending on ‘severe need’ or not ($1.89))</a:t>
            </a:r>
            <a:endParaRPr>
              <a:solidFill>
                <a:schemeClr val="accent6"/>
              </a:solidFill>
            </a:endParaRPr>
          </a:p>
          <a:p>
            <a:pPr indent="0" lvl="0" marL="0" marR="0" rtl="0" algn="l">
              <a:lnSpc>
                <a:spcPct val="100000"/>
              </a:lnSpc>
              <a:spcBef>
                <a:spcPts val="0"/>
              </a:spcBef>
              <a:spcAft>
                <a:spcPts val="0"/>
              </a:spcAft>
              <a:buClr>
                <a:schemeClr val="dk1"/>
              </a:buClr>
              <a:buSzPts val="1200"/>
              <a:buFont typeface="Calibri"/>
              <a:buNone/>
            </a:pPr>
            <a:r>
              <a:t/>
            </a:r>
            <a:endParaRPr>
              <a:solidFill>
                <a:schemeClr val="accent6"/>
              </a:solidFill>
            </a:endParaRPr>
          </a:p>
          <a:p>
            <a:pPr indent="-63500" lvl="0" marL="91440" rtl="0" algn="l">
              <a:lnSpc>
                <a:spcPct val="90000"/>
              </a:lnSpc>
              <a:spcBef>
                <a:spcPts val="1400"/>
              </a:spcBef>
              <a:spcAft>
                <a:spcPts val="0"/>
              </a:spcAft>
              <a:buClr>
                <a:srgbClr val="8F1D4D"/>
              </a:buClr>
              <a:buSzPts val="1000"/>
              <a:buFont typeface="Noto Sans Symbols"/>
              <a:buChar char="❖"/>
            </a:pPr>
            <a:r>
              <a:rPr b="1" lang="en-US" sz="1000" u="sng">
                <a:solidFill>
                  <a:srgbClr val="8CA221"/>
                </a:solidFill>
                <a:latin typeface="Open Sans"/>
                <a:ea typeface="Open Sans"/>
                <a:cs typeface="Open Sans"/>
                <a:sym typeface="Open Sans"/>
                <a:hlinkClick r:id="rId2">
                  <a:extLst>
                    <a:ext uri="{A12FA001-AC4F-418D-AE19-62706E023703}">
                      <ahyp:hlinkClr val="tx"/>
                    </a:ext>
                  </a:extLst>
                </a:hlinkClick>
              </a:rPr>
              <a:t>National School Lunch Program (NSLP)</a:t>
            </a:r>
            <a:r>
              <a:rPr b="1" lang="en-US" sz="1000">
                <a:solidFill>
                  <a:srgbClr val="0771BB"/>
                </a:solidFill>
                <a:latin typeface="Open Sans"/>
                <a:ea typeface="Open Sans"/>
                <a:cs typeface="Open Sans"/>
                <a:sym typeface="Open Sans"/>
              </a:rPr>
              <a:t> (meal pattern)</a:t>
            </a:r>
            <a:endParaRPr sz="1000">
              <a:solidFill>
                <a:srgbClr val="0A0A0A"/>
              </a:solidFill>
              <a:latin typeface="Open Sans"/>
              <a:ea typeface="Open Sans"/>
              <a:cs typeface="Open Sans"/>
              <a:sym typeface="Open Sans"/>
            </a:endParaRPr>
          </a:p>
          <a:p>
            <a:pPr indent="-63500" lvl="0" marL="91440" rtl="0" algn="l">
              <a:lnSpc>
                <a:spcPct val="90000"/>
              </a:lnSpc>
              <a:spcBef>
                <a:spcPts val="1400"/>
              </a:spcBef>
              <a:spcAft>
                <a:spcPts val="0"/>
              </a:spcAft>
              <a:buClr>
                <a:srgbClr val="8F1D4D"/>
              </a:buClr>
              <a:buSzPts val="1000"/>
              <a:buFont typeface="Noto Sans Symbols"/>
              <a:buChar char="❖"/>
            </a:pPr>
            <a:r>
              <a:rPr b="1" lang="en-US" sz="1000" u="sng">
                <a:solidFill>
                  <a:srgbClr val="8CA221"/>
                </a:solidFill>
                <a:latin typeface="Open Sans"/>
                <a:ea typeface="Open Sans"/>
                <a:cs typeface="Open Sans"/>
                <a:sym typeface="Open Sans"/>
                <a:hlinkClick r:id="rId3">
                  <a:extLst>
                    <a:ext uri="{A12FA001-AC4F-418D-AE19-62706E023703}">
                      <ahyp:hlinkClr val="tx"/>
                    </a:ext>
                  </a:extLst>
                </a:hlinkClick>
              </a:rPr>
              <a:t>School Breakfast Program (SBP) </a:t>
            </a:r>
            <a:r>
              <a:rPr b="1" lang="en-US" sz="1000">
                <a:solidFill>
                  <a:srgbClr val="0771BB"/>
                </a:solidFill>
                <a:latin typeface="Open Sans"/>
                <a:ea typeface="Open Sans"/>
                <a:cs typeface="Open Sans"/>
                <a:sym typeface="Open Sans"/>
              </a:rPr>
              <a:t>(meal pattern)</a:t>
            </a:r>
            <a:endParaRPr sz="1000">
              <a:solidFill>
                <a:srgbClr val="0A0A0A"/>
              </a:solidFill>
              <a:latin typeface="Open Sans"/>
              <a:ea typeface="Open Sans"/>
              <a:cs typeface="Open Sans"/>
              <a:sym typeface="Open Sans"/>
            </a:endParaRPr>
          </a:p>
          <a:p>
            <a:pPr indent="-63500" lvl="0" marL="91440" rtl="0" algn="l">
              <a:lnSpc>
                <a:spcPct val="90000"/>
              </a:lnSpc>
              <a:spcBef>
                <a:spcPts val="1400"/>
              </a:spcBef>
              <a:spcAft>
                <a:spcPts val="0"/>
              </a:spcAft>
              <a:buClr>
                <a:srgbClr val="8F1D4D"/>
              </a:buClr>
              <a:buSzPts val="1000"/>
              <a:buFont typeface="Noto Sans Symbols"/>
              <a:buChar char="❖"/>
            </a:pPr>
            <a:r>
              <a:rPr b="1" lang="en-US" sz="1000" u="sng">
                <a:solidFill>
                  <a:srgbClr val="8CA221"/>
                </a:solidFill>
                <a:latin typeface="Open Sans"/>
                <a:ea typeface="Open Sans"/>
                <a:cs typeface="Open Sans"/>
                <a:sym typeface="Open Sans"/>
                <a:hlinkClick r:id="rId4">
                  <a:extLst>
                    <a:ext uri="{A12FA001-AC4F-418D-AE19-62706E023703}">
                      <ahyp:hlinkClr val="tx"/>
                    </a:ext>
                  </a:extLst>
                </a:hlinkClick>
              </a:rPr>
              <a:t>Summer Food Service Program (SFSP) </a:t>
            </a:r>
            <a:r>
              <a:rPr b="1" lang="en-US" sz="1000">
                <a:solidFill>
                  <a:srgbClr val="0771BB"/>
                </a:solidFill>
                <a:latin typeface="Open Sans"/>
                <a:ea typeface="Open Sans"/>
                <a:cs typeface="Open Sans"/>
                <a:sym typeface="Open Sans"/>
              </a:rPr>
              <a:t>(</a:t>
            </a:r>
            <a:r>
              <a:rPr b="1" lang="en-US" sz="1000">
                <a:solidFill>
                  <a:srgbClr val="0771BB"/>
                </a:solidFill>
                <a:highlight>
                  <a:srgbClr val="FF00FF"/>
                </a:highlight>
                <a:latin typeface="Open Sans"/>
                <a:ea typeface="Open Sans"/>
                <a:cs typeface="Open Sans"/>
                <a:sym typeface="Open Sans"/>
              </a:rPr>
              <a:t>All kids or just Students? </a:t>
            </a:r>
            <a:r>
              <a:rPr b="1" lang="en-US" sz="1000">
                <a:solidFill>
                  <a:srgbClr val="0771BB"/>
                </a:solidFill>
                <a:latin typeface="Open Sans"/>
                <a:ea typeface="Open Sans"/>
                <a:cs typeface="Open Sans"/>
                <a:sym typeface="Open Sans"/>
              </a:rPr>
              <a:t>eat for free and schools receive higher reimbursement rate, and SFSP/SSO operates October through September with reimbursement rate updates in January*)</a:t>
            </a:r>
            <a:endParaRPr sz="1000">
              <a:solidFill>
                <a:srgbClr val="0A0A0A"/>
              </a:solidFill>
              <a:latin typeface="Open Sans"/>
              <a:ea typeface="Open Sans"/>
              <a:cs typeface="Open Sans"/>
              <a:sym typeface="Open Sans"/>
            </a:endParaRPr>
          </a:p>
          <a:p>
            <a:pPr indent="-63500" lvl="0" marL="91440" rtl="0" algn="l">
              <a:lnSpc>
                <a:spcPct val="90000"/>
              </a:lnSpc>
              <a:spcBef>
                <a:spcPts val="1400"/>
              </a:spcBef>
              <a:spcAft>
                <a:spcPts val="0"/>
              </a:spcAft>
              <a:buClr>
                <a:srgbClr val="8F1D4D"/>
              </a:buClr>
              <a:buSzPts val="1000"/>
              <a:buFont typeface="Noto Sans Symbols"/>
              <a:buChar char="❖"/>
            </a:pPr>
            <a:r>
              <a:rPr lang="en-US" sz="1000">
                <a:solidFill>
                  <a:srgbClr val="8CA221"/>
                </a:solidFill>
                <a:latin typeface="Open Sans"/>
                <a:ea typeface="Open Sans"/>
                <a:cs typeface="Open Sans"/>
                <a:sym typeface="Open Sans"/>
              </a:rPr>
              <a:t>SSO is available to all schools in SY2021-22 but SFA’s must submit SSO site application in MAPS to operate.</a:t>
            </a:r>
            <a:endParaRPr sz="1000">
              <a:solidFill>
                <a:srgbClr val="8CA221"/>
              </a:solidFill>
              <a:latin typeface="Open Sans"/>
              <a:ea typeface="Open Sans"/>
              <a:cs typeface="Open Sans"/>
              <a:sym typeface="Open Sans"/>
            </a:endParaRPr>
          </a:p>
          <a:p>
            <a:pPr indent="-142874" lvl="1" marL="265176" rtl="0" algn="l">
              <a:lnSpc>
                <a:spcPct val="90000"/>
              </a:lnSpc>
              <a:spcBef>
                <a:spcPts val="400"/>
              </a:spcBef>
              <a:spcAft>
                <a:spcPts val="0"/>
              </a:spcAft>
              <a:buClr>
                <a:srgbClr val="7F7F7F"/>
              </a:buClr>
              <a:buSzPts val="1200"/>
              <a:buFont typeface="Noto Sans Symbols"/>
              <a:buChar char="❖"/>
            </a:pPr>
            <a:r>
              <a:rPr lang="en-US" u="sng">
                <a:solidFill>
                  <a:srgbClr val="8CA221"/>
                </a:solidFill>
                <a:latin typeface="arial"/>
                <a:ea typeface="arial"/>
                <a:cs typeface="arial"/>
                <a:sym typeface="arial"/>
                <a:hlinkClick r:id="rId5">
                  <a:extLst>
                    <a:ext uri="{A12FA001-AC4F-418D-AE19-62706E023703}">
                      <ahyp:hlinkClr val="tx"/>
                    </a:ext>
                  </a:extLst>
                </a:hlinkClick>
              </a:rPr>
              <a:t>Nationwide Waiver to Allow the Seamless Summer Option through School Year 2021-2022</a:t>
            </a:r>
            <a:endParaRPr>
              <a:solidFill>
                <a:srgbClr val="00B0F0"/>
              </a:solidFill>
              <a:latin typeface="arial"/>
              <a:ea typeface="arial"/>
              <a:cs typeface="arial"/>
              <a:sym typeface="arial"/>
            </a:endParaRPr>
          </a:p>
          <a:p>
            <a:pPr indent="-142874" lvl="1" marL="265176" rtl="0" algn="l">
              <a:lnSpc>
                <a:spcPct val="90000"/>
              </a:lnSpc>
              <a:spcBef>
                <a:spcPts val="600"/>
              </a:spcBef>
              <a:spcAft>
                <a:spcPts val="0"/>
              </a:spcAft>
              <a:buClr>
                <a:srgbClr val="7F7F7F"/>
              </a:buClr>
              <a:buSzPts val="1200"/>
              <a:buFont typeface="Noto Sans Symbols"/>
              <a:buChar char="❖"/>
            </a:pPr>
            <a:r>
              <a:rPr lang="en-US" u="sng">
                <a:solidFill>
                  <a:srgbClr val="8CA221"/>
                </a:solidFill>
                <a:latin typeface="arial"/>
                <a:ea typeface="arial"/>
                <a:cs typeface="arial"/>
                <a:sym typeface="arial"/>
                <a:hlinkClick r:id="rId6">
                  <a:extLst>
                    <a:ext uri="{A12FA001-AC4F-418D-AE19-62706E023703}">
                      <ahyp:hlinkClr val="tx"/>
                    </a:ext>
                  </a:extLst>
                </a:hlinkClick>
              </a:rPr>
              <a:t>Nationwide Waiver to Allow Summer Food Service Program Reimbursement Rates in School Year 2021-2022</a:t>
            </a:r>
            <a:endParaRPr u="sng">
              <a:solidFill>
                <a:srgbClr val="00B0F0"/>
              </a:solidFill>
              <a:latin typeface="arial"/>
              <a:ea typeface="arial"/>
              <a:cs typeface="arial"/>
              <a:sym typeface="arial"/>
            </a:endParaRPr>
          </a:p>
          <a:p>
            <a:pPr indent="0" lvl="0" marL="0" rtl="0" algn="l">
              <a:lnSpc>
                <a:spcPct val="90000"/>
              </a:lnSpc>
              <a:spcBef>
                <a:spcPts val="1600"/>
              </a:spcBef>
              <a:spcAft>
                <a:spcPts val="0"/>
              </a:spcAft>
              <a:buClr>
                <a:schemeClr val="dk1"/>
              </a:buClr>
              <a:buSzPts val="2800"/>
              <a:buFont typeface="Arial"/>
              <a:buNone/>
            </a:pPr>
            <a:r>
              <a:t/>
            </a:r>
            <a:endParaRPr sz="2800">
              <a:solidFill>
                <a:srgbClr val="0A0A0A"/>
              </a:solidFill>
              <a:latin typeface="Open Sans"/>
              <a:ea typeface="Open Sans"/>
              <a:cs typeface="Open Sans"/>
              <a:sym typeface="Open Sans"/>
            </a:endParaRPr>
          </a:p>
          <a:p>
            <a:pPr indent="0" lvl="0" marL="0" marR="0" rtl="0" algn="l">
              <a:lnSpc>
                <a:spcPct val="100000"/>
              </a:lnSpc>
              <a:spcBef>
                <a:spcPts val="0"/>
              </a:spcBef>
              <a:spcAft>
                <a:spcPts val="0"/>
              </a:spcAft>
              <a:buClr>
                <a:schemeClr val="dk1"/>
              </a:buClr>
              <a:buSzPts val="1200"/>
              <a:buFont typeface="Calibri"/>
              <a:buNone/>
            </a:pPr>
            <a:r>
              <a:t/>
            </a:r>
            <a:endParaRPr>
              <a:solidFill>
                <a:schemeClr val="accent6"/>
              </a:solidFill>
            </a:endParaRPr>
          </a:p>
        </p:txBody>
      </p:sp>
      <p:sp>
        <p:nvSpPr>
          <p:cNvPr id="210" name="Google Shape;210;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de6d8f126e_0_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de6d8f126e_0_1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Kim</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 SSO allows schools to continue serving meals for free and also provides the same higher Summer Food Service PRogram reimbursement rate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This waiver is available through June 30, 2022</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Schools may choose to operate the SSO - or decide to stick </a:t>
            </a:r>
            <a:r>
              <a:rPr lang="en-US"/>
              <a:t>with</a:t>
            </a:r>
            <a:r>
              <a:rPr lang="en-US"/>
              <a:t> the National School Lunch Program</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 SSO is </a:t>
            </a:r>
            <a:r>
              <a:rPr lang="en-US"/>
              <a:t>available</a:t>
            </a:r>
            <a:r>
              <a:rPr lang="en-US"/>
              <a:t> to all schools across the state regardless of eligibility or in-person learning status. If you are a school that is back to all in-person learning and even if you have a low free/reduced rate - your school still is able to operate the SSO. </a:t>
            </a:r>
            <a:endParaRPr/>
          </a:p>
        </p:txBody>
      </p:sp>
      <p:sp>
        <p:nvSpPr>
          <p:cNvPr id="219" name="Google Shape;219;gde6d8f126e_0_1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6" name="Google Shape;226;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Kim</a:t>
            </a:r>
            <a:endParaRPr/>
          </a:p>
          <a:p>
            <a:pPr indent="0" lvl="0" marL="0" marR="0" rtl="0" algn="l">
              <a:lnSpc>
                <a:spcPct val="100000"/>
              </a:lnSpc>
              <a:spcBef>
                <a:spcPts val="0"/>
              </a:spcBef>
              <a:spcAft>
                <a:spcPts val="0"/>
              </a:spcAft>
              <a:buClr>
                <a:schemeClr val="dk1"/>
              </a:buClr>
              <a:buSzPts val="1200"/>
              <a:buFont typeface="Calibri"/>
              <a:buNone/>
            </a:pPr>
            <a:r>
              <a:rPr lang="en-US"/>
              <a:t>The SSO is available to help reduce the amount of paperwork and the administrative burden. There are no </a:t>
            </a:r>
            <a:r>
              <a:rPr lang="en-US"/>
              <a:t>eligibility</a:t>
            </a:r>
            <a:r>
              <a:rPr lang="en-US"/>
              <a:t> applications required. Free and Reduced Price applications still need to be available if a family wants to fill them out, but you do not have to distribute them. All children eat for free. </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rPr lang="en-US"/>
              <a:t>Like Erin mentioned, verification will still need to be completed this year even if no applications are received. Applications also still need to be processed if they are received. </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rPr lang="en-US"/>
              <a:t>Additionally, the USDA is aware that some schools may be concerned about their Title Program funding if they do not collect </a:t>
            </a:r>
            <a:r>
              <a:rPr lang="en-US"/>
              <a:t>eligibility</a:t>
            </a:r>
            <a:r>
              <a:rPr lang="en-US"/>
              <a:t> information. They have made a fact sheet and this is posted on the OPI school nutrition website opi.mt.gov/schoo-nutrition </a:t>
            </a:r>
            <a:r>
              <a:rPr lang="en-US" sz="1000">
                <a:solidFill>
                  <a:srgbClr val="2E2B21"/>
                </a:solidFill>
                <a:latin typeface="Arial"/>
                <a:ea typeface="Arial"/>
                <a:cs typeface="Arial"/>
                <a:sym typeface="Arial"/>
              </a:rPr>
              <a:t>Jack OConnor 444-3083 </a:t>
            </a:r>
            <a:r>
              <a:rPr lang="en-US" sz="1000" u="sng">
                <a:solidFill>
                  <a:schemeClr val="hlink"/>
                </a:solidFill>
                <a:latin typeface="Arial"/>
                <a:ea typeface="Arial"/>
                <a:cs typeface="Arial"/>
                <a:sym typeface="Arial"/>
                <a:hlinkClick r:id="rId2"/>
              </a:rPr>
              <a:t>JOConnor2@mt.gov</a:t>
            </a:r>
            <a:r>
              <a:rPr lang="en-US" sz="1000">
                <a:solidFill>
                  <a:srgbClr val="2E2B21"/>
                </a:solidFill>
                <a:latin typeface="Arial"/>
                <a:ea typeface="Arial"/>
                <a:cs typeface="Arial"/>
                <a:sym typeface="Arial"/>
              </a:rPr>
              <a:t> </a:t>
            </a:r>
            <a:endParaRPr sz="1000">
              <a:solidFill>
                <a:srgbClr val="2E2B21"/>
              </a:solidFill>
              <a:latin typeface="Arial"/>
              <a:ea typeface="Arial"/>
              <a:cs typeface="Arial"/>
              <a:sym typeface="Arial"/>
            </a:endParaRPr>
          </a:p>
          <a:p>
            <a:pPr indent="-139700" lvl="0" marL="91440" rtl="0" algn="l">
              <a:lnSpc>
                <a:spcPct val="90000"/>
              </a:lnSpc>
              <a:spcBef>
                <a:spcPts val="1400"/>
              </a:spcBef>
              <a:spcAft>
                <a:spcPts val="0"/>
              </a:spcAft>
              <a:buClr>
                <a:srgbClr val="8F1D4D"/>
              </a:buClr>
              <a:buSzPts val="2200"/>
              <a:buFont typeface="Noto Sans Symbols"/>
              <a:buChar char="▪"/>
            </a:pPr>
            <a:r>
              <a:t/>
            </a:r>
            <a:endParaRPr sz="2200">
              <a:solidFill>
                <a:srgbClr val="2E2B21"/>
              </a:solidFill>
              <a:latin typeface="Arial"/>
              <a:ea typeface="Arial"/>
              <a:cs typeface="Arial"/>
              <a:sym typeface="Arial"/>
            </a:endParaRPr>
          </a:p>
          <a:p>
            <a:pPr indent="0" lvl="0" marL="0" rtl="0" algn="l">
              <a:spcBef>
                <a:spcPts val="0"/>
              </a:spcBef>
              <a:spcAft>
                <a:spcPts val="0"/>
              </a:spcAft>
              <a:buNone/>
            </a:pPr>
            <a:r>
              <a:t/>
            </a:r>
            <a:endParaRPr/>
          </a:p>
        </p:txBody>
      </p:sp>
      <p:sp>
        <p:nvSpPr>
          <p:cNvPr id="227" name="Google Shape;227;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dff628c444_0_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dff628c444_0_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69850" lvl="0" marL="91440" rtl="0" algn="l">
              <a:lnSpc>
                <a:spcPct val="90000"/>
              </a:lnSpc>
              <a:spcBef>
                <a:spcPts val="1400"/>
              </a:spcBef>
              <a:spcAft>
                <a:spcPts val="0"/>
              </a:spcAft>
              <a:buClr>
                <a:srgbClr val="8F1D4D"/>
              </a:buClr>
              <a:buSzPts val="1100"/>
              <a:buFont typeface="Noto Sans Symbols"/>
              <a:buChar char="▪"/>
            </a:pPr>
            <a:r>
              <a:rPr lang="en-US" sz="1100">
                <a:solidFill>
                  <a:srgbClr val="2E2B21"/>
                </a:solidFill>
                <a:latin typeface="Open Sans"/>
                <a:ea typeface="Open Sans"/>
                <a:cs typeface="Open Sans"/>
                <a:sym typeface="Open Sans"/>
              </a:rPr>
              <a:t> A maximum of two meals per day may be claimed under the SSO - recommended to do Breakfast and Lunch - but may do snack if not offering breakfast</a:t>
            </a:r>
            <a:endParaRPr sz="1100">
              <a:solidFill>
                <a:srgbClr val="2E2B21"/>
              </a:solidFill>
              <a:latin typeface="Open Sans"/>
              <a:ea typeface="Open Sans"/>
              <a:cs typeface="Open Sans"/>
              <a:sym typeface="Open Sans"/>
            </a:endParaRPr>
          </a:p>
          <a:p>
            <a:pPr indent="-69850" lvl="0" marL="91440" rtl="0" algn="l">
              <a:lnSpc>
                <a:spcPct val="90000"/>
              </a:lnSpc>
              <a:spcBef>
                <a:spcPts val="1400"/>
              </a:spcBef>
              <a:spcAft>
                <a:spcPts val="0"/>
              </a:spcAft>
              <a:buClr>
                <a:srgbClr val="2E2B21"/>
              </a:buClr>
              <a:buSzPts val="1100"/>
              <a:buFont typeface="Open Sans"/>
              <a:buChar char="▪"/>
            </a:pPr>
            <a:r>
              <a:rPr lang="en-US" sz="1100">
                <a:solidFill>
                  <a:srgbClr val="2E2B21"/>
                </a:solidFill>
                <a:latin typeface="Open Sans"/>
                <a:ea typeface="Open Sans"/>
                <a:cs typeface="Open Sans"/>
                <a:sym typeface="Open Sans"/>
              </a:rPr>
              <a:t> If schools want to offer snack along with the breakfast and lunch, it is recommended to consider participating in CACFP at-risk afterschool meals program. The Afterschool Snack Program will not be allowed in addition to the SSO. </a:t>
            </a:r>
            <a:endParaRPr sz="1100">
              <a:solidFill>
                <a:srgbClr val="2E2B21"/>
              </a:solidFill>
              <a:latin typeface="Open Sans"/>
              <a:ea typeface="Open Sans"/>
              <a:cs typeface="Open Sans"/>
              <a:sym typeface="Open Sans"/>
            </a:endParaRPr>
          </a:p>
          <a:p>
            <a:pPr indent="-69850" lvl="0" marL="91440" rtl="0" algn="l">
              <a:lnSpc>
                <a:spcPct val="90000"/>
              </a:lnSpc>
              <a:spcBef>
                <a:spcPts val="1400"/>
              </a:spcBef>
              <a:spcAft>
                <a:spcPts val="0"/>
              </a:spcAft>
              <a:buClr>
                <a:srgbClr val="8F1D4D"/>
              </a:buClr>
              <a:buSzPts val="1100"/>
              <a:buFont typeface="Noto Sans Symbols"/>
              <a:buChar char="▪"/>
            </a:pPr>
            <a:r>
              <a:rPr lang="en-US" sz="1100">
                <a:solidFill>
                  <a:srgbClr val="2E2B21"/>
                </a:solidFill>
                <a:latin typeface="Open Sans"/>
                <a:ea typeface="Open Sans"/>
                <a:cs typeface="Open Sans"/>
                <a:sym typeface="Open Sans"/>
              </a:rPr>
              <a:t>Seamless Summer Option positions schools to serve nutritious meals by requiring to follow the NSLP/SBP meal pattern.</a:t>
            </a:r>
            <a:endParaRPr sz="1100">
              <a:solidFill>
                <a:srgbClr val="0A0A0A"/>
              </a:solidFill>
              <a:latin typeface="Open Sans"/>
              <a:ea typeface="Open Sans"/>
              <a:cs typeface="Open Sans"/>
              <a:sym typeface="Open Sans"/>
            </a:endParaRPr>
          </a:p>
          <a:p>
            <a:pPr indent="-69850" lvl="0" marL="91440" rtl="0" algn="l">
              <a:lnSpc>
                <a:spcPct val="90000"/>
              </a:lnSpc>
              <a:spcBef>
                <a:spcPts val="1400"/>
              </a:spcBef>
              <a:spcAft>
                <a:spcPts val="0"/>
              </a:spcAft>
              <a:buClr>
                <a:srgbClr val="8F1D4D"/>
              </a:buClr>
              <a:buSzPts val="1100"/>
              <a:buFont typeface="Noto Sans Symbols"/>
              <a:buChar char="▪"/>
            </a:pPr>
            <a:r>
              <a:rPr lang="en-US" sz="1100">
                <a:solidFill>
                  <a:srgbClr val="2E2B21"/>
                </a:solidFill>
                <a:latin typeface="Arial"/>
                <a:ea typeface="Arial"/>
                <a:cs typeface="Arial"/>
                <a:sym typeface="Arial"/>
              </a:rPr>
              <a:t>Targeted Meal Pattern waiver available</a:t>
            </a:r>
            <a:endParaRPr sz="1100">
              <a:solidFill>
                <a:srgbClr val="2E2B21"/>
              </a:solidFill>
              <a:latin typeface="Arial"/>
              <a:ea typeface="Arial"/>
              <a:cs typeface="Arial"/>
              <a:sym typeface="Arial"/>
            </a:endParaRPr>
          </a:p>
          <a:p>
            <a:pPr indent="-69850" lvl="0" marL="91440" rtl="0" algn="l">
              <a:lnSpc>
                <a:spcPct val="90000"/>
              </a:lnSpc>
              <a:spcBef>
                <a:spcPts val="1400"/>
              </a:spcBef>
              <a:spcAft>
                <a:spcPts val="0"/>
              </a:spcAft>
              <a:buClr>
                <a:srgbClr val="8F1D4D"/>
              </a:buClr>
              <a:buSzPts val="1100"/>
              <a:buFont typeface="Noto Sans Symbols"/>
              <a:buChar char="▪"/>
            </a:pPr>
            <a:r>
              <a:rPr lang="en-US" sz="1100">
                <a:solidFill>
                  <a:srgbClr val="0A0A0A"/>
                </a:solidFill>
                <a:latin typeface="Open Sans"/>
                <a:ea typeface="Open Sans"/>
                <a:cs typeface="Open Sans"/>
                <a:sym typeface="Open Sans"/>
              </a:rPr>
              <a:t>Offer vs. Serve (OVS) is allowed with SSO</a:t>
            </a:r>
            <a:endParaRPr sz="100"/>
          </a:p>
        </p:txBody>
      </p:sp>
      <p:sp>
        <p:nvSpPr>
          <p:cNvPr id="236" name="Google Shape;236;gdff628c444_0_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3" name="Google Shape;243;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lang="en-US">
                <a:solidFill>
                  <a:srgbClr val="000000"/>
                </a:solidFill>
                <a:latin typeface="arial"/>
                <a:ea typeface="arial"/>
                <a:cs typeface="arial"/>
                <a:sym typeface="arial"/>
              </a:rPr>
              <a:t>Kim</a:t>
            </a:r>
            <a:endParaRPr>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US">
                <a:solidFill>
                  <a:srgbClr val="000000"/>
                </a:solidFill>
                <a:latin typeface="arial"/>
                <a:ea typeface="arial"/>
                <a:cs typeface="arial"/>
                <a:sym typeface="arial"/>
              </a:rPr>
              <a:t>OPI is currently working on administrative and technology changes to existing systems to accommodate the new Seamless Summer Option. These changes will allow school districts to sign up and apply for this option. We hope to have the application available tentatively the week of </a:t>
            </a:r>
            <a:r>
              <a:rPr lang="en-US">
                <a:solidFill>
                  <a:srgbClr val="000000"/>
                </a:solidFill>
                <a:latin typeface="arial"/>
                <a:ea typeface="arial"/>
                <a:cs typeface="arial"/>
                <a:sym typeface="arial"/>
              </a:rPr>
              <a:t>July 1st </a:t>
            </a:r>
            <a:r>
              <a:rPr b="0" i="0" lang="en-US">
                <a:solidFill>
                  <a:srgbClr val="000000"/>
                </a:solidFill>
                <a:latin typeface="arial"/>
                <a:ea typeface="arial"/>
                <a:cs typeface="arial"/>
                <a:sym typeface="arial"/>
              </a:rPr>
              <a:t>so schools can then start applying.</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rPr lang="en-US"/>
              <a:t>SSO runs from October through September so SFA’s will need to complete the application in MAPS for SY20-21 (for operating SSO in August or September whenever your school starts) and then complete application for October 2021 through end of your school year (usually May or June 30</a:t>
            </a:r>
            <a:r>
              <a:rPr baseline="30000" lang="en-US"/>
              <a:t>th</a:t>
            </a:r>
            <a:r>
              <a:rPr lang="en-US"/>
              <a:t> at the latest). The SSO option will be under the SNP icon in MAPS and will be an option under site applications.</a:t>
            </a:r>
            <a:endParaRPr/>
          </a:p>
          <a:p>
            <a:pPr indent="0" lvl="0" marL="0" rtl="0" algn="l">
              <a:spcBef>
                <a:spcPts val="0"/>
              </a:spcBef>
              <a:spcAft>
                <a:spcPts val="0"/>
              </a:spcAft>
              <a:buNone/>
            </a:pPr>
            <a:r>
              <a:t/>
            </a:r>
            <a:endParaRPr/>
          </a:p>
        </p:txBody>
      </p:sp>
      <p:sp>
        <p:nvSpPr>
          <p:cNvPr id="244" name="Google Shape;244;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dff628c444_0_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52" name="Google Shape;252;gdff628c444_0_1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The SSO will follow the Summer Food Service Program reimbursement rates for School Year SSO 2021-2022. Normally, the SSO provides the NSLP free rate. These SFSP rates follow the Consumer Price index and will be updated again on January 1, 2022. Schools will submit meal claims at the end of each month, just like usual, and will receive this </a:t>
            </a:r>
            <a:r>
              <a:rPr lang="en-US"/>
              <a:t>amount for each meal claimed - again regardless of a child’s eligibility.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These rates are higher than the NSLP free reimbursement rates - $3.60 for free lunch at 60% eligibility in 2020-2021</a:t>
            </a:r>
            <a:endParaRPr/>
          </a:p>
        </p:txBody>
      </p:sp>
      <p:sp>
        <p:nvSpPr>
          <p:cNvPr id="253" name="Google Shape;253;gdff628c444_0_1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Erin</a:t>
            </a:r>
            <a:endParaRPr/>
          </a:p>
        </p:txBody>
      </p:sp>
      <p:sp>
        <p:nvSpPr>
          <p:cNvPr id="118" name="Google Shape;118;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dff628c444_0_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59" name="Google Shape;259;gdff628c444_0_1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This year, we will also be going back to conducting Administrative Reviews. If your school is operating the SSO and due for an Administrative Review, there will be a few less areas to review. School districts will also be responsible for conducting some self-monitoring at the beginning of the school year to ensure schools are complying with the counting, claiming and meal pattern regulations. This can be done off-site via the monitoring waiver via a desk audit - so a phone call or asking for records to be scanned or faxed instead of observing a meal service in person. </a:t>
            </a:r>
            <a:endParaRPr/>
          </a:p>
        </p:txBody>
      </p:sp>
      <p:sp>
        <p:nvSpPr>
          <p:cNvPr id="260" name="Google Shape;260;gdff628c444_0_1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dff628c444_0_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67" name="Google Shape;267;gdff628c444_0_2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Finally, whether operating the SSO or NSLP, schools will be required to distribute a public announcement. This has been done by OPI for the past couple of years. But, since we have two different programs this year, OPI will be asking schools to submit the public announcement to their Local paper, newsletter, facebook, etc. However they let families know things. OPI will be providing a template for schools to meet this requirement</a:t>
            </a:r>
            <a:endParaRPr/>
          </a:p>
        </p:txBody>
      </p:sp>
      <p:sp>
        <p:nvSpPr>
          <p:cNvPr id="268" name="Google Shape;268;gdff628c444_0_2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ddb48debc5_0_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75" name="Google Shape;275;gddb48debc5_0_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6" name="Google Shape;276;gddb48debc5_0_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ddd474e33a_1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83" name="Google Shape;283;gddd474e33a_1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4" name="Google Shape;284;gddd474e33a_1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Erin</a:t>
            </a:r>
            <a:endParaRPr/>
          </a:p>
        </p:txBody>
      </p:sp>
      <p:sp>
        <p:nvSpPr>
          <p:cNvPr id="124" name="Google Shape;124;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Erin</a:t>
            </a:r>
            <a:endParaRPr/>
          </a:p>
        </p:txBody>
      </p:sp>
      <p:sp>
        <p:nvSpPr>
          <p:cNvPr id="131" name="Google Shape;131;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7" name="Google Shape;137;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lang="en-US">
                <a:solidFill>
                  <a:srgbClr val="000000"/>
                </a:solidFill>
                <a:latin typeface="arial"/>
                <a:ea typeface="arial"/>
                <a:cs typeface="arial"/>
                <a:sym typeface="arial"/>
              </a:rPr>
              <a:t>Erin</a:t>
            </a:r>
            <a:endParaRPr>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US" sz="1200">
                <a:solidFill>
                  <a:srgbClr val="000000"/>
                </a:solidFill>
                <a:latin typeface="arial"/>
                <a:ea typeface="arial"/>
                <a:cs typeface="arial"/>
                <a:sym typeface="arial"/>
              </a:rPr>
              <a:t>The US Department of Agriculture recently announced new and extended school nutrition waivers for the 2021-2022 school year for schools participating in the OPI School Nutrition Programs.  These waivers continue to offer flexibility in feeding children and meeting local needs with a focus on promoting nutritious meals. We </a:t>
            </a:r>
            <a:r>
              <a:rPr lang="en-US">
                <a:solidFill>
                  <a:srgbClr val="000000"/>
                </a:solidFill>
                <a:latin typeface="arial"/>
                <a:ea typeface="arial"/>
                <a:cs typeface="arial"/>
                <a:sym typeface="arial"/>
              </a:rPr>
              <a:t>want to ensure meal access for children and assist program operators in their operational efforts by providing flexibility in the program. So the priorities for next school year are to:</a:t>
            </a:r>
            <a:endParaRPr>
              <a:solidFill>
                <a:srgbClr val="000000"/>
              </a:solidFill>
              <a:latin typeface="arial"/>
              <a:ea typeface="arial"/>
              <a:cs typeface="arial"/>
              <a:sym typeface="arial"/>
            </a:endParaRPr>
          </a:p>
          <a:p>
            <a:pPr indent="0" lvl="0" marL="0" rtl="0" algn="l">
              <a:spcBef>
                <a:spcPts val="0"/>
              </a:spcBef>
              <a:spcAft>
                <a:spcPts val="0"/>
              </a:spcAft>
              <a:buNone/>
            </a:pPr>
            <a:r>
              <a:t/>
            </a:r>
            <a:endParaRPr/>
          </a:p>
        </p:txBody>
      </p:sp>
      <p:sp>
        <p:nvSpPr>
          <p:cNvPr id="138" name="Google Shape;138;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6" name="Google Shape;146;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lang="en-US">
                <a:solidFill>
                  <a:srgbClr val="000000"/>
                </a:solidFill>
                <a:latin typeface="arial"/>
                <a:ea typeface="arial"/>
                <a:cs typeface="arial"/>
                <a:sym typeface="arial"/>
              </a:rPr>
              <a:t>Erin</a:t>
            </a:r>
            <a:endParaRPr>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US">
                <a:solidFill>
                  <a:srgbClr val="000000"/>
                </a:solidFill>
                <a:latin typeface="arial"/>
                <a:ea typeface="arial"/>
                <a:cs typeface="arial"/>
                <a:sym typeface="arial"/>
              </a:rPr>
              <a:t>Many of these flexibilities are extensions of existing waivers. For example, schools can continue to offer grab and go meals if needed, parents or guardians can pick up meals to take home to their children, and schools can establish meal service times that support streamlined access to nutritious meals. Additionally, specific meal pattern flexibilities have been extended, allowing for increased food choices to support alternative meal service options.</a:t>
            </a:r>
            <a:endParaRPr>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US">
                <a:solidFill>
                  <a:srgbClr val="000000"/>
                </a:solidFill>
                <a:latin typeface="arial"/>
                <a:ea typeface="arial"/>
                <a:cs typeface="arial"/>
                <a:sym typeface="arial"/>
              </a:rPr>
              <a:t>just by complet</a:t>
            </a:r>
            <a:r>
              <a:rPr lang="en-US">
                <a:solidFill>
                  <a:srgbClr val="000000"/>
                </a:solidFill>
                <a:latin typeface="arial"/>
                <a:ea typeface="arial"/>
                <a:cs typeface="arial"/>
                <a:sym typeface="arial"/>
              </a:rPr>
              <a:t>ing</a:t>
            </a:r>
            <a:r>
              <a:rPr b="0" i="0" lang="en-US">
                <a:solidFill>
                  <a:srgbClr val="000000"/>
                </a:solidFill>
                <a:latin typeface="arial"/>
                <a:ea typeface="arial"/>
                <a:cs typeface="arial"/>
                <a:sym typeface="arial"/>
              </a:rPr>
              <a:t> the MAPS application to operate the SSO or ASP programs </a:t>
            </a:r>
            <a:r>
              <a:rPr lang="en-US">
                <a:solidFill>
                  <a:srgbClr val="000000"/>
                </a:solidFill>
                <a:latin typeface="arial"/>
                <a:ea typeface="arial"/>
                <a:cs typeface="arial"/>
                <a:sym typeface="arial"/>
              </a:rPr>
              <a:t>utilizes these </a:t>
            </a:r>
            <a:r>
              <a:rPr b="0" i="0" lang="en-US">
                <a:solidFill>
                  <a:srgbClr val="000000"/>
                </a:solidFill>
                <a:latin typeface="arial"/>
                <a:ea typeface="arial"/>
                <a:cs typeface="arial"/>
                <a:sym typeface="arial"/>
              </a:rPr>
              <a:t>waivers.</a:t>
            </a:r>
            <a:endParaRPr/>
          </a:p>
          <a:p>
            <a:pPr indent="0" lvl="0" marL="0" marR="0" rtl="0" algn="l">
              <a:lnSpc>
                <a:spcPct val="100000"/>
              </a:lnSpc>
              <a:spcBef>
                <a:spcPts val="0"/>
              </a:spcBef>
              <a:spcAft>
                <a:spcPts val="0"/>
              </a:spcAft>
              <a:buClr>
                <a:srgbClr val="000000"/>
              </a:buClr>
              <a:buSzPts val="1200"/>
              <a:buFont typeface="arial"/>
              <a:buNone/>
            </a:pPr>
            <a:r>
              <a:rPr b="0" i="0" lang="en-US">
                <a:solidFill>
                  <a:srgbClr val="000000"/>
                </a:solidFill>
                <a:latin typeface="arial"/>
                <a:ea typeface="arial"/>
                <a:cs typeface="arial"/>
                <a:sym typeface="arial"/>
              </a:rPr>
              <a:t>SFA’s will need to complete a Google Forms survey to opt into or request to use </a:t>
            </a:r>
            <a:r>
              <a:rPr lang="en-US">
                <a:solidFill>
                  <a:srgbClr val="000000"/>
                </a:solidFill>
                <a:latin typeface="arial"/>
                <a:ea typeface="arial"/>
                <a:cs typeface="arial"/>
                <a:sym typeface="arial"/>
              </a:rPr>
              <a:t>all the other </a:t>
            </a:r>
            <a:r>
              <a:rPr b="0" i="0" lang="en-US">
                <a:solidFill>
                  <a:srgbClr val="000000"/>
                </a:solidFill>
                <a:latin typeface="arial"/>
                <a:ea typeface="arial"/>
                <a:cs typeface="arial"/>
                <a:sym typeface="arial"/>
              </a:rPr>
              <a:t>waivers listed here. *Available soon</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Schools have the choice of operating normal NSLP/SBP or SSO. Whether Schools choose to operate NSLP or SSO, the meal flexibility waivers are available regardless of program being operated.</a:t>
            </a:r>
            <a:endParaRPr/>
          </a:p>
          <a:p>
            <a:pPr indent="0" lvl="0" marL="0" rtl="0" algn="l">
              <a:spcBef>
                <a:spcPts val="0"/>
              </a:spcBef>
              <a:spcAft>
                <a:spcPts val="0"/>
              </a:spcAft>
              <a:buNone/>
            </a:pPr>
            <a:r>
              <a:rPr lang="en-US"/>
              <a:t>Go thru each waiver.</a:t>
            </a:r>
            <a:endParaRPr/>
          </a:p>
        </p:txBody>
      </p:sp>
      <p:sp>
        <p:nvSpPr>
          <p:cNvPr id="147" name="Google Shape;147;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5" name="Google Shape;155;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solidFill>
                  <a:srgbClr val="1B1B1B"/>
                </a:solidFill>
                <a:latin typeface="Source Sans Pro"/>
                <a:ea typeface="Source Sans Pro"/>
                <a:cs typeface="Source Sans Pro"/>
                <a:sym typeface="Source Sans Pro"/>
              </a:rPr>
              <a:t>Erin</a:t>
            </a:r>
            <a:endParaRPr>
              <a:solidFill>
                <a:srgbClr val="1B1B1B"/>
              </a:solidFill>
              <a:latin typeface="Source Sans Pro"/>
              <a:ea typeface="Source Sans Pro"/>
              <a:cs typeface="Source Sans Pro"/>
              <a:sym typeface="Source Sans Pro"/>
            </a:endParaRPr>
          </a:p>
          <a:p>
            <a:pPr indent="0" lvl="0" marL="0" rtl="0" algn="l">
              <a:spcBef>
                <a:spcPts val="0"/>
              </a:spcBef>
              <a:spcAft>
                <a:spcPts val="0"/>
              </a:spcAft>
              <a:buNone/>
            </a:pPr>
            <a:r>
              <a:t/>
            </a:r>
            <a:endParaRPr>
              <a:solidFill>
                <a:srgbClr val="1B1B1B"/>
              </a:solidFill>
              <a:latin typeface="Source Sans Pro"/>
              <a:ea typeface="Source Sans Pro"/>
              <a:cs typeface="Source Sans Pro"/>
              <a:sym typeface="Source Sans Pro"/>
            </a:endParaRPr>
          </a:p>
          <a:p>
            <a:pPr indent="0" lvl="0" marL="0" rtl="0" algn="l">
              <a:spcBef>
                <a:spcPts val="0"/>
              </a:spcBef>
              <a:spcAft>
                <a:spcPts val="0"/>
              </a:spcAft>
              <a:buNone/>
            </a:pPr>
            <a:r>
              <a:rPr lang="en-US">
                <a:solidFill>
                  <a:srgbClr val="1B1B1B"/>
                </a:solidFill>
                <a:latin typeface="Source Sans Pro"/>
                <a:ea typeface="Source Sans Pro"/>
                <a:cs typeface="Source Sans Pro"/>
                <a:sym typeface="Source Sans Pro"/>
              </a:rPr>
              <a:t>Just a little background on the Flexibilities for Milk, Whole Grains, and Sodium Requirements 2018 Final Rule that these </a:t>
            </a:r>
            <a:r>
              <a:rPr lang="en-US">
                <a:solidFill>
                  <a:srgbClr val="1B1B1B"/>
                </a:solidFill>
                <a:latin typeface="Source Sans Pro"/>
                <a:ea typeface="Source Sans Pro"/>
                <a:cs typeface="Source Sans Pro"/>
                <a:sym typeface="Source Sans Pro"/>
              </a:rPr>
              <a:t>flexibility</a:t>
            </a:r>
            <a:r>
              <a:rPr lang="en-US">
                <a:solidFill>
                  <a:srgbClr val="1B1B1B"/>
                </a:solidFill>
                <a:latin typeface="Source Sans Pro"/>
                <a:ea typeface="Source Sans Pro"/>
                <a:cs typeface="Source Sans Pro"/>
                <a:sym typeface="Source Sans Pro"/>
              </a:rPr>
              <a:t> are no longer allowed in SY2020-21 or 2021-22 unless districts opt into the Meal Pattern Flexibility waiver that OPI will provide a waiver form to complete and submit requesting these or any other meal pattern flexibility.</a:t>
            </a:r>
            <a:endParaRPr>
              <a:solidFill>
                <a:srgbClr val="1B1B1B"/>
              </a:solidFill>
              <a:latin typeface="Source Sans Pro"/>
              <a:ea typeface="Source Sans Pro"/>
              <a:cs typeface="Source Sans Pro"/>
              <a:sym typeface="Source Sans Pro"/>
            </a:endParaRPr>
          </a:p>
        </p:txBody>
      </p:sp>
      <p:sp>
        <p:nvSpPr>
          <p:cNvPr id="156" name="Google Shape;156;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4" name="Google Shape;164;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solidFill>
                  <a:srgbClr val="1B1B1B"/>
                </a:solidFill>
                <a:latin typeface="Source Sans Pro"/>
                <a:ea typeface="Source Sans Pro"/>
                <a:cs typeface="Source Sans Pro"/>
                <a:sym typeface="Source Sans Pro"/>
              </a:rPr>
              <a:t>Erin</a:t>
            </a:r>
            <a:endParaRPr>
              <a:solidFill>
                <a:srgbClr val="1B1B1B"/>
              </a:solidFill>
              <a:latin typeface="Source Sans Pro"/>
              <a:ea typeface="Source Sans Pro"/>
              <a:cs typeface="Source Sans Pro"/>
              <a:sym typeface="Source Sans Pro"/>
            </a:endParaRPr>
          </a:p>
          <a:p>
            <a:pPr indent="0" lvl="0" marL="0" rtl="0" algn="l">
              <a:spcBef>
                <a:spcPts val="0"/>
              </a:spcBef>
              <a:spcAft>
                <a:spcPts val="0"/>
              </a:spcAft>
              <a:buNone/>
            </a:pPr>
            <a:r>
              <a:rPr b="0" i="0" lang="en-US">
                <a:solidFill>
                  <a:srgbClr val="1B1B1B"/>
                </a:solidFill>
                <a:latin typeface="Source Sans Pro"/>
                <a:ea typeface="Source Sans Pro"/>
                <a:cs typeface="Source Sans Pro"/>
                <a:sym typeface="Source Sans Pro"/>
              </a:rPr>
              <a:t>The School Meal Pattern Flexibility waiver for SY2021-22:</a:t>
            </a:r>
            <a:endParaRPr/>
          </a:p>
          <a:p>
            <a:pPr indent="-91440" lvl="1" marL="457200" rtl="0" algn="l">
              <a:spcBef>
                <a:spcPts val="1200"/>
              </a:spcBef>
              <a:spcAft>
                <a:spcPts val="0"/>
              </a:spcAft>
              <a:buClr>
                <a:schemeClr val="dk1"/>
              </a:buClr>
              <a:buSzPts val="1200"/>
              <a:buFont typeface="Source Sans Pro"/>
              <a:buChar char="•"/>
            </a:pPr>
            <a:r>
              <a:rPr lang="en-US">
                <a:latin typeface="Source Sans Pro"/>
                <a:ea typeface="Source Sans Pro"/>
                <a:cs typeface="Source Sans Pro"/>
                <a:sym typeface="Source Sans Pro"/>
              </a:rPr>
              <a:t>Schools can </a:t>
            </a:r>
            <a:r>
              <a:rPr i="0" lang="en-US" sz="1200" cap="none" strike="noStrike">
                <a:latin typeface="Source Sans Pro"/>
                <a:ea typeface="Source Sans Pro"/>
                <a:cs typeface="Source Sans Pro"/>
                <a:sym typeface="Source Sans Pro"/>
              </a:rPr>
              <a:t>apply for this waiver due to Food Safety, Supply Chain, Financial Hardship, or Logistical Challenges. Meal Pattern requirements may be waived if the State agency determines that the waivers are necessary in order for the SFA to provide access to student meals in a safe and consistent manner. </a:t>
            </a:r>
            <a:endParaRPr>
              <a:latin typeface="Source Sans Pro"/>
              <a:ea typeface="Source Sans Pro"/>
              <a:cs typeface="Source Sans Pro"/>
              <a:sym typeface="Source Sans Pro"/>
            </a:endParaRPr>
          </a:p>
          <a:p>
            <a:pPr indent="-91440" lvl="1" marL="457200" rtl="0" algn="l">
              <a:spcBef>
                <a:spcPts val="1400"/>
              </a:spcBef>
              <a:spcAft>
                <a:spcPts val="0"/>
              </a:spcAft>
              <a:buClr>
                <a:schemeClr val="dk1"/>
              </a:buClr>
              <a:buSzPts val="1200"/>
              <a:buFont typeface="Source Sans Pro"/>
              <a:buChar char="•"/>
            </a:pPr>
            <a:r>
              <a:rPr lang="en-US" sz="1200">
                <a:latin typeface="Source Sans Pro"/>
                <a:ea typeface="Source Sans Pro"/>
                <a:cs typeface="Source Sans Pro"/>
                <a:sym typeface="Source Sans Pro"/>
              </a:rPr>
              <a:t>These meal pattern flexibilities are offered to support a successful reopening of schools in school year 2021-2022. To ensure the safety of students, families, and school food service professionals, schools may continue to use alternative meal service models to support social distancing in the new school year. We recognize that meeting the meal pattern requirements can be challenging when serving meals outside the cafeteria. However, we also appreciate the importance of offering age-appropriate meals and meeting other meal pattern requirements, and expect that operators look to other alternatives prior to utilizing these flexibilities.</a:t>
            </a:r>
            <a:endParaRPr>
              <a:latin typeface="Source Sans Pro"/>
              <a:ea typeface="Source Sans Pro"/>
              <a:cs typeface="Source Sans Pro"/>
              <a:sym typeface="Source Sans Pro"/>
            </a:endParaRPr>
          </a:p>
          <a:p>
            <a:pPr indent="-91440" lvl="1" marL="457200" rtl="0" algn="l">
              <a:spcBef>
                <a:spcPts val="1400"/>
              </a:spcBef>
              <a:spcAft>
                <a:spcPts val="0"/>
              </a:spcAft>
              <a:buClr>
                <a:schemeClr val="dk1"/>
              </a:buClr>
              <a:buSzPts val="1200"/>
              <a:buFont typeface="Source Sans Pro"/>
              <a:buChar char="•"/>
            </a:pPr>
            <a:r>
              <a:rPr i="0" lang="en-US" sz="1200">
                <a:latin typeface="Source Sans Pro"/>
                <a:ea typeface="Source Sans Pro"/>
                <a:cs typeface="Source Sans Pro"/>
                <a:sym typeface="Source Sans Pro"/>
              </a:rPr>
              <a:t>We are committed to supporting schools in serving the most nutritious meals possible as you transition back to normal school meal program operations during the upcoming school year. We expect that the flexibilities provided for this school year will only be utilized as needed, and that schools will seek to meet the meal pattern requirements to the greatest extent possible. </a:t>
            </a:r>
            <a:endParaRPr sz="1200">
              <a:latin typeface="Source Sans Pro"/>
              <a:ea typeface="Source Sans Pro"/>
              <a:cs typeface="Source Sans Pro"/>
              <a:sym typeface="Source Sans Pro"/>
            </a:endParaRPr>
          </a:p>
          <a:p>
            <a:pPr indent="0" lvl="0" marL="0" marR="0" rtl="0" algn="l">
              <a:lnSpc>
                <a:spcPct val="100000"/>
              </a:lnSpc>
              <a:spcBef>
                <a:spcPts val="200"/>
              </a:spcBef>
              <a:spcAft>
                <a:spcPts val="0"/>
              </a:spcAft>
              <a:buClr>
                <a:schemeClr val="dk1"/>
              </a:buClr>
              <a:buSzPts val="1200"/>
              <a:buFont typeface="Calibri"/>
              <a:buNone/>
            </a:pPr>
            <a:r>
              <a:t/>
            </a:r>
            <a:endParaRPr b="0" i="0">
              <a:solidFill>
                <a:srgbClr val="1B1B1B"/>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rgbClr val="1B1B1B"/>
              </a:buClr>
              <a:buSzPts val="1200"/>
              <a:buFont typeface="Source Sans Pro"/>
              <a:buNone/>
            </a:pPr>
            <a:r>
              <a:rPr b="0" i="0" lang="en-US">
                <a:solidFill>
                  <a:srgbClr val="1B1B1B"/>
                </a:solidFill>
                <a:latin typeface="Source Sans Pro"/>
                <a:ea typeface="Source Sans Pro"/>
                <a:cs typeface="Source Sans Pro"/>
                <a:sym typeface="Source Sans Pro"/>
              </a:rPr>
              <a:t>In order to participate under the flexibilities for sodium, whole grains, vegetable subgroups, milk variety, low-fat flavored milk, and the age/grade groups, schools must contact the state agency (via a Google Form Survey) for approval to use this waiver and provide the state agency any justification of need for the waiver. The state agency must consider approval of this waiver for whole grains, vegetable subgroups, milk variety, low-fat flavored milk, and the age/grade groups on a case-by-case basis. For sodium, state agencies will allow all local program operators to implement sodium flexibilities because, due to COVID–19 safety concerns, many schools are relying on grab-and-go or shelf-stable foods that are pre-packaged, many which are higher in sodium than the foods that were typically used by schools prior to COVID–19. </a:t>
            </a:r>
            <a:endParaRPr/>
          </a:p>
          <a:p>
            <a:pPr indent="0" lvl="0" marL="0" rtl="0" algn="l">
              <a:spcBef>
                <a:spcPts val="0"/>
              </a:spcBef>
              <a:spcAft>
                <a:spcPts val="0"/>
              </a:spcAft>
              <a:buNone/>
            </a:pPr>
            <a:r>
              <a:t/>
            </a:r>
            <a:endParaRPr/>
          </a:p>
        </p:txBody>
      </p:sp>
      <p:sp>
        <p:nvSpPr>
          <p:cNvPr id="165" name="Google Shape;165;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Erin</a:t>
            </a:r>
            <a:endParaRPr/>
          </a:p>
        </p:txBody>
      </p:sp>
      <p:sp>
        <p:nvSpPr>
          <p:cNvPr id="174" name="Google Shape;174;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17" name="Shape 17"/>
        <p:cNvGrpSpPr/>
        <p:nvPr/>
      </p:nvGrpSpPr>
      <p:grpSpPr>
        <a:xfrm>
          <a:off x="0" y="0"/>
          <a:ext cx="0" cy="0"/>
          <a:chOff x="0" y="0"/>
          <a:chExt cx="0" cy="0"/>
        </a:xfrm>
      </p:grpSpPr>
      <p:sp>
        <p:nvSpPr>
          <p:cNvPr id="18" name="Google Shape;18;p2"/>
          <p:cNvSpPr/>
          <p:nvPr/>
        </p:nvSpPr>
        <p:spPr>
          <a:xfrm>
            <a:off x="0" y="-1"/>
            <a:ext cx="12192000" cy="4572001"/>
          </a:xfrm>
          <a:prstGeom prst="rect">
            <a:avLst/>
          </a:pr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19" name="Google Shape;19;p2"/>
          <p:cNvSpPr txBox="1"/>
          <p:nvPr>
            <p:ph type="ctrTitle"/>
          </p:nvPr>
        </p:nvSpPr>
        <p:spPr>
          <a:xfrm>
            <a:off x="1440008" y="4960137"/>
            <a:ext cx="6789592" cy="1463040"/>
          </a:xfrm>
          <a:prstGeom prst="rect">
            <a:avLst/>
          </a:prstGeom>
          <a:noFill/>
          <a:ln>
            <a:noFill/>
          </a:ln>
        </p:spPr>
        <p:txBody>
          <a:bodyPr anchorCtr="0" anchor="ctr" bIns="45700" lIns="91425" spcFirstLastPara="1" rIns="91425" wrap="square" tIns="45700">
            <a:normAutofit/>
          </a:bodyPr>
          <a:lstStyle>
            <a:lvl1pPr lvl="0" algn="r">
              <a:lnSpc>
                <a:spcPct val="80000"/>
              </a:lnSpc>
              <a:spcBef>
                <a:spcPts val="0"/>
              </a:spcBef>
              <a:spcAft>
                <a:spcPts val="0"/>
              </a:spcAft>
              <a:buClr>
                <a:srgbClr val="464132"/>
              </a:buClr>
              <a:buSzPts val="4000"/>
              <a:buFont typeface="Arial"/>
              <a:buNone/>
              <a:defRPr sz="4000">
                <a:solidFill>
                  <a:srgbClr val="46413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 name="Google Shape;20;p2"/>
          <p:cNvSpPr txBox="1"/>
          <p:nvPr>
            <p:ph idx="1" type="subTitle"/>
          </p:nvPr>
        </p:nvSpPr>
        <p:spPr>
          <a:xfrm>
            <a:off x="8610600" y="4960137"/>
            <a:ext cx="3200400" cy="551315"/>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SzPts val="1800"/>
              <a:buNone/>
              <a:defRPr sz="1800">
                <a:solidFill>
                  <a:srgbClr val="7F7F7F"/>
                </a:solidFill>
              </a:defRPr>
            </a:lvl1pPr>
            <a:lvl2pPr lvl="1" algn="ctr">
              <a:lnSpc>
                <a:spcPct val="90000"/>
              </a:lnSpc>
              <a:spcBef>
                <a:spcPts val="200"/>
              </a:spcBef>
              <a:spcAft>
                <a:spcPts val="0"/>
              </a:spcAft>
              <a:buSzPts val="1800"/>
              <a:buNone/>
              <a:defRPr sz="1800"/>
            </a:lvl2pPr>
            <a:lvl3pPr lvl="2" algn="ctr">
              <a:lnSpc>
                <a:spcPct val="90000"/>
              </a:lnSpc>
              <a:spcBef>
                <a:spcPts val="400"/>
              </a:spcBef>
              <a:spcAft>
                <a:spcPts val="0"/>
              </a:spcAft>
              <a:buSzPts val="1800"/>
              <a:buNone/>
              <a:defRPr sz="1800"/>
            </a:lvl3pPr>
            <a:lvl4pPr lvl="3" algn="ctr">
              <a:lnSpc>
                <a:spcPct val="90000"/>
              </a:lnSpc>
              <a:spcBef>
                <a:spcPts val="400"/>
              </a:spcBef>
              <a:spcAft>
                <a:spcPts val="0"/>
              </a:spcAft>
              <a:buSzPts val="1800"/>
              <a:buNone/>
              <a:defRPr sz="1800"/>
            </a:lvl4pPr>
            <a:lvl5pPr lvl="4" algn="ctr">
              <a:lnSpc>
                <a:spcPct val="90000"/>
              </a:lnSpc>
              <a:spcBef>
                <a:spcPts val="400"/>
              </a:spcBef>
              <a:spcAft>
                <a:spcPts val="0"/>
              </a:spcAft>
              <a:buSzPts val="1800"/>
              <a:buNone/>
              <a:defRPr sz="1800"/>
            </a:lvl5pPr>
            <a:lvl6pPr lvl="5" algn="ctr">
              <a:lnSpc>
                <a:spcPct val="90000"/>
              </a:lnSpc>
              <a:spcBef>
                <a:spcPts val="400"/>
              </a:spcBef>
              <a:spcAft>
                <a:spcPts val="0"/>
              </a:spcAft>
              <a:buSzPts val="1800"/>
              <a:buNone/>
              <a:defRPr sz="1800"/>
            </a:lvl6pPr>
            <a:lvl7pPr lvl="6" algn="ctr">
              <a:lnSpc>
                <a:spcPct val="90000"/>
              </a:lnSpc>
              <a:spcBef>
                <a:spcPts val="400"/>
              </a:spcBef>
              <a:spcAft>
                <a:spcPts val="0"/>
              </a:spcAft>
              <a:buSzPts val="1800"/>
              <a:buNone/>
              <a:defRPr sz="1800"/>
            </a:lvl7pPr>
            <a:lvl8pPr lvl="7" algn="ctr">
              <a:lnSpc>
                <a:spcPct val="90000"/>
              </a:lnSpc>
              <a:spcBef>
                <a:spcPts val="400"/>
              </a:spcBef>
              <a:spcAft>
                <a:spcPts val="0"/>
              </a:spcAft>
              <a:buSzPts val="1800"/>
              <a:buNone/>
              <a:defRPr sz="1800"/>
            </a:lvl8pPr>
            <a:lvl9pPr lvl="8" algn="ctr">
              <a:lnSpc>
                <a:spcPct val="90000"/>
              </a:lnSpc>
              <a:spcBef>
                <a:spcPts val="400"/>
              </a:spcBef>
              <a:spcAft>
                <a:spcPts val="400"/>
              </a:spcAft>
              <a:buSzPts val="1800"/>
              <a:buNone/>
              <a:defRPr sz="1800"/>
            </a:lvl9pPr>
          </a:lstStyle>
          <a:p/>
        </p:txBody>
      </p:sp>
      <p:sp>
        <p:nvSpPr>
          <p:cNvPr id="21" name="Google Shape;21;p2"/>
          <p:cNvSpPr txBox="1"/>
          <p:nvPr>
            <p:ph idx="10" type="dt"/>
          </p:nvPr>
        </p:nvSpPr>
        <p:spPr>
          <a:xfrm>
            <a:off x="1440008" y="6470704"/>
            <a:ext cx="2154142"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rgbClr val="A5A5A5"/>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2"/>
          <p:cNvSpPr txBox="1"/>
          <p:nvPr>
            <p:ph idx="11" type="ftr"/>
          </p:nvPr>
        </p:nvSpPr>
        <p:spPr>
          <a:xfrm>
            <a:off x="4842932" y="6470704"/>
            <a:ext cx="5901458"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solidFill>
                  <a:srgbClr val="A5A5A5"/>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2"/>
          <p:cNvSpPr txBox="1"/>
          <p:nvPr>
            <p:ph idx="12" type="sldNum"/>
          </p:nvPr>
        </p:nvSpPr>
        <p:spPr>
          <a:xfrm>
            <a:off x="10837334" y="6470704"/>
            <a:ext cx="973666"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u="none" cap="none" strike="noStrike">
                <a:solidFill>
                  <a:srgbClr val="A5A5A5"/>
                </a:solidFill>
                <a:latin typeface="Arial"/>
                <a:ea typeface="Arial"/>
                <a:cs typeface="Arial"/>
                <a:sym typeface="Arial"/>
              </a:defRPr>
            </a:lvl1pPr>
            <a:lvl2pPr indent="0" lvl="1" marL="0" algn="l">
              <a:spcBef>
                <a:spcPts val="0"/>
              </a:spcBef>
              <a:buNone/>
              <a:defRPr b="0" i="0" sz="1000" u="none" cap="none" strike="noStrike">
                <a:solidFill>
                  <a:srgbClr val="A5A5A5"/>
                </a:solidFill>
                <a:latin typeface="Arial"/>
                <a:ea typeface="Arial"/>
                <a:cs typeface="Arial"/>
                <a:sym typeface="Arial"/>
              </a:defRPr>
            </a:lvl2pPr>
            <a:lvl3pPr indent="0" lvl="2" marL="0" algn="l">
              <a:spcBef>
                <a:spcPts val="0"/>
              </a:spcBef>
              <a:buNone/>
              <a:defRPr b="0" i="0" sz="1000" u="none" cap="none" strike="noStrike">
                <a:solidFill>
                  <a:srgbClr val="A5A5A5"/>
                </a:solidFill>
                <a:latin typeface="Arial"/>
                <a:ea typeface="Arial"/>
                <a:cs typeface="Arial"/>
                <a:sym typeface="Arial"/>
              </a:defRPr>
            </a:lvl3pPr>
            <a:lvl4pPr indent="0" lvl="3" marL="0" algn="l">
              <a:spcBef>
                <a:spcPts val="0"/>
              </a:spcBef>
              <a:buNone/>
              <a:defRPr b="0" i="0" sz="1000" u="none" cap="none" strike="noStrike">
                <a:solidFill>
                  <a:srgbClr val="A5A5A5"/>
                </a:solidFill>
                <a:latin typeface="Arial"/>
                <a:ea typeface="Arial"/>
                <a:cs typeface="Arial"/>
                <a:sym typeface="Arial"/>
              </a:defRPr>
            </a:lvl4pPr>
            <a:lvl5pPr indent="0" lvl="4" marL="0" algn="l">
              <a:spcBef>
                <a:spcPts val="0"/>
              </a:spcBef>
              <a:buNone/>
              <a:defRPr b="0" i="0" sz="1000" u="none" cap="none" strike="noStrike">
                <a:solidFill>
                  <a:srgbClr val="A5A5A5"/>
                </a:solidFill>
                <a:latin typeface="Arial"/>
                <a:ea typeface="Arial"/>
                <a:cs typeface="Arial"/>
                <a:sym typeface="Arial"/>
              </a:defRPr>
            </a:lvl5pPr>
            <a:lvl6pPr indent="0" lvl="5" marL="0" algn="l">
              <a:spcBef>
                <a:spcPts val="0"/>
              </a:spcBef>
              <a:buNone/>
              <a:defRPr b="0" i="0" sz="1000" u="none" cap="none" strike="noStrike">
                <a:solidFill>
                  <a:srgbClr val="A5A5A5"/>
                </a:solidFill>
                <a:latin typeface="Arial"/>
                <a:ea typeface="Arial"/>
                <a:cs typeface="Arial"/>
                <a:sym typeface="Arial"/>
              </a:defRPr>
            </a:lvl6pPr>
            <a:lvl7pPr indent="0" lvl="6" marL="0" algn="l">
              <a:spcBef>
                <a:spcPts val="0"/>
              </a:spcBef>
              <a:buNone/>
              <a:defRPr b="0" i="0" sz="1000" u="none" cap="none" strike="noStrike">
                <a:solidFill>
                  <a:srgbClr val="A5A5A5"/>
                </a:solidFill>
                <a:latin typeface="Arial"/>
                <a:ea typeface="Arial"/>
                <a:cs typeface="Arial"/>
                <a:sym typeface="Arial"/>
              </a:defRPr>
            </a:lvl7pPr>
            <a:lvl8pPr indent="0" lvl="7" marL="0" algn="l">
              <a:spcBef>
                <a:spcPts val="0"/>
              </a:spcBef>
              <a:buNone/>
              <a:defRPr b="0" i="0" sz="1000" u="none" cap="none" strike="noStrike">
                <a:solidFill>
                  <a:srgbClr val="A5A5A5"/>
                </a:solidFill>
                <a:latin typeface="Arial"/>
                <a:ea typeface="Arial"/>
                <a:cs typeface="Arial"/>
                <a:sym typeface="Arial"/>
              </a:defRPr>
            </a:lvl8pPr>
            <a:lvl9pPr indent="0" lvl="8" marL="0" algn="l">
              <a:spcBef>
                <a:spcPts val="0"/>
              </a:spcBef>
              <a:buNone/>
              <a:defRPr b="0" i="0" sz="1000" u="none" cap="none" strike="noStrike">
                <a:solidFill>
                  <a:srgbClr val="A5A5A5"/>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cxnSp>
        <p:nvCxnSpPr>
          <p:cNvPr id="24" name="Google Shape;24;p2"/>
          <p:cNvCxnSpPr/>
          <p:nvPr/>
        </p:nvCxnSpPr>
        <p:spPr>
          <a:xfrm rot="10800000">
            <a:off x="8386842" y="5264106"/>
            <a:ext cx="0" cy="914400"/>
          </a:xfrm>
          <a:prstGeom prst="straightConnector1">
            <a:avLst/>
          </a:prstGeom>
          <a:noFill/>
          <a:ln cap="flat" cmpd="sng" w="19050">
            <a:solidFill>
              <a:srgbClr val="7F7F7F"/>
            </a:solidFill>
            <a:prstDash val="solid"/>
            <a:round/>
            <a:headEnd len="sm" w="sm" type="none"/>
            <a:tailEnd len="sm" w="sm" type="none"/>
          </a:ln>
        </p:spPr>
      </p:cxnSp>
      <p:sp>
        <p:nvSpPr>
          <p:cNvPr id="25" name="Google Shape;25;p2"/>
          <p:cNvSpPr/>
          <p:nvPr/>
        </p:nvSpPr>
        <p:spPr>
          <a:xfrm>
            <a:off x="0" y="0"/>
            <a:ext cx="12192000" cy="4572000"/>
          </a:xfrm>
          <a:prstGeom prst="rect">
            <a:avLst/>
          </a:pr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6" name="Google Shape;26;p2"/>
          <p:cNvPicPr preferRelativeResize="0"/>
          <p:nvPr/>
        </p:nvPicPr>
        <p:blipFill rotWithShape="1">
          <a:blip r:embed="rId2">
            <a:alphaModFix/>
          </a:blip>
          <a:srcRect b="0" l="0" r="0" t="0"/>
          <a:stretch/>
        </p:blipFill>
        <p:spPr>
          <a:xfrm>
            <a:off x="0" y="5678842"/>
            <a:ext cx="1069299" cy="1066182"/>
          </a:xfrm>
          <a:prstGeom prst="rect">
            <a:avLst/>
          </a:prstGeom>
          <a:noFill/>
          <a:ln>
            <a:noFill/>
          </a:ln>
        </p:spPr>
      </p:pic>
      <p:pic>
        <p:nvPicPr>
          <p:cNvPr id="27" name="Google Shape;27;p2"/>
          <p:cNvPicPr preferRelativeResize="0"/>
          <p:nvPr/>
        </p:nvPicPr>
        <p:blipFill rotWithShape="1">
          <a:blip r:embed="rId3">
            <a:alphaModFix/>
          </a:blip>
          <a:srcRect b="0" l="0" r="0" t="0"/>
          <a:stretch/>
        </p:blipFill>
        <p:spPr>
          <a:xfrm>
            <a:off x="10083800" y="6092977"/>
            <a:ext cx="1727200" cy="3302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93" name="Shape 93"/>
        <p:cNvGrpSpPr/>
        <p:nvPr/>
      </p:nvGrpSpPr>
      <p:grpSpPr>
        <a:xfrm>
          <a:off x="0" y="0"/>
          <a:ext cx="0" cy="0"/>
          <a:chOff x="0" y="0"/>
          <a:chExt cx="0" cy="0"/>
        </a:xfrm>
      </p:grpSpPr>
      <p:sp>
        <p:nvSpPr>
          <p:cNvPr id="94" name="Google Shape;94;p11"/>
          <p:cNvSpPr txBox="1"/>
          <p:nvPr>
            <p:ph type="title"/>
          </p:nvPr>
        </p:nvSpPr>
        <p:spPr>
          <a:xfrm>
            <a:off x="1151128" y="585216"/>
            <a:ext cx="9720072" cy="1499616"/>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Clr>
                <a:srgbClr val="46413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5" name="Google Shape;95;p11"/>
          <p:cNvSpPr txBox="1"/>
          <p:nvPr>
            <p:ph idx="1" type="body"/>
          </p:nvPr>
        </p:nvSpPr>
        <p:spPr>
          <a:xfrm rot="5400000">
            <a:off x="3999484" y="-562355"/>
            <a:ext cx="4023360" cy="9720071"/>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Clr>
                <a:srgbClr val="A5A5A5"/>
              </a:buClr>
              <a:buSzPts val="1800"/>
              <a:buChar char="🢝"/>
              <a:defRPr/>
            </a:lvl2pPr>
            <a:lvl3pPr indent="-317500" lvl="2" marL="1371600" algn="l">
              <a:lnSpc>
                <a:spcPct val="90000"/>
              </a:lnSpc>
              <a:spcBef>
                <a:spcPts val="400"/>
              </a:spcBef>
              <a:spcAft>
                <a:spcPts val="0"/>
              </a:spcAft>
              <a:buClr>
                <a:srgbClr val="A5A5A5"/>
              </a:buClr>
              <a:buSzPts val="1400"/>
              <a:buChar char="🢝"/>
              <a:defRPr/>
            </a:lvl3pPr>
            <a:lvl4pPr indent="-317500" lvl="3" marL="1828800" algn="l">
              <a:lnSpc>
                <a:spcPct val="90000"/>
              </a:lnSpc>
              <a:spcBef>
                <a:spcPts val="400"/>
              </a:spcBef>
              <a:spcAft>
                <a:spcPts val="0"/>
              </a:spcAft>
              <a:buClr>
                <a:srgbClr val="A5A5A5"/>
              </a:buClr>
              <a:buSzPts val="1400"/>
              <a:buChar char="🢝"/>
              <a:defRPr/>
            </a:lvl4pPr>
            <a:lvl5pPr indent="-317500" lvl="4" marL="2286000" algn="l">
              <a:lnSpc>
                <a:spcPct val="90000"/>
              </a:lnSpc>
              <a:spcBef>
                <a:spcPts val="400"/>
              </a:spcBef>
              <a:spcAft>
                <a:spcPts val="0"/>
              </a:spcAft>
              <a:buClr>
                <a:srgbClr val="A5A5A5"/>
              </a:buClr>
              <a:buSzPts val="14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pic>
        <p:nvPicPr>
          <p:cNvPr id="96" name="Google Shape;96;p11"/>
          <p:cNvPicPr preferRelativeResize="0"/>
          <p:nvPr/>
        </p:nvPicPr>
        <p:blipFill rotWithShape="1">
          <a:blip r:embed="rId2">
            <a:alphaModFix/>
          </a:blip>
          <a:srcRect b="0" l="0" r="0" t="0"/>
          <a:stretch/>
        </p:blipFill>
        <p:spPr>
          <a:xfrm>
            <a:off x="10083800" y="6092977"/>
            <a:ext cx="1727200" cy="330200"/>
          </a:xfrm>
          <a:prstGeom prst="rect">
            <a:avLst/>
          </a:prstGeom>
          <a:noFill/>
          <a:ln>
            <a:noFill/>
          </a:ln>
        </p:spPr>
      </p:pic>
      <p:sp>
        <p:nvSpPr>
          <p:cNvPr id="97" name="Google Shape;97;p11"/>
          <p:cNvSpPr txBox="1"/>
          <p:nvPr>
            <p:ph idx="10" type="dt"/>
          </p:nvPr>
        </p:nvSpPr>
        <p:spPr>
          <a:xfrm>
            <a:off x="1151128" y="6470704"/>
            <a:ext cx="2154142"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rgbClr val="A5A5A5"/>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11"/>
          <p:cNvSpPr txBox="1"/>
          <p:nvPr>
            <p:ph idx="11" type="ftr"/>
          </p:nvPr>
        </p:nvSpPr>
        <p:spPr>
          <a:xfrm>
            <a:off x="4842932" y="6470704"/>
            <a:ext cx="5901458"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solidFill>
                  <a:srgbClr val="A5A5A5"/>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 name="Google Shape;99;p11"/>
          <p:cNvSpPr txBox="1"/>
          <p:nvPr>
            <p:ph idx="12" type="sldNum"/>
          </p:nvPr>
        </p:nvSpPr>
        <p:spPr>
          <a:xfrm>
            <a:off x="10837334" y="6470704"/>
            <a:ext cx="973666"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sz="1000">
                <a:solidFill>
                  <a:srgbClr val="A5A5A5"/>
                </a:solidFill>
                <a:latin typeface="Arial"/>
                <a:ea typeface="Arial"/>
                <a:cs typeface="Arial"/>
                <a:sym typeface="Arial"/>
              </a:defRPr>
            </a:lvl1pPr>
            <a:lvl2pPr indent="0" lvl="1" marL="0" algn="l">
              <a:spcBef>
                <a:spcPts val="0"/>
              </a:spcBef>
              <a:buNone/>
              <a:defRPr sz="1000">
                <a:solidFill>
                  <a:srgbClr val="A5A5A5"/>
                </a:solidFill>
                <a:latin typeface="Arial"/>
                <a:ea typeface="Arial"/>
                <a:cs typeface="Arial"/>
                <a:sym typeface="Arial"/>
              </a:defRPr>
            </a:lvl2pPr>
            <a:lvl3pPr indent="0" lvl="2" marL="0" algn="l">
              <a:spcBef>
                <a:spcPts val="0"/>
              </a:spcBef>
              <a:buNone/>
              <a:defRPr sz="1000">
                <a:solidFill>
                  <a:srgbClr val="A5A5A5"/>
                </a:solidFill>
                <a:latin typeface="Arial"/>
                <a:ea typeface="Arial"/>
                <a:cs typeface="Arial"/>
                <a:sym typeface="Arial"/>
              </a:defRPr>
            </a:lvl3pPr>
            <a:lvl4pPr indent="0" lvl="3" marL="0" algn="l">
              <a:spcBef>
                <a:spcPts val="0"/>
              </a:spcBef>
              <a:buNone/>
              <a:defRPr sz="1000">
                <a:solidFill>
                  <a:srgbClr val="A5A5A5"/>
                </a:solidFill>
                <a:latin typeface="Arial"/>
                <a:ea typeface="Arial"/>
                <a:cs typeface="Arial"/>
                <a:sym typeface="Arial"/>
              </a:defRPr>
            </a:lvl4pPr>
            <a:lvl5pPr indent="0" lvl="4" marL="0" algn="l">
              <a:spcBef>
                <a:spcPts val="0"/>
              </a:spcBef>
              <a:buNone/>
              <a:defRPr sz="1000">
                <a:solidFill>
                  <a:srgbClr val="A5A5A5"/>
                </a:solidFill>
                <a:latin typeface="Arial"/>
                <a:ea typeface="Arial"/>
                <a:cs typeface="Arial"/>
                <a:sym typeface="Arial"/>
              </a:defRPr>
            </a:lvl5pPr>
            <a:lvl6pPr indent="0" lvl="5" marL="0" algn="l">
              <a:spcBef>
                <a:spcPts val="0"/>
              </a:spcBef>
              <a:buNone/>
              <a:defRPr sz="1000">
                <a:solidFill>
                  <a:srgbClr val="A5A5A5"/>
                </a:solidFill>
                <a:latin typeface="Arial"/>
                <a:ea typeface="Arial"/>
                <a:cs typeface="Arial"/>
                <a:sym typeface="Arial"/>
              </a:defRPr>
            </a:lvl6pPr>
            <a:lvl7pPr indent="0" lvl="6" marL="0" algn="l">
              <a:spcBef>
                <a:spcPts val="0"/>
              </a:spcBef>
              <a:buNone/>
              <a:defRPr sz="1000">
                <a:solidFill>
                  <a:srgbClr val="A5A5A5"/>
                </a:solidFill>
                <a:latin typeface="Arial"/>
                <a:ea typeface="Arial"/>
                <a:cs typeface="Arial"/>
                <a:sym typeface="Arial"/>
              </a:defRPr>
            </a:lvl7pPr>
            <a:lvl8pPr indent="0" lvl="7" marL="0" algn="l">
              <a:spcBef>
                <a:spcPts val="0"/>
              </a:spcBef>
              <a:buNone/>
              <a:defRPr sz="1000">
                <a:solidFill>
                  <a:srgbClr val="A5A5A5"/>
                </a:solidFill>
                <a:latin typeface="Arial"/>
                <a:ea typeface="Arial"/>
                <a:cs typeface="Arial"/>
                <a:sym typeface="Arial"/>
              </a:defRPr>
            </a:lvl8pPr>
            <a:lvl9pPr indent="0" lvl="8" marL="0" algn="l">
              <a:spcBef>
                <a:spcPts val="0"/>
              </a:spcBef>
              <a:buNone/>
              <a:defRPr sz="1000">
                <a:solidFill>
                  <a:srgbClr val="A5A5A5"/>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showMasterSp="0" type="vertTitleAndTx">
  <p:cSld name="VERTICAL_TITLE_AND_VERTICAL_TEXT">
    <p:spTree>
      <p:nvGrpSpPr>
        <p:cNvPr id="100" name="Shape 100"/>
        <p:cNvGrpSpPr/>
        <p:nvPr/>
      </p:nvGrpSpPr>
      <p:grpSpPr>
        <a:xfrm>
          <a:off x="0" y="0"/>
          <a:ext cx="0" cy="0"/>
          <a:chOff x="0" y="0"/>
          <a:chExt cx="0" cy="0"/>
        </a:xfrm>
      </p:grpSpPr>
      <p:sp>
        <p:nvSpPr>
          <p:cNvPr id="101" name="Google Shape;101;p12"/>
          <p:cNvSpPr txBox="1"/>
          <p:nvPr>
            <p:ph type="title"/>
          </p:nvPr>
        </p:nvSpPr>
        <p:spPr>
          <a:xfrm rot="5400000">
            <a:off x="7334250" y="2152650"/>
            <a:ext cx="5410200" cy="2628900"/>
          </a:xfrm>
          <a:prstGeom prst="rect">
            <a:avLst/>
          </a:prstGeom>
          <a:noFill/>
          <a:ln>
            <a:noFill/>
          </a:ln>
        </p:spPr>
        <p:txBody>
          <a:bodyPr anchorCtr="0" anchor="ctr" bIns="91425" lIns="45700" spcFirstLastPara="1" rIns="45700" wrap="square" tIns="91425">
            <a:normAutofit/>
          </a:bodyPr>
          <a:lstStyle>
            <a:lvl1pPr lvl="0" algn="l">
              <a:lnSpc>
                <a:spcPct val="80000"/>
              </a:lnSpc>
              <a:spcBef>
                <a:spcPts val="0"/>
              </a:spcBef>
              <a:spcAft>
                <a:spcPts val="0"/>
              </a:spcAft>
              <a:buClr>
                <a:srgbClr val="46413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2" name="Google Shape;102;p12"/>
          <p:cNvSpPr txBox="1"/>
          <p:nvPr>
            <p:ph idx="1" type="body"/>
          </p:nvPr>
        </p:nvSpPr>
        <p:spPr>
          <a:xfrm rot="5400000">
            <a:off x="2076450" y="-323850"/>
            <a:ext cx="5410200" cy="7581900"/>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Clr>
                <a:srgbClr val="7F7F7F"/>
              </a:buClr>
              <a:buSzPts val="1800"/>
              <a:buChar char="🢝"/>
              <a:defRPr/>
            </a:lvl2pPr>
            <a:lvl3pPr indent="-317500" lvl="2" marL="1371600" algn="l">
              <a:lnSpc>
                <a:spcPct val="90000"/>
              </a:lnSpc>
              <a:spcBef>
                <a:spcPts val="400"/>
              </a:spcBef>
              <a:spcAft>
                <a:spcPts val="0"/>
              </a:spcAft>
              <a:buClr>
                <a:srgbClr val="7F7F7F"/>
              </a:buClr>
              <a:buSzPts val="1400"/>
              <a:buChar char="🢝"/>
              <a:defRPr/>
            </a:lvl3pPr>
            <a:lvl4pPr indent="-317500" lvl="3" marL="1828800" algn="l">
              <a:lnSpc>
                <a:spcPct val="90000"/>
              </a:lnSpc>
              <a:spcBef>
                <a:spcPts val="400"/>
              </a:spcBef>
              <a:spcAft>
                <a:spcPts val="0"/>
              </a:spcAft>
              <a:buClr>
                <a:srgbClr val="7F7F7F"/>
              </a:buClr>
              <a:buSzPts val="1400"/>
              <a:buChar char="🢝"/>
              <a:defRPr/>
            </a:lvl4pPr>
            <a:lvl5pPr indent="-317500" lvl="4" marL="2286000" algn="l">
              <a:lnSpc>
                <a:spcPct val="90000"/>
              </a:lnSpc>
              <a:spcBef>
                <a:spcPts val="400"/>
              </a:spcBef>
              <a:spcAft>
                <a:spcPts val="0"/>
              </a:spcAft>
              <a:buClr>
                <a:srgbClr val="7F7F7F"/>
              </a:buClr>
              <a:buSzPts val="14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cxnSp>
        <p:nvCxnSpPr>
          <p:cNvPr id="103" name="Google Shape;103;p12"/>
          <p:cNvCxnSpPr/>
          <p:nvPr/>
        </p:nvCxnSpPr>
        <p:spPr>
          <a:xfrm rot="10800000">
            <a:off x="10058400" y="59263"/>
            <a:ext cx="0" cy="914400"/>
          </a:xfrm>
          <a:prstGeom prst="straightConnector1">
            <a:avLst/>
          </a:prstGeom>
          <a:noFill/>
          <a:ln cap="flat" cmpd="sng" w="19050">
            <a:solidFill>
              <a:schemeClr val="accent2"/>
            </a:solidFill>
            <a:prstDash val="solid"/>
            <a:round/>
            <a:headEnd len="sm" w="sm" type="none"/>
            <a:tailEnd len="sm" w="sm" type="none"/>
          </a:ln>
        </p:spPr>
      </p:cxnSp>
      <p:pic>
        <p:nvPicPr>
          <p:cNvPr id="104" name="Google Shape;104;p12"/>
          <p:cNvPicPr preferRelativeResize="0"/>
          <p:nvPr/>
        </p:nvPicPr>
        <p:blipFill rotWithShape="1">
          <a:blip r:embed="rId2">
            <a:alphaModFix/>
          </a:blip>
          <a:srcRect b="0" l="0" r="0" t="0"/>
          <a:stretch/>
        </p:blipFill>
        <p:spPr>
          <a:xfrm rot="5400000">
            <a:off x="0" y="0"/>
            <a:ext cx="1069299" cy="1066182"/>
          </a:xfrm>
          <a:prstGeom prst="rect">
            <a:avLst/>
          </a:prstGeom>
          <a:noFill/>
          <a:ln>
            <a:noFill/>
          </a:ln>
        </p:spPr>
      </p:pic>
      <p:pic>
        <p:nvPicPr>
          <p:cNvPr id="105" name="Google Shape;105;p12"/>
          <p:cNvPicPr preferRelativeResize="0"/>
          <p:nvPr/>
        </p:nvPicPr>
        <p:blipFill rotWithShape="1">
          <a:blip r:embed="rId3">
            <a:alphaModFix/>
          </a:blip>
          <a:srcRect b="0" l="0" r="0" t="0"/>
          <a:stretch/>
        </p:blipFill>
        <p:spPr>
          <a:xfrm rot="5400000">
            <a:off x="-114300" y="5716324"/>
            <a:ext cx="1727200" cy="330200"/>
          </a:xfrm>
          <a:prstGeom prst="rect">
            <a:avLst/>
          </a:prstGeom>
          <a:noFill/>
          <a:ln>
            <a:noFill/>
          </a:ln>
        </p:spPr>
      </p:pic>
      <p:sp>
        <p:nvSpPr>
          <p:cNvPr id="106" name="Google Shape;106;p12"/>
          <p:cNvSpPr txBox="1"/>
          <p:nvPr>
            <p:ph idx="10" type="dt"/>
          </p:nvPr>
        </p:nvSpPr>
        <p:spPr>
          <a:xfrm rot="5400000">
            <a:off x="-718152" y="2053595"/>
            <a:ext cx="2154142"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rgbClr val="A5A5A5"/>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7" name="Google Shape;107;p12"/>
          <p:cNvSpPr txBox="1"/>
          <p:nvPr>
            <p:ph idx="11" type="ftr"/>
          </p:nvPr>
        </p:nvSpPr>
        <p:spPr>
          <a:xfrm rot="5400000">
            <a:off x="-942181" y="2640065"/>
            <a:ext cx="3327082"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solidFill>
                  <a:srgbClr val="A5A5A5"/>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8" name="Google Shape;108;p12"/>
          <p:cNvSpPr txBox="1"/>
          <p:nvPr>
            <p:ph idx="12" type="sldNum"/>
          </p:nvPr>
        </p:nvSpPr>
        <p:spPr>
          <a:xfrm rot="5400000">
            <a:off x="-127914" y="3816773"/>
            <a:ext cx="973666"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sz="1000">
                <a:solidFill>
                  <a:srgbClr val="A5A5A5"/>
                </a:solidFill>
                <a:latin typeface="Arial"/>
                <a:ea typeface="Arial"/>
                <a:cs typeface="Arial"/>
                <a:sym typeface="Arial"/>
              </a:defRPr>
            </a:lvl1pPr>
            <a:lvl2pPr indent="0" lvl="1" marL="0" algn="l">
              <a:spcBef>
                <a:spcPts val="0"/>
              </a:spcBef>
              <a:buNone/>
              <a:defRPr sz="1000">
                <a:solidFill>
                  <a:srgbClr val="A5A5A5"/>
                </a:solidFill>
                <a:latin typeface="Arial"/>
                <a:ea typeface="Arial"/>
                <a:cs typeface="Arial"/>
                <a:sym typeface="Arial"/>
              </a:defRPr>
            </a:lvl2pPr>
            <a:lvl3pPr indent="0" lvl="2" marL="0" algn="l">
              <a:spcBef>
                <a:spcPts val="0"/>
              </a:spcBef>
              <a:buNone/>
              <a:defRPr sz="1000">
                <a:solidFill>
                  <a:srgbClr val="A5A5A5"/>
                </a:solidFill>
                <a:latin typeface="Arial"/>
                <a:ea typeface="Arial"/>
                <a:cs typeface="Arial"/>
                <a:sym typeface="Arial"/>
              </a:defRPr>
            </a:lvl3pPr>
            <a:lvl4pPr indent="0" lvl="3" marL="0" algn="l">
              <a:spcBef>
                <a:spcPts val="0"/>
              </a:spcBef>
              <a:buNone/>
              <a:defRPr sz="1000">
                <a:solidFill>
                  <a:srgbClr val="A5A5A5"/>
                </a:solidFill>
                <a:latin typeface="Arial"/>
                <a:ea typeface="Arial"/>
                <a:cs typeface="Arial"/>
                <a:sym typeface="Arial"/>
              </a:defRPr>
            </a:lvl4pPr>
            <a:lvl5pPr indent="0" lvl="4" marL="0" algn="l">
              <a:spcBef>
                <a:spcPts val="0"/>
              </a:spcBef>
              <a:buNone/>
              <a:defRPr sz="1000">
                <a:solidFill>
                  <a:srgbClr val="A5A5A5"/>
                </a:solidFill>
                <a:latin typeface="Arial"/>
                <a:ea typeface="Arial"/>
                <a:cs typeface="Arial"/>
                <a:sym typeface="Arial"/>
              </a:defRPr>
            </a:lvl5pPr>
            <a:lvl6pPr indent="0" lvl="5" marL="0" algn="l">
              <a:spcBef>
                <a:spcPts val="0"/>
              </a:spcBef>
              <a:buNone/>
              <a:defRPr sz="1000">
                <a:solidFill>
                  <a:srgbClr val="A5A5A5"/>
                </a:solidFill>
                <a:latin typeface="Arial"/>
                <a:ea typeface="Arial"/>
                <a:cs typeface="Arial"/>
                <a:sym typeface="Arial"/>
              </a:defRPr>
            </a:lvl6pPr>
            <a:lvl7pPr indent="0" lvl="6" marL="0" algn="l">
              <a:spcBef>
                <a:spcPts val="0"/>
              </a:spcBef>
              <a:buNone/>
              <a:defRPr sz="1000">
                <a:solidFill>
                  <a:srgbClr val="A5A5A5"/>
                </a:solidFill>
                <a:latin typeface="Arial"/>
                <a:ea typeface="Arial"/>
                <a:cs typeface="Arial"/>
                <a:sym typeface="Arial"/>
              </a:defRPr>
            </a:lvl7pPr>
            <a:lvl8pPr indent="0" lvl="7" marL="0" algn="l">
              <a:spcBef>
                <a:spcPts val="0"/>
              </a:spcBef>
              <a:buNone/>
              <a:defRPr sz="1000">
                <a:solidFill>
                  <a:srgbClr val="A5A5A5"/>
                </a:solidFill>
                <a:latin typeface="Arial"/>
                <a:ea typeface="Arial"/>
                <a:cs typeface="Arial"/>
                <a:sym typeface="Arial"/>
              </a:defRPr>
            </a:lvl8pPr>
            <a:lvl9pPr indent="0" lvl="8" marL="0" algn="l">
              <a:spcBef>
                <a:spcPts val="0"/>
              </a:spcBef>
              <a:buNone/>
              <a:defRPr sz="1000">
                <a:solidFill>
                  <a:srgbClr val="A5A5A5"/>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8" name="Shape 28"/>
        <p:cNvGrpSpPr/>
        <p:nvPr/>
      </p:nvGrpSpPr>
      <p:grpSpPr>
        <a:xfrm>
          <a:off x="0" y="0"/>
          <a:ext cx="0" cy="0"/>
          <a:chOff x="0" y="0"/>
          <a:chExt cx="0" cy="0"/>
        </a:xfrm>
      </p:grpSpPr>
      <p:sp>
        <p:nvSpPr>
          <p:cNvPr id="29" name="Google Shape;29;p3"/>
          <p:cNvSpPr txBox="1"/>
          <p:nvPr>
            <p:ph type="title"/>
          </p:nvPr>
        </p:nvSpPr>
        <p:spPr>
          <a:xfrm>
            <a:off x="1278128" y="585216"/>
            <a:ext cx="9720072" cy="1499616"/>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Clr>
                <a:srgbClr val="46413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 name="Google Shape;30;p3"/>
          <p:cNvSpPr txBox="1"/>
          <p:nvPr>
            <p:ph idx="1" type="body"/>
          </p:nvPr>
        </p:nvSpPr>
        <p:spPr>
          <a:xfrm>
            <a:off x="1278128" y="2286000"/>
            <a:ext cx="9720071" cy="4023360"/>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Clr>
                <a:srgbClr val="7F7F7F"/>
              </a:buClr>
              <a:buSzPts val="1800"/>
              <a:buFont typeface="Arial"/>
              <a:buChar char="•"/>
              <a:defRPr/>
            </a:lvl2pPr>
            <a:lvl3pPr indent="-317500" lvl="2" marL="1371600" algn="l">
              <a:lnSpc>
                <a:spcPct val="90000"/>
              </a:lnSpc>
              <a:spcBef>
                <a:spcPts val="400"/>
              </a:spcBef>
              <a:spcAft>
                <a:spcPts val="0"/>
              </a:spcAft>
              <a:buClr>
                <a:srgbClr val="7F7F7F"/>
              </a:buClr>
              <a:buSzPts val="1400"/>
              <a:buFont typeface="Arial"/>
              <a:buChar char="•"/>
              <a:defRPr/>
            </a:lvl3pPr>
            <a:lvl4pPr indent="-317500" lvl="3" marL="1828800" algn="l">
              <a:lnSpc>
                <a:spcPct val="90000"/>
              </a:lnSpc>
              <a:spcBef>
                <a:spcPts val="400"/>
              </a:spcBef>
              <a:spcAft>
                <a:spcPts val="0"/>
              </a:spcAft>
              <a:buClr>
                <a:srgbClr val="7F7F7F"/>
              </a:buClr>
              <a:buSzPts val="1400"/>
              <a:buFont typeface="Noto Sans Symbols"/>
              <a:buChar char="▪"/>
              <a:defRPr/>
            </a:lvl4pPr>
            <a:lvl5pPr indent="-317500" lvl="4" marL="2286000" algn="l">
              <a:lnSpc>
                <a:spcPct val="90000"/>
              </a:lnSpc>
              <a:spcBef>
                <a:spcPts val="400"/>
              </a:spcBef>
              <a:spcAft>
                <a:spcPts val="0"/>
              </a:spcAft>
              <a:buClr>
                <a:srgbClr val="7F7F7F"/>
              </a:buClr>
              <a:buSzPts val="1400"/>
              <a:buFont typeface="Courier New"/>
              <a:buChar char="o"/>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31" name="Google Shape;31;p3"/>
          <p:cNvSpPr txBox="1"/>
          <p:nvPr>
            <p:ph idx="10" type="dt"/>
          </p:nvPr>
        </p:nvSpPr>
        <p:spPr>
          <a:xfrm>
            <a:off x="1278128" y="6470704"/>
            <a:ext cx="2154142"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rgbClr val="A5A5A5"/>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3"/>
          <p:cNvSpPr txBox="1"/>
          <p:nvPr>
            <p:ph idx="11" type="ftr"/>
          </p:nvPr>
        </p:nvSpPr>
        <p:spPr>
          <a:xfrm>
            <a:off x="4842932" y="6470704"/>
            <a:ext cx="5901458"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solidFill>
                  <a:srgbClr val="A5A5A5"/>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3"/>
          <p:cNvSpPr txBox="1"/>
          <p:nvPr>
            <p:ph idx="12" type="sldNum"/>
          </p:nvPr>
        </p:nvSpPr>
        <p:spPr>
          <a:xfrm>
            <a:off x="10837334" y="6470704"/>
            <a:ext cx="973666"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sz="1000">
                <a:solidFill>
                  <a:srgbClr val="A5A5A5"/>
                </a:solidFill>
                <a:latin typeface="Arial"/>
                <a:ea typeface="Arial"/>
                <a:cs typeface="Arial"/>
                <a:sym typeface="Arial"/>
              </a:defRPr>
            </a:lvl1pPr>
            <a:lvl2pPr indent="0" lvl="1" marL="0" algn="l">
              <a:spcBef>
                <a:spcPts val="0"/>
              </a:spcBef>
              <a:buNone/>
              <a:defRPr sz="1000">
                <a:solidFill>
                  <a:srgbClr val="A5A5A5"/>
                </a:solidFill>
                <a:latin typeface="Arial"/>
                <a:ea typeface="Arial"/>
                <a:cs typeface="Arial"/>
                <a:sym typeface="Arial"/>
              </a:defRPr>
            </a:lvl2pPr>
            <a:lvl3pPr indent="0" lvl="2" marL="0" algn="l">
              <a:spcBef>
                <a:spcPts val="0"/>
              </a:spcBef>
              <a:buNone/>
              <a:defRPr sz="1000">
                <a:solidFill>
                  <a:srgbClr val="A5A5A5"/>
                </a:solidFill>
                <a:latin typeface="Arial"/>
                <a:ea typeface="Arial"/>
                <a:cs typeface="Arial"/>
                <a:sym typeface="Arial"/>
              </a:defRPr>
            </a:lvl3pPr>
            <a:lvl4pPr indent="0" lvl="3" marL="0" algn="l">
              <a:spcBef>
                <a:spcPts val="0"/>
              </a:spcBef>
              <a:buNone/>
              <a:defRPr sz="1000">
                <a:solidFill>
                  <a:srgbClr val="A5A5A5"/>
                </a:solidFill>
                <a:latin typeface="Arial"/>
                <a:ea typeface="Arial"/>
                <a:cs typeface="Arial"/>
                <a:sym typeface="Arial"/>
              </a:defRPr>
            </a:lvl4pPr>
            <a:lvl5pPr indent="0" lvl="4" marL="0" algn="l">
              <a:spcBef>
                <a:spcPts val="0"/>
              </a:spcBef>
              <a:buNone/>
              <a:defRPr sz="1000">
                <a:solidFill>
                  <a:srgbClr val="A5A5A5"/>
                </a:solidFill>
                <a:latin typeface="Arial"/>
                <a:ea typeface="Arial"/>
                <a:cs typeface="Arial"/>
                <a:sym typeface="Arial"/>
              </a:defRPr>
            </a:lvl5pPr>
            <a:lvl6pPr indent="0" lvl="5" marL="0" algn="l">
              <a:spcBef>
                <a:spcPts val="0"/>
              </a:spcBef>
              <a:buNone/>
              <a:defRPr sz="1000">
                <a:solidFill>
                  <a:srgbClr val="A5A5A5"/>
                </a:solidFill>
                <a:latin typeface="Arial"/>
                <a:ea typeface="Arial"/>
                <a:cs typeface="Arial"/>
                <a:sym typeface="Arial"/>
              </a:defRPr>
            </a:lvl6pPr>
            <a:lvl7pPr indent="0" lvl="6" marL="0" algn="l">
              <a:spcBef>
                <a:spcPts val="0"/>
              </a:spcBef>
              <a:buNone/>
              <a:defRPr sz="1000">
                <a:solidFill>
                  <a:srgbClr val="A5A5A5"/>
                </a:solidFill>
                <a:latin typeface="Arial"/>
                <a:ea typeface="Arial"/>
                <a:cs typeface="Arial"/>
                <a:sym typeface="Arial"/>
              </a:defRPr>
            </a:lvl7pPr>
            <a:lvl8pPr indent="0" lvl="7" marL="0" algn="l">
              <a:spcBef>
                <a:spcPts val="0"/>
              </a:spcBef>
              <a:buNone/>
              <a:defRPr sz="1000">
                <a:solidFill>
                  <a:srgbClr val="A5A5A5"/>
                </a:solidFill>
                <a:latin typeface="Arial"/>
                <a:ea typeface="Arial"/>
                <a:cs typeface="Arial"/>
                <a:sym typeface="Arial"/>
              </a:defRPr>
            </a:lvl8pPr>
            <a:lvl9pPr indent="0" lvl="8" marL="0" algn="l">
              <a:spcBef>
                <a:spcPts val="0"/>
              </a:spcBef>
              <a:buNone/>
              <a:defRPr sz="1000">
                <a:solidFill>
                  <a:srgbClr val="A5A5A5"/>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pic>
        <p:nvPicPr>
          <p:cNvPr id="34" name="Google Shape;34;p3"/>
          <p:cNvPicPr preferRelativeResize="0"/>
          <p:nvPr/>
        </p:nvPicPr>
        <p:blipFill rotWithShape="1">
          <a:blip r:embed="rId2">
            <a:alphaModFix/>
          </a:blip>
          <a:srcRect b="0" l="0" r="0" t="0"/>
          <a:stretch/>
        </p:blipFill>
        <p:spPr>
          <a:xfrm>
            <a:off x="10083800" y="6092977"/>
            <a:ext cx="1727200" cy="3302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spTree>
      <p:nvGrpSpPr>
        <p:cNvPr id="35" name="Shape 35"/>
        <p:cNvGrpSpPr/>
        <p:nvPr/>
      </p:nvGrpSpPr>
      <p:grpSpPr>
        <a:xfrm>
          <a:off x="0" y="0"/>
          <a:ext cx="0" cy="0"/>
          <a:chOff x="0" y="0"/>
          <a:chExt cx="0" cy="0"/>
        </a:xfrm>
      </p:grpSpPr>
      <p:sp>
        <p:nvSpPr>
          <p:cNvPr id="36" name="Google Shape;36;p4"/>
          <p:cNvSpPr/>
          <p:nvPr/>
        </p:nvSpPr>
        <p:spPr>
          <a:xfrm>
            <a:off x="0" y="0"/>
            <a:ext cx="12192000" cy="4572000"/>
          </a:xfrm>
          <a:prstGeom prst="rect">
            <a:avLst/>
          </a:pr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4"/>
          <p:cNvSpPr txBox="1"/>
          <p:nvPr>
            <p:ph type="title"/>
          </p:nvPr>
        </p:nvSpPr>
        <p:spPr>
          <a:xfrm>
            <a:off x="1595628" y="4960137"/>
            <a:ext cx="6633972" cy="1463040"/>
          </a:xfrm>
          <a:prstGeom prst="rect">
            <a:avLst/>
          </a:prstGeom>
          <a:noFill/>
          <a:ln>
            <a:noFill/>
          </a:ln>
        </p:spPr>
        <p:txBody>
          <a:bodyPr anchorCtr="0" anchor="ctr" bIns="45700" lIns="91425" spcFirstLastPara="1" rIns="91425" wrap="square" tIns="45700">
            <a:normAutofit/>
          </a:bodyPr>
          <a:lstStyle>
            <a:lvl1pPr lvl="0" algn="r">
              <a:lnSpc>
                <a:spcPct val="80000"/>
              </a:lnSpc>
              <a:spcBef>
                <a:spcPts val="0"/>
              </a:spcBef>
              <a:spcAft>
                <a:spcPts val="0"/>
              </a:spcAft>
              <a:buClr>
                <a:srgbClr val="464132"/>
              </a:buClr>
              <a:buSzPts val="4000"/>
              <a:buFont typeface="Arial"/>
              <a:buNone/>
              <a:defRPr b="0"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4"/>
          <p:cNvSpPr txBox="1"/>
          <p:nvPr>
            <p:ph idx="1" type="body"/>
          </p:nvPr>
        </p:nvSpPr>
        <p:spPr>
          <a:xfrm>
            <a:off x="8610600" y="4960138"/>
            <a:ext cx="3200400" cy="507012"/>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0"/>
              </a:spcBef>
              <a:spcAft>
                <a:spcPts val="0"/>
              </a:spcAft>
              <a:buSzPts val="1800"/>
              <a:buNone/>
              <a:defRPr sz="1800">
                <a:solidFill>
                  <a:srgbClr val="7F7F7F"/>
                </a:solidFill>
              </a:defRPr>
            </a:lvl1pPr>
            <a:lvl2pPr indent="-228600" lvl="1" marL="914400" algn="l">
              <a:lnSpc>
                <a:spcPct val="90000"/>
              </a:lnSpc>
              <a:spcBef>
                <a:spcPts val="200"/>
              </a:spcBef>
              <a:spcAft>
                <a:spcPts val="0"/>
              </a:spcAft>
              <a:buSzPts val="1800"/>
              <a:buNone/>
              <a:defRPr sz="1800">
                <a:solidFill>
                  <a:srgbClr val="8C8B8A"/>
                </a:solidFill>
              </a:defRPr>
            </a:lvl2pPr>
            <a:lvl3pPr indent="-228600" lvl="2" marL="1371600" algn="l">
              <a:lnSpc>
                <a:spcPct val="90000"/>
              </a:lnSpc>
              <a:spcBef>
                <a:spcPts val="400"/>
              </a:spcBef>
              <a:spcAft>
                <a:spcPts val="0"/>
              </a:spcAft>
              <a:buSzPts val="1600"/>
              <a:buNone/>
              <a:defRPr sz="1600">
                <a:solidFill>
                  <a:srgbClr val="8C8B8A"/>
                </a:solidFill>
              </a:defRPr>
            </a:lvl3pPr>
            <a:lvl4pPr indent="-228600" lvl="3" marL="1828800" algn="l">
              <a:lnSpc>
                <a:spcPct val="90000"/>
              </a:lnSpc>
              <a:spcBef>
                <a:spcPts val="400"/>
              </a:spcBef>
              <a:spcAft>
                <a:spcPts val="0"/>
              </a:spcAft>
              <a:buSzPts val="1400"/>
              <a:buNone/>
              <a:defRPr sz="1400">
                <a:solidFill>
                  <a:srgbClr val="8C8B8A"/>
                </a:solidFill>
              </a:defRPr>
            </a:lvl4pPr>
            <a:lvl5pPr indent="-228600" lvl="4" marL="2286000" algn="l">
              <a:lnSpc>
                <a:spcPct val="90000"/>
              </a:lnSpc>
              <a:spcBef>
                <a:spcPts val="400"/>
              </a:spcBef>
              <a:spcAft>
                <a:spcPts val="0"/>
              </a:spcAft>
              <a:buSzPts val="1400"/>
              <a:buNone/>
              <a:defRPr sz="1400">
                <a:solidFill>
                  <a:srgbClr val="8C8B8A"/>
                </a:solidFill>
              </a:defRPr>
            </a:lvl5pPr>
            <a:lvl6pPr indent="-228600" lvl="5" marL="2743200" algn="l">
              <a:lnSpc>
                <a:spcPct val="90000"/>
              </a:lnSpc>
              <a:spcBef>
                <a:spcPts val="400"/>
              </a:spcBef>
              <a:spcAft>
                <a:spcPts val="0"/>
              </a:spcAft>
              <a:buSzPts val="1400"/>
              <a:buNone/>
              <a:defRPr sz="1400">
                <a:solidFill>
                  <a:srgbClr val="8C8B8A"/>
                </a:solidFill>
              </a:defRPr>
            </a:lvl6pPr>
            <a:lvl7pPr indent="-228600" lvl="6" marL="3200400" algn="l">
              <a:lnSpc>
                <a:spcPct val="90000"/>
              </a:lnSpc>
              <a:spcBef>
                <a:spcPts val="400"/>
              </a:spcBef>
              <a:spcAft>
                <a:spcPts val="0"/>
              </a:spcAft>
              <a:buSzPts val="1400"/>
              <a:buNone/>
              <a:defRPr sz="1400">
                <a:solidFill>
                  <a:srgbClr val="8C8B8A"/>
                </a:solidFill>
              </a:defRPr>
            </a:lvl7pPr>
            <a:lvl8pPr indent="-228600" lvl="7" marL="3657600" algn="l">
              <a:lnSpc>
                <a:spcPct val="90000"/>
              </a:lnSpc>
              <a:spcBef>
                <a:spcPts val="400"/>
              </a:spcBef>
              <a:spcAft>
                <a:spcPts val="0"/>
              </a:spcAft>
              <a:buSzPts val="1400"/>
              <a:buNone/>
              <a:defRPr sz="1400">
                <a:solidFill>
                  <a:srgbClr val="8C8B8A"/>
                </a:solidFill>
              </a:defRPr>
            </a:lvl8pPr>
            <a:lvl9pPr indent="-228600" lvl="8" marL="4114800" algn="l">
              <a:lnSpc>
                <a:spcPct val="90000"/>
              </a:lnSpc>
              <a:spcBef>
                <a:spcPts val="400"/>
              </a:spcBef>
              <a:spcAft>
                <a:spcPts val="400"/>
              </a:spcAft>
              <a:buSzPts val="1400"/>
              <a:buNone/>
              <a:defRPr sz="1400">
                <a:solidFill>
                  <a:srgbClr val="8C8B8A"/>
                </a:solidFill>
              </a:defRPr>
            </a:lvl9pPr>
          </a:lstStyle>
          <a:p/>
        </p:txBody>
      </p:sp>
      <p:sp>
        <p:nvSpPr>
          <p:cNvPr id="39" name="Google Shape;39;p4"/>
          <p:cNvSpPr txBox="1"/>
          <p:nvPr>
            <p:ph idx="10" type="dt"/>
          </p:nvPr>
        </p:nvSpPr>
        <p:spPr>
          <a:xfrm>
            <a:off x="1659128" y="6470704"/>
            <a:ext cx="2154142"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rgbClr val="A5A5A5"/>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4"/>
          <p:cNvSpPr txBox="1"/>
          <p:nvPr>
            <p:ph idx="11" type="ftr"/>
          </p:nvPr>
        </p:nvSpPr>
        <p:spPr>
          <a:xfrm>
            <a:off x="4842932" y="6470704"/>
            <a:ext cx="5901458"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solidFill>
                  <a:srgbClr val="A5A5A5"/>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4"/>
          <p:cNvSpPr txBox="1"/>
          <p:nvPr>
            <p:ph idx="12" type="sldNum"/>
          </p:nvPr>
        </p:nvSpPr>
        <p:spPr>
          <a:xfrm>
            <a:off x="10837334" y="6470704"/>
            <a:ext cx="973666"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sz="1000">
                <a:solidFill>
                  <a:srgbClr val="A5A5A5"/>
                </a:solidFill>
                <a:latin typeface="Arial"/>
                <a:ea typeface="Arial"/>
                <a:cs typeface="Arial"/>
                <a:sym typeface="Arial"/>
              </a:defRPr>
            </a:lvl1pPr>
            <a:lvl2pPr indent="0" lvl="1" marL="0" algn="l">
              <a:spcBef>
                <a:spcPts val="0"/>
              </a:spcBef>
              <a:buNone/>
              <a:defRPr sz="1000">
                <a:solidFill>
                  <a:srgbClr val="A5A5A5"/>
                </a:solidFill>
                <a:latin typeface="Arial"/>
                <a:ea typeface="Arial"/>
                <a:cs typeface="Arial"/>
                <a:sym typeface="Arial"/>
              </a:defRPr>
            </a:lvl2pPr>
            <a:lvl3pPr indent="0" lvl="2" marL="0" algn="l">
              <a:spcBef>
                <a:spcPts val="0"/>
              </a:spcBef>
              <a:buNone/>
              <a:defRPr sz="1000">
                <a:solidFill>
                  <a:srgbClr val="A5A5A5"/>
                </a:solidFill>
                <a:latin typeface="Arial"/>
                <a:ea typeface="Arial"/>
                <a:cs typeface="Arial"/>
                <a:sym typeface="Arial"/>
              </a:defRPr>
            </a:lvl3pPr>
            <a:lvl4pPr indent="0" lvl="3" marL="0" algn="l">
              <a:spcBef>
                <a:spcPts val="0"/>
              </a:spcBef>
              <a:buNone/>
              <a:defRPr sz="1000">
                <a:solidFill>
                  <a:srgbClr val="A5A5A5"/>
                </a:solidFill>
                <a:latin typeface="Arial"/>
                <a:ea typeface="Arial"/>
                <a:cs typeface="Arial"/>
                <a:sym typeface="Arial"/>
              </a:defRPr>
            </a:lvl4pPr>
            <a:lvl5pPr indent="0" lvl="4" marL="0" algn="l">
              <a:spcBef>
                <a:spcPts val="0"/>
              </a:spcBef>
              <a:buNone/>
              <a:defRPr sz="1000">
                <a:solidFill>
                  <a:srgbClr val="A5A5A5"/>
                </a:solidFill>
                <a:latin typeface="Arial"/>
                <a:ea typeface="Arial"/>
                <a:cs typeface="Arial"/>
                <a:sym typeface="Arial"/>
              </a:defRPr>
            </a:lvl5pPr>
            <a:lvl6pPr indent="0" lvl="5" marL="0" algn="l">
              <a:spcBef>
                <a:spcPts val="0"/>
              </a:spcBef>
              <a:buNone/>
              <a:defRPr sz="1000">
                <a:solidFill>
                  <a:srgbClr val="A5A5A5"/>
                </a:solidFill>
                <a:latin typeface="Arial"/>
                <a:ea typeface="Arial"/>
                <a:cs typeface="Arial"/>
                <a:sym typeface="Arial"/>
              </a:defRPr>
            </a:lvl6pPr>
            <a:lvl7pPr indent="0" lvl="6" marL="0" algn="l">
              <a:spcBef>
                <a:spcPts val="0"/>
              </a:spcBef>
              <a:buNone/>
              <a:defRPr sz="1000">
                <a:solidFill>
                  <a:srgbClr val="A5A5A5"/>
                </a:solidFill>
                <a:latin typeface="Arial"/>
                <a:ea typeface="Arial"/>
                <a:cs typeface="Arial"/>
                <a:sym typeface="Arial"/>
              </a:defRPr>
            </a:lvl7pPr>
            <a:lvl8pPr indent="0" lvl="7" marL="0" algn="l">
              <a:spcBef>
                <a:spcPts val="0"/>
              </a:spcBef>
              <a:buNone/>
              <a:defRPr sz="1000">
                <a:solidFill>
                  <a:srgbClr val="A5A5A5"/>
                </a:solidFill>
                <a:latin typeface="Arial"/>
                <a:ea typeface="Arial"/>
                <a:cs typeface="Arial"/>
                <a:sym typeface="Arial"/>
              </a:defRPr>
            </a:lvl8pPr>
            <a:lvl9pPr indent="0" lvl="8" marL="0" algn="l">
              <a:spcBef>
                <a:spcPts val="0"/>
              </a:spcBef>
              <a:buNone/>
              <a:defRPr sz="1000">
                <a:solidFill>
                  <a:srgbClr val="A5A5A5"/>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cxnSp>
        <p:nvCxnSpPr>
          <p:cNvPr id="42" name="Google Shape;42;p4"/>
          <p:cNvCxnSpPr/>
          <p:nvPr/>
        </p:nvCxnSpPr>
        <p:spPr>
          <a:xfrm rot="10800000">
            <a:off x="8386842" y="5264106"/>
            <a:ext cx="0" cy="914400"/>
          </a:xfrm>
          <a:prstGeom prst="straightConnector1">
            <a:avLst/>
          </a:prstGeom>
          <a:noFill/>
          <a:ln cap="flat" cmpd="sng" w="19050">
            <a:solidFill>
              <a:schemeClr val="accent3"/>
            </a:solidFill>
            <a:prstDash val="solid"/>
            <a:round/>
            <a:headEnd len="sm" w="sm" type="none"/>
            <a:tailEnd len="sm" w="sm" type="none"/>
          </a:ln>
        </p:spPr>
      </p:cxnSp>
      <p:pic>
        <p:nvPicPr>
          <p:cNvPr id="43" name="Google Shape;43;p4"/>
          <p:cNvPicPr preferRelativeResize="0"/>
          <p:nvPr/>
        </p:nvPicPr>
        <p:blipFill rotWithShape="1">
          <a:blip r:embed="rId2">
            <a:alphaModFix/>
          </a:blip>
          <a:srcRect b="0" l="0" r="0" t="0"/>
          <a:stretch/>
        </p:blipFill>
        <p:spPr>
          <a:xfrm>
            <a:off x="0" y="5678842"/>
            <a:ext cx="1069299" cy="1066182"/>
          </a:xfrm>
          <a:prstGeom prst="rect">
            <a:avLst/>
          </a:prstGeom>
          <a:noFill/>
          <a:ln>
            <a:noFill/>
          </a:ln>
        </p:spPr>
      </p:pic>
      <p:pic>
        <p:nvPicPr>
          <p:cNvPr id="44" name="Google Shape;44;p4"/>
          <p:cNvPicPr preferRelativeResize="0"/>
          <p:nvPr/>
        </p:nvPicPr>
        <p:blipFill rotWithShape="1">
          <a:blip r:embed="rId3">
            <a:alphaModFix/>
          </a:blip>
          <a:srcRect b="0" l="0" r="0" t="0"/>
          <a:stretch/>
        </p:blipFill>
        <p:spPr>
          <a:xfrm>
            <a:off x="10083800" y="6092977"/>
            <a:ext cx="1727200" cy="3302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5" name="Shape 45"/>
        <p:cNvGrpSpPr/>
        <p:nvPr/>
      </p:nvGrpSpPr>
      <p:grpSpPr>
        <a:xfrm>
          <a:off x="0" y="0"/>
          <a:ext cx="0" cy="0"/>
          <a:chOff x="0" y="0"/>
          <a:chExt cx="0" cy="0"/>
        </a:xfrm>
      </p:grpSpPr>
      <p:sp>
        <p:nvSpPr>
          <p:cNvPr id="46" name="Google Shape;46;p5"/>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Clr>
                <a:srgbClr val="46413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5"/>
          <p:cNvSpPr txBox="1"/>
          <p:nvPr>
            <p:ph idx="1" type="body"/>
          </p:nvPr>
        </p:nvSpPr>
        <p:spPr>
          <a:xfrm>
            <a:off x="1024128" y="2286000"/>
            <a:ext cx="4754880" cy="4023360"/>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Clr>
                <a:srgbClr val="7F7F7F"/>
              </a:buClr>
              <a:buSzPts val="1800"/>
              <a:buFont typeface="Arial"/>
              <a:buChar char="•"/>
              <a:defRPr/>
            </a:lvl2pPr>
            <a:lvl3pPr indent="-317500" lvl="2" marL="1371600" algn="l">
              <a:lnSpc>
                <a:spcPct val="90000"/>
              </a:lnSpc>
              <a:spcBef>
                <a:spcPts val="400"/>
              </a:spcBef>
              <a:spcAft>
                <a:spcPts val="0"/>
              </a:spcAft>
              <a:buClr>
                <a:srgbClr val="7F7F7F"/>
              </a:buClr>
              <a:buSzPts val="1400"/>
              <a:buFont typeface="Arial"/>
              <a:buChar char="•"/>
              <a:defRPr/>
            </a:lvl3pPr>
            <a:lvl4pPr indent="-317500" lvl="3" marL="1828800" algn="l">
              <a:lnSpc>
                <a:spcPct val="90000"/>
              </a:lnSpc>
              <a:spcBef>
                <a:spcPts val="400"/>
              </a:spcBef>
              <a:spcAft>
                <a:spcPts val="0"/>
              </a:spcAft>
              <a:buClr>
                <a:srgbClr val="7F7F7F"/>
              </a:buClr>
              <a:buSzPts val="1400"/>
              <a:buFont typeface="Arial"/>
              <a:buChar char="•"/>
              <a:defRPr/>
            </a:lvl4pPr>
            <a:lvl5pPr indent="-317500" lvl="4" marL="2286000" algn="l">
              <a:lnSpc>
                <a:spcPct val="90000"/>
              </a:lnSpc>
              <a:spcBef>
                <a:spcPts val="400"/>
              </a:spcBef>
              <a:spcAft>
                <a:spcPts val="0"/>
              </a:spcAft>
              <a:buClr>
                <a:srgbClr val="7F7F7F"/>
              </a:buClr>
              <a:buSzPts val="1400"/>
              <a:buFont typeface="Arial"/>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8" name="Google Shape;48;p5"/>
          <p:cNvSpPr txBox="1"/>
          <p:nvPr>
            <p:ph idx="2" type="body"/>
          </p:nvPr>
        </p:nvSpPr>
        <p:spPr>
          <a:xfrm>
            <a:off x="5989320" y="2286000"/>
            <a:ext cx="4754880" cy="4023360"/>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Clr>
                <a:srgbClr val="7F7F7F"/>
              </a:buClr>
              <a:buSzPts val="1800"/>
              <a:buFont typeface="Arial"/>
              <a:buChar char="•"/>
              <a:defRPr/>
            </a:lvl2pPr>
            <a:lvl3pPr indent="-317500" lvl="2" marL="1371600" algn="l">
              <a:lnSpc>
                <a:spcPct val="90000"/>
              </a:lnSpc>
              <a:spcBef>
                <a:spcPts val="400"/>
              </a:spcBef>
              <a:spcAft>
                <a:spcPts val="0"/>
              </a:spcAft>
              <a:buClr>
                <a:srgbClr val="7F7F7F"/>
              </a:buClr>
              <a:buSzPts val="1400"/>
              <a:buFont typeface="Arial"/>
              <a:buChar char="•"/>
              <a:defRPr/>
            </a:lvl3pPr>
            <a:lvl4pPr indent="-317500" lvl="3" marL="1828800" algn="l">
              <a:lnSpc>
                <a:spcPct val="90000"/>
              </a:lnSpc>
              <a:spcBef>
                <a:spcPts val="400"/>
              </a:spcBef>
              <a:spcAft>
                <a:spcPts val="0"/>
              </a:spcAft>
              <a:buClr>
                <a:srgbClr val="7F7F7F"/>
              </a:buClr>
              <a:buSzPts val="1400"/>
              <a:buFont typeface="Arial"/>
              <a:buChar char="•"/>
              <a:defRPr/>
            </a:lvl4pPr>
            <a:lvl5pPr indent="-317500" lvl="4" marL="2286000" algn="l">
              <a:lnSpc>
                <a:spcPct val="90000"/>
              </a:lnSpc>
              <a:spcBef>
                <a:spcPts val="400"/>
              </a:spcBef>
              <a:spcAft>
                <a:spcPts val="0"/>
              </a:spcAft>
              <a:buClr>
                <a:srgbClr val="7F7F7F"/>
              </a:buClr>
              <a:buSzPts val="1400"/>
              <a:buFont typeface="Arial"/>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9" name="Google Shape;49;p5"/>
          <p:cNvSpPr txBox="1"/>
          <p:nvPr>
            <p:ph idx="10" type="dt"/>
          </p:nvPr>
        </p:nvSpPr>
        <p:spPr>
          <a:xfrm>
            <a:off x="1151128" y="6470704"/>
            <a:ext cx="2154142"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rgbClr val="A5A5A5"/>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5"/>
          <p:cNvSpPr txBox="1"/>
          <p:nvPr>
            <p:ph idx="11" type="ftr"/>
          </p:nvPr>
        </p:nvSpPr>
        <p:spPr>
          <a:xfrm>
            <a:off x="4842932" y="6470704"/>
            <a:ext cx="5901458"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solidFill>
                  <a:srgbClr val="A5A5A5"/>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5"/>
          <p:cNvSpPr txBox="1"/>
          <p:nvPr>
            <p:ph idx="12" type="sldNum"/>
          </p:nvPr>
        </p:nvSpPr>
        <p:spPr>
          <a:xfrm>
            <a:off x="10837334" y="6470704"/>
            <a:ext cx="973666"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sz="1000">
                <a:solidFill>
                  <a:srgbClr val="A5A5A5"/>
                </a:solidFill>
                <a:latin typeface="Arial"/>
                <a:ea typeface="Arial"/>
                <a:cs typeface="Arial"/>
                <a:sym typeface="Arial"/>
              </a:defRPr>
            </a:lvl1pPr>
            <a:lvl2pPr indent="0" lvl="1" marL="0" algn="l">
              <a:spcBef>
                <a:spcPts val="0"/>
              </a:spcBef>
              <a:buNone/>
              <a:defRPr sz="1000">
                <a:solidFill>
                  <a:srgbClr val="A5A5A5"/>
                </a:solidFill>
                <a:latin typeface="Arial"/>
                <a:ea typeface="Arial"/>
                <a:cs typeface="Arial"/>
                <a:sym typeface="Arial"/>
              </a:defRPr>
            </a:lvl2pPr>
            <a:lvl3pPr indent="0" lvl="2" marL="0" algn="l">
              <a:spcBef>
                <a:spcPts val="0"/>
              </a:spcBef>
              <a:buNone/>
              <a:defRPr sz="1000">
                <a:solidFill>
                  <a:srgbClr val="A5A5A5"/>
                </a:solidFill>
                <a:latin typeface="Arial"/>
                <a:ea typeface="Arial"/>
                <a:cs typeface="Arial"/>
                <a:sym typeface="Arial"/>
              </a:defRPr>
            </a:lvl3pPr>
            <a:lvl4pPr indent="0" lvl="3" marL="0" algn="l">
              <a:spcBef>
                <a:spcPts val="0"/>
              </a:spcBef>
              <a:buNone/>
              <a:defRPr sz="1000">
                <a:solidFill>
                  <a:srgbClr val="A5A5A5"/>
                </a:solidFill>
                <a:latin typeface="Arial"/>
                <a:ea typeface="Arial"/>
                <a:cs typeface="Arial"/>
                <a:sym typeface="Arial"/>
              </a:defRPr>
            </a:lvl4pPr>
            <a:lvl5pPr indent="0" lvl="4" marL="0" algn="l">
              <a:spcBef>
                <a:spcPts val="0"/>
              </a:spcBef>
              <a:buNone/>
              <a:defRPr sz="1000">
                <a:solidFill>
                  <a:srgbClr val="A5A5A5"/>
                </a:solidFill>
                <a:latin typeface="Arial"/>
                <a:ea typeface="Arial"/>
                <a:cs typeface="Arial"/>
                <a:sym typeface="Arial"/>
              </a:defRPr>
            </a:lvl5pPr>
            <a:lvl6pPr indent="0" lvl="5" marL="0" algn="l">
              <a:spcBef>
                <a:spcPts val="0"/>
              </a:spcBef>
              <a:buNone/>
              <a:defRPr sz="1000">
                <a:solidFill>
                  <a:srgbClr val="A5A5A5"/>
                </a:solidFill>
                <a:latin typeface="Arial"/>
                <a:ea typeface="Arial"/>
                <a:cs typeface="Arial"/>
                <a:sym typeface="Arial"/>
              </a:defRPr>
            </a:lvl6pPr>
            <a:lvl7pPr indent="0" lvl="6" marL="0" algn="l">
              <a:spcBef>
                <a:spcPts val="0"/>
              </a:spcBef>
              <a:buNone/>
              <a:defRPr sz="1000">
                <a:solidFill>
                  <a:srgbClr val="A5A5A5"/>
                </a:solidFill>
                <a:latin typeface="Arial"/>
                <a:ea typeface="Arial"/>
                <a:cs typeface="Arial"/>
                <a:sym typeface="Arial"/>
              </a:defRPr>
            </a:lvl7pPr>
            <a:lvl8pPr indent="0" lvl="7" marL="0" algn="l">
              <a:spcBef>
                <a:spcPts val="0"/>
              </a:spcBef>
              <a:buNone/>
              <a:defRPr sz="1000">
                <a:solidFill>
                  <a:srgbClr val="A5A5A5"/>
                </a:solidFill>
                <a:latin typeface="Arial"/>
                <a:ea typeface="Arial"/>
                <a:cs typeface="Arial"/>
                <a:sym typeface="Arial"/>
              </a:defRPr>
            </a:lvl8pPr>
            <a:lvl9pPr indent="0" lvl="8" marL="0" algn="l">
              <a:spcBef>
                <a:spcPts val="0"/>
              </a:spcBef>
              <a:buNone/>
              <a:defRPr sz="1000">
                <a:solidFill>
                  <a:srgbClr val="A5A5A5"/>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pic>
        <p:nvPicPr>
          <p:cNvPr id="52" name="Google Shape;52;p5"/>
          <p:cNvPicPr preferRelativeResize="0"/>
          <p:nvPr/>
        </p:nvPicPr>
        <p:blipFill rotWithShape="1">
          <a:blip r:embed="rId2">
            <a:alphaModFix/>
          </a:blip>
          <a:srcRect b="0" l="0" r="0" t="0"/>
          <a:stretch/>
        </p:blipFill>
        <p:spPr>
          <a:xfrm>
            <a:off x="10083800" y="6092977"/>
            <a:ext cx="1727200" cy="3302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3" name="Shape 53"/>
        <p:cNvGrpSpPr/>
        <p:nvPr/>
      </p:nvGrpSpPr>
      <p:grpSpPr>
        <a:xfrm>
          <a:off x="0" y="0"/>
          <a:ext cx="0" cy="0"/>
          <a:chOff x="0" y="0"/>
          <a:chExt cx="0" cy="0"/>
        </a:xfrm>
      </p:grpSpPr>
      <p:sp>
        <p:nvSpPr>
          <p:cNvPr id="54" name="Google Shape;54;p6"/>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Clr>
                <a:srgbClr val="46413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6"/>
          <p:cNvSpPr txBox="1"/>
          <p:nvPr>
            <p:ph idx="1" type="body"/>
          </p:nvPr>
        </p:nvSpPr>
        <p:spPr>
          <a:xfrm>
            <a:off x="1024128" y="2179636"/>
            <a:ext cx="4754880" cy="822960"/>
          </a:xfrm>
          <a:prstGeom prst="rect">
            <a:avLst/>
          </a:prstGeom>
          <a:noFill/>
          <a:ln>
            <a:noFill/>
          </a:ln>
        </p:spPr>
        <p:txBody>
          <a:bodyPr anchorCtr="0" anchor="ctr" bIns="45700" lIns="137150" spcFirstLastPara="1" rIns="137150" wrap="square" tIns="45700">
            <a:normAutofit/>
          </a:bodyPr>
          <a:lstStyle>
            <a:lvl1pPr indent="-228600" lvl="0" marL="457200" algn="l">
              <a:lnSpc>
                <a:spcPct val="90000"/>
              </a:lnSpc>
              <a:spcBef>
                <a:spcPts val="0"/>
              </a:spcBef>
              <a:spcAft>
                <a:spcPts val="0"/>
              </a:spcAft>
              <a:buSzPts val="2300"/>
              <a:buNone/>
              <a:defRPr b="0" sz="2300" cap="none">
                <a:solidFill>
                  <a:srgbClr val="464132"/>
                </a:solidFill>
                <a:latin typeface="Arial"/>
                <a:ea typeface="Arial"/>
                <a:cs typeface="Arial"/>
                <a:sym typeface="Arial"/>
              </a:defRPr>
            </a:lvl1pPr>
            <a:lvl2pPr indent="-228600" lvl="1" marL="914400" algn="l">
              <a:lnSpc>
                <a:spcPct val="90000"/>
              </a:lnSpc>
              <a:spcBef>
                <a:spcPts val="200"/>
              </a:spcBef>
              <a:spcAft>
                <a:spcPts val="0"/>
              </a:spcAft>
              <a:buSzPts val="2000"/>
              <a:buNone/>
              <a:defRPr b="1" sz="2000"/>
            </a:lvl2pPr>
            <a:lvl3pPr indent="-228600" lvl="2" marL="1371600" algn="l">
              <a:lnSpc>
                <a:spcPct val="90000"/>
              </a:lnSpc>
              <a:spcBef>
                <a:spcPts val="400"/>
              </a:spcBef>
              <a:spcAft>
                <a:spcPts val="0"/>
              </a:spcAft>
              <a:buSzPts val="1800"/>
              <a:buNone/>
              <a:defRPr b="1" sz="1800"/>
            </a:lvl3pPr>
            <a:lvl4pPr indent="-228600" lvl="3" marL="1828800" algn="l">
              <a:lnSpc>
                <a:spcPct val="90000"/>
              </a:lnSpc>
              <a:spcBef>
                <a:spcPts val="400"/>
              </a:spcBef>
              <a:spcAft>
                <a:spcPts val="0"/>
              </a:spcAft>
              <a:buSzPts val="1600"/>
              <a:buNone/>
              <a:defRPr b="1" sz="1600"/>
            </a:lvl4pPr>
            <a:lvl5pPr indent="-228600" lvl="4" marL="2286000" algn="l">
              <a:lnSpc>
                <a:spcPct val="90000"/>
              </a:lnSpc>
              <a:spcBef>
                <a:spcPts val="400"/>
              </a:spcBef>
              <a:spcAft>
                <a:spcPts val="0"/>
              </a:spcAft>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56" name="Google Shape;56;p6"/>
          <p:cNvSpPr txBox="1"/>
          <p:nvPr>
            <p:ph idx="2" type="body"/>
          </p:nvPr>
        </p:nvSpPr>
        <p:spPr>
          <a:xfrm>
            <a:off x="1024128" y="2967788"/>
            <a:ext cx="4754880" cy="3341572"/>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Clr>
                <a:srgbClr val="7F7F7F"/>
              </a:buClr>
              <a:buSzPts val="1800"/>
              <a:buFont typeface="Noto Sans Symbols"/>
              <a:buChar char="▪"/>
              <a:defRPr/>
            </a:lvl2pPr>
            <a:lvl3pPr indent="-317500" lvl="2" marL="1371600" algn="l">
              <a:lnSpc>
                <a:spcPct val="90000"/>
              </a:lnSpc>
              <a:spcBef>
                <a:spcPts val="400"/>
              </a:spcBef>
              <a:spcAft>
                <a:spcPts val="0"/>
              </a:spcAft>
              <a:buClr>
                <a:srgbClr val="7F7F7F"/>
              </a:buClr>
              <a:buSzPts val="1400"/>
              <a:buFont typeface="Noto Sans Symbols"/>
              <a:buChar char="▪"/>
              <a:defRPr/>
            </a:lvl3pPr>
            <a:lvl4pPr indent="-317500" lvl="3" marL="1828800" algn="l">
              <a:lnSpc>
                <a:spcPct val="90000"/>
              </a:lnSpc>
              <a:spcBef>
                <a:spcPts val="400"/>
              </a:spcBef>
              <a:spcAft>
                <a:spcPts val="0"/>
              </a:spcAft>
              <a:buClr>
                <a:srgbClr val="7F7F7F"/>
              </a:buClr>
              <a:buSzPts val="1400"/>
              <a:buFont typeface="Noto Sans Symbols"/>
              <a:buChar char="▪"/>
              <a:defRPr/>
            </a:lvl4pPr>
            <a:lvl5pPr indent="-317500" lvl="4" marL="2286000" algn="l">
              <a:lnSpc>
                <a:spcPct val="90000"/>
              </a:lnSpc>
              <a:spcBef>
                <a:spcPts val="400"/>
              </a:spcBef>
              <a:spcAft>
                <a:spcPts val="0"/>
              </a:spcAft>
              <a:buClr>
                <a:srgbClr val="7F7F7F"/>
              </a:buClr>
              <a:buSzPts val="1400"/>
              <a:buFont typeface="Noto Sans Symbols"/>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57" name="Google Shape;57;p6"/>
          <p:cNvSpPr txBox="1"/>
          <p:nvPr>
            <p:ph idx="3" type="body"/>
          </p:nvPr>
        </p:nvSpPr>
        <p:spPr>
          <a:xfrm>
            <a:off x="5989320" y="2179636"/>
            <a:ext cx="4754880" cy="822960"/>
          </a:xfrm>
          <a:prstGeom prst="rect">
            <a:avLst/>
          </a:prstGeom>
          <a:noFill/>
          <a:ln>
            <a:noFill/>
          </a:ln>
        </p:spPr>
        <p:txBody>
          <a:bodyPr anchorCtr="0" anchor="ctr" bIns="45700" lIns="137150" spcFirstLastPara="1" rIns="137150" wrap="square" tIns="45700">
            <a:normAutofit/>
          </a:bodyPr>
          <a:lstStyle>
            <a:lvl1pPr indent="-228600" lvl="0" marL="457200" algn="l">
              <a:lnSpc>
                <a:spcPct val="90000"/>
              </a:lnSpc>
              <a:spcBef>
                <a:spcPts val="0"/>
              </a:spcBef>
              <a:spcAft>
                <a:spcPts val="0"/>
              </a:spcAft>
              <a:buSzPts val="2300"/>
              <a:buNone/>
              <a:defRPr b="0" sz="2300" cap="none">
                <a:solidFill>
                  <a:srgbClr val="464132"/>
                </a:solidFill>
                <a:latin typeface="Arial"/>
                <a:ea typeface="Arial"/>
                <a:cs typeface="Arial"/>
                <a:sym typeface="Arial"/>
              </a:defRPr>
            </a:lvl1pPr>
            <a:lvl2pPr indent="-228600" lvl="1" marL="914400" algn="l">
              <a:lnSpc>
                <a:spcPct val="90000"/>
              </a:lnSpc>
              <a:spcBef>
                <a:spcPts val="200"/>
              </a:spcBef>
              <a:spcAft>
                <a:spcPts val="0"/>
              </a:spcAft>
              <a:buSzPts val="2000"/>
              <a:buNone/>
              <a:defRPr b="1" sz="2000"/>
            </a:lvl2pPr>
            <a:lvl3pPr indent="-228600" lvl="2" marL="1371600" algn="l">
              <a:lnSpc>
                <a:spcPct val="90000"/>
              </a:lnSpc>
              <a:spcBef>
                <a:spcPts val="400"/>
              </a:spcBef>
              <a:spcAft>
                <a:spcPts val="0"/>
              </a:spcAft>
              <a:buSzPts val="1800"/>
              <a:buNone/>
              <a:defRPr b="1" sz="1800"/>
            </a:lvl3pPr>
            <a:lvl4pPr indent="-228600" lvl="3" marL="1828800" algn="l">
              <a:lnSpc>
                <a:spcPct val="90000"/>
              </a:lnSpc>
              <a:spcBef>
                <a:spcPts val="400"/>
              </a:spcBef>
              <a:spcAft>
                <a:spcPts val="0"/>
              </a:spcAft>
              <a:buSzPts val="1600"/>
              <a:buNone/>
              <a:defRPr b="1" sz="1600"/>
            </a:lvl4pPr>
            <a:lvl5pPr indent="-228600" lvl="4" marL="2286000" algn="l">
              <a:lnSpc>
                <a:spcPct val="90000"/>
              </a:lnSpc>
              <a:spcBef>
                <a:spcPts val="400"/>
              </a:spcBef>
              <a:spcAft>
                <a:spcPts val="0"/>
              </a:spcAft>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58" name="Google Shape;58;p6"/>
          <p:cNvSpPr txBox="1"/>
          <p:nvPr>
            <p:ph idx="4" type="body"/>
          </p:nvPr>
        </p:nvSpPr>
        <p:spPr>
          <a:xfrm>
            <a:off x="5989320" y="2967788"/>
            <a:ext cx="4754880" cy="3341572"/>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Clr>
                <a:srgbClr val="7F7F7F"/>
              </a:buClr>
              <a:buSzPts val="1800"/>
              <a:buFont typeface="Noto Sans Symbols"/>
              <a:buChar char="▪"/>
              <a:defRPr/>
            </a:lvl2pPr>
            <a:lvl3pPr indent="-317500" lvl="2" marL="1371600" algn="l">
              <a:lnSpc>
                <a:spcPct val="90000"/>
              </a:lnSpc>
              <a:spcBef>
                <a:spcPts val="400"/>
              </a:spcBef>
              <a:spcAft>
                <a:spcPts val="0"/>
              </a:spcAft>
              <a:buClr>
                <a:srgbClr val="7F7F7F"/>
              </a:buClr>
              <a:buSzPts val="1400"/>
              <a:buFont typeface="Noto Sans Symbols"/>
              <a:buChar char="▪"/>
              <a:defRPr/>
            </a:lvl3pPr>
            <a:lvl4pPr indent="-317500" lvl="3" marL="1828800" algn="l">
              <a:lnSpc>
                <a:spcPct val="90000"/>
              </a:lnSpc>
              <a:spcBef>
                <a:spcPts val="400"/>
              </a:spcBef>
              <a:spcAft>
                <a:spcPts val="0"/>
              </a:spcAft>
              <a:buClr>
                <a:srgbClr val="7F7F7F"/>
              </a:buClr>
              <a:buSzPts val="1400"/>
              <a:buFont typeface="Noto Sans Symbols"/>
              <a:buChar char="▪"/>
              <a:defRPr/>
            </a:lvl4pPr>
            <a:lvl5pPr indent="-317500" lvl="4" marL="2286000" algn="l">
              <a:lnSpc>
                <a:spcPct val="90000"/>
              </a:lnSpc>
              <a:spcBef>
                <a:spcPts val="400"/>
              </a:spcBef>
              <a:spcAft>
                <a:spcPts val="0"/>
              </a:spcAft>
              <a:buClr>
                <a:srgbClr val="7F7F7F"/>
              </a:buClr>
              <a:buSzPts val="1400"/>
              <a:buFont typeface="Noto Sans Symbols"/>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59" name="Google Shape;59;p6"/>
          <p:cNvSpPr txBox="1"/>
          <p:nvPr>
            <p:ph idx="10" type="dt"/>
          </p:nvPr>
        </p:nvSpPr>
        <p:spPr>
          <a:xfrm>
            <a:off x="1151128" y="6470704"/>
            <a:ext cx="2154142"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rgbClr val="A5A5A5"/>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6"/>
          <p:cNvSpPr txBox="1"/>
          <p:nvPr>
            <p:ph idx="11" type="ftr"/>
          </p:nvPr>
        </p:nvSpPr>
        <p:spPr>
          <a:xfrm>
            <a:off x="4842932" y="6470704"/>
            <a:ext cx="5901458"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solidFill>
                  <a:srgbClr val="A5A5A5"/>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6"/>
          <p:cNvSpPr txBox="1"/>
          <p:nvPr>
            <p:ph idx="12" type="sldNum"/>
          </p:nvPr>
        </p:nvSpPr>
        <p:spPr>
          <a:xfrm>
            <a:off x="10837334" y="6470704"/>
            <a:ext cx="973666"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sz="1000">
                <a:solidFill>
                  <a:srgbClr val="A5A5A5"/>
                </a:solidFill>
                <a:latin typeface="Arial"/>
                <a:ea typeface="Arial"/>
                <a:cs typeface="Arial"/>
                <a:sym typeface="Arial"/>
              </a:defRPr>
            </a:lvl1pPr>
            <a:lvl2pPr indent="0" lvl="1" marL="0" algn="l">
              <a:spcBef>
                <a:spcPts val="0"/>
              </a:spcBef>
              <a:buNone/>
              <a:defRPr sz="1000">
                <a:solidFill>
                  <a:srgbClr val="A5A5A5"/>
                </a:solidFill>
                <a:latin typeface="Arial"/>
                <a:ea typeface="Arial"/>
                <a:cs typeface="Arial"/>
                <a:sym typeface="Arial"/>
              </a:defRPr>
            </a:lvl2pPr>
            <a:lvl3pPr indent="0" lvl="2" marL="0" algn="l">
              <a:spcBef>
                <a:spcPts val="0"/>
              </a:spcBef>
              <a:buNone/>
              <a:defRPr sz="1000">
                <a:solidFill>
                  <a:srgbClr val="A5A5A5"/>
                </a:solidFill>
                <a:latin typeface="Arial"/>
                <a:ea typeface="Arial"/>
                <a:cs typeface="Arial"/>
                <a:sym typeface="Arial"/>
              </a:defRPr>
            </a:lvl3pPr>
            <a:lvl4pPr indent="0" lvl="3" marL="0" algn="l">
              <a:spcBef>
                <a:spcPts val="0"/>
              </a:spcBef>
              <a:buNone/>
              <a:defRPr sz="1000">
                <a:solidFill>
                  <a:srgbClr val="A5A5A5"/>
                </a:solidFill>
                <a:latin typeface="Arial"/>
                <a:ea typeface="Arial"/>
                <a:cs typeface="Arial"/>
                <a:sym typeface="Arial"/>
              </a:defRPr>
            </a:lvl4pPr>
            <a:lvl5pPr indent="0" lvl="4" marL="0" algn="l">
              <a:spcBef>
                <a:spcPts val="0"/>
              </a:spcBef>
              <a:buNone/>
              <a:defRPr sz="1000">
                <a:solidFill>
                  <a:srgbClr val="A5A5A5"/>
                </a:solidFill>
                <a:latin typeface="Arial"/>
                <a:ea typeface="Arial"/>
                <a:cs typeface="Arial"/>
                <a:sym typeface="Arial"/>
              </a:defRPr>
            </a:lvl5pPr>
            <a:lvl6pPr indent="0" lvl="5" marL="0" algn="l">
              <a:spcBef>
                <a:spcPts val="0"/>
              </a:spcBef>
              <a:buNone/>
              <a:defRPr sz="1000">
                <a:solidFill>
                  <a:srgbClr val="A5A5A5"/>
                </a:solidFill>
                <a:latin typeface="Arial"/>
                <a:ea typeface="Arial"/>
                <a:cs typeface="Arial"/>
                <a:sym typeface="Arial"/>
              </a:defRPr>
            </a:lvl6pPr>
            <a:lvl7pPr indent="0" lvl="6" marL="0" algn="l">
              <a:spcBef>
                <a:spcPts val="0"/>
              </a:spcBef>
              <a:buNone/>
              <a:defRPr sz="1000">
                <a:solidFill>
                  <a:srgbClr val="A5A5A5"/>
                </a:solidFill>
                <a:latin typeface="Arial"/>
                <a:ea typeface="Arial"/>
                <a:cs typeface="Arial"/>
                <a:sym typeface="Arial"/>
              </a:defRPr>
            </a:lvl7pPr>
            <a:lvl8pPr indent="0" lvl="7" marL="0" algn="l">
              <a:spcBef>
                <a:spcPts val="0"/>
              </a:spcBef>
              <a:buNone/>
              <a:defRPr sz="1000">
                <a:solidFill>
                  <a:srgbClr val="A5A5A5"/>
                </a:solidFill>
                <a:latin typeface="Arial"/>
                <a:ea typeface="Arial"/>
                <a:cs typeface="Arial"/>
                <a:sym typeface="Arial"/>
              </a:defRPr>
            </a:lvl8pPr>
            <a:lvl9pPr indent="0" lvl="8" marL="0" algn="l">
              <a:spcBef>
                <a:spcPts val="0"/>
              </a:spcBef>
              <a:buNone/>
              <a:defRPr sz="1000">
                <a:solidFill>
                  <a:srgbClr val="A5A5A5"/>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pic>
        <p:nvPicPr>
          <p:cNvPr id="62" name="Google Shape;62;p6"/>
          <p:cNvPicPr preferRelativeResize="0"/>
          <p:nvPr/>
        </p:nvPicPr>
        <p:blipFill rotWithShape="1">
          <a:blip r:embed="rId2">
            <a:alphaModFix/>
          </a:blip>
          <a:srcRect b="0" l="0" r="0" t="0"/>
          <a:stretch/>
        </p:blipFill>
        <p:spPr>
          <a:xfrm>
            <a:off x="10083800" y="6092977"/>
            <a:ext cx="1727200" cy="3302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3" name="Shape 63"/>
        <p:cNvGrpSpPr/>
        <p:nvPr/>
      </p:nvGrpSpPr>
      <p:grpSpPr>
        <a:xfrm>
          <a:off x="0" y="0"/>
          <a:ext cx="0" cy="0"/>
          <a:chOff x="0" y="0"/>
          <a:chExt cx="0" cy="0"/>
        </a:xfrm>
      </p:grpSpPr>
      <p:sp>
        <p:nvSpPr>
          <p:cNvPr id="64" name="Google Shape;64;p7"/>
          <p:cNvSpPr txBox="1"/>
          <p:nvPr>
            <p:ph type="title"/>
          </p:nvPr>
        </p:nvSpPr>
        <p:spPr>
          <a:xfrm>
            <a:off x="1151128" y="585216"/>
            <a:ext cx="9720072" cy="1499616"/>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Clr>
                <a:srgbClr val="46413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5" name="Google Shape;65;p7"/>
          <p:cNvSpPr txBox="1"/>
          <p:nvPr>
            <p:ph idx="10" type="dt"/>
          </p:nvPr>
        </p:nvSpPr>
        <p:spPr>
          <a:xfrm>
            <a:off x="1151128" y="6470704"/>
            <a:ext cx="2154142"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rgbClr val="A5A5A5"/>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7"/>
          <p:cNvSpPr txBox="1"/>
          <p:nvPr>
            <p:ph idx="11" type="ftr"/>
          </p:nvPr>
        </p:nvSpPr>
        <p:spPr>
          <a:xfrm>
            <a:off x="4842932" y="6470704"/>
            <a:ext cx="5901458"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solidFill>
                  <a:srgbClr val="A5A5A5"/>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7"/>
          <p:cNvSpPr txBox="1"/>
          <p:nvPr>
            <p:ph idx="12" type="sldNum"/>
          </p:nvPr>
        </p:nvSpPr>
        <p:spPr>
          <a:xfrm>
            <a:off x="10837334" y="6470704"/>
            <a:ext cx="973666"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sz="1000">
                <a:solidFill>
                  <a:srgbClr val="A5A5A5"/>
                </a:solidFill>
                <a:latin typeface="Arial"/>
                <a:ea typeface="Arial"/>
                <a:cs typeface="Arial"/>
                <a:sym typeface="Arial"/>
              </a:defRPr>
            </a:lvl1pPr>
            <a:lvl2pPr indent="0" lvl="1" marL="0" algn="l">
              <a:spcBef>
                <a:spcPts val="0"/>
              </a:spcBef>
              <a:buNone/>
              <a:defRPr sz="1000">
                <a:solidFill>
                  <a:srgbClr val="A5A5A5"/>
                </a:solidFill>
                <a:latin typeface="Arial"/>
                <a:ea typeface="Arial"/>
                <a:cs typeface="Arial"/>
                <a:sym typeface="Arial"/>
              </a:defRPr>
            </a:lvl2pPr>
            <a:lvl3pPr indent="0" lvl="2" marL="0" algn="l">
              <a:spcBef>
                <a:spcPts val="0"/>
              </a:spcBef>
              <a:buNone/>
              <a:defRPr sz="1000">
                <a:solidFill>
                  <a:srgbClr val="A5A5A5"/>
                </a:solidFill>
                <a:latin typeface="Arial"/>
                <a:ea typeface="Arial"/>
                <a:cs typeface="Arial"/>
                <a:sym typeface="Arial"/>
              </a:defRPr>
            </a:lvl3pPr>
            <a:lvl4pPr indent="0" lvl="3" marL="0" algn="l">
              <a:spcBef>
                <a:spcPts val="0"/>
              </a:spcBef>
              <a:buNone/>
              <a:defRPr sz="1000">
                <a:solidFill>
                  <a:srgbClr val="A5A5A5"/>
                </a:solidFill>
                <a:latin typeface="Arial"/>
                <a:ea typeface="Arial"/>
                <a:cs typeface="Arial"/>
                <a:sym typeface="Arial"/>
              </a:defRPr>
            </a:lvl4pPr>
            <a:lvl5pPr indent="0" lvl="4" marL="0" algn="l">
              <a:spcBef>
                <a:spcPts val="0"/>
              </a:spcBef>
              <a:buNone/>
              <a:defRPr sz="1000">
                <a:solidFill>
                  <a:srgbClr val="A5A5A5"/>
                </a:solidFill>
                <a:latin typeface="Arial"/>
                <a:ea typeface="Arial"/>
                <a:cs typeface="Arial"/>
                <a:sym typeface="Arial"/>
              </a:defRPr>
            </a:lvl5pPr>
            <a:lvl6pPr indent="0" lvl="5" marL="0" algn="l">
              <a:spcBef>
                <a:spcPts val="0"/>
              </a:spcBef>
              <a:buNone/>
              <a:defRPr sz="1000">
                <a:solidFill>
                  <a:srgbClr val="A5A5A5"/>
                </a:solidFill>
                <a:latin typeface="Arial"/>
                <a:ea typeface="Arial"/>
                <a:cs typeface="Arial"/>
                <a:sym typeface="Arial"/>
              </a:defRPr>
            </a:lvl6pPr>
            <a:lvl7pPr indent="0" lvl="6" marL="0" algn="l">
              <a:spcBef>
                <a:spcPts val="0"/>
              </a:spcBef>
              <a:buNone/>
              <a:defRPr sz="1000">
                <a:solidFill>
                  <a:srgbClr val="A5A5A5"/>
                </a:solidFill>
                <a:latin typeface="Arial"/>
                <a:ea typeface="Arial"/>
                <a:cs typeface="Arial"/>
                <a:sym typeface="Arial"/>
              </a:defRPr>
            </a:lvl7pPr>
            <a:lvl8pPr indent="0" lvl="7" marL="0" algn="l">
              <a:spcBef>
                <a:spcPts val="0"/>
              </a:spcBef>
              <a:buNone/>
              <a:defRPr sz="1000">
                <a:solidFill>
                  <a:srgbClr val="A5A5A5"/>
                </a:solidFill>
                <a:latin typeface="Arial"/>
                <a:ea typeface="Arial"/>
                <a:cs typeface="Arial"/>
                <a:sym typeface="Arial"/>
              </a:defRPr>
            </a:lvl8pPr>
            <a:lvl9pPr indent="0" lvl="8" marL="0" algn="l">
              <a:spcBef>
                <a:spcPts val="0"/>
              </a:spcBef>
              <a:buNone/>
              <a:defRPr sz="1000">
                <a:solidFill>
                  <a:srgbClr val="A5A5A5"/>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pic>
        <p:nvPicPr>
          <p:cNvPr id="68" name="Google Shape;68;p7"/>
          <p:cNvPicPr preferRelativeResize="0"/>
          <p:nvPr/>
        </p:nvPicPr>
        <p:blipFill rotWithShape="1">
          <a:blip r:embed="rId2">
            <a:alphaModFix/>
          </a:blip>
          <a:srcRect b="0" l="0" r="0" t="0"/>
          <a:stretch/>
        </p:blipFill>
        <p:spPr>
          <a:xfrm>
            <a:off x="10083800" y="6092977"/>
            <a:ext cx="1727200" cy="3302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69" name="Shape 69"/>
        <p:cNvGrpSpPr/>
        <p:nvPr/>
      </p:nvGrpSpPr>
      <p:grpSpPr>
        <a:xfrm>
          <a:off x="0" y="0"/>
          <a:ext cx="0" cy="0"/>
          <a:chOff x="0" y="0"/>
          <a:chExt cx="0" cy="0"/>
        </a:xfrm>
      </p:grpSpPr>
      <p:sp>
        <p:nvSpPr>
          <p:cNvPr id="70" name="Google Shape;70;p8"/>
          <p:cNvSpPr txBox="1"/>
          <p:nvPr>
            <p:ph idx="10" type="dt"/>
          </p:nvPr>
        </p:nvSpPr>
        <p:spPr>
          <a:xfrm>
            <a:off x="1151128" y="6470704"/>
            <a:ext cx="2154142"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rgbClr val="A5A5A5"/>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8"/>
          <p:cNvSpPr txBox="1"/>
          <p:nvPr>
            <p:ph idx="11" type="ftr"/>
          </p:nvPr>
        </p:nvSpPr>
        <p:spPr>
          <a:xfrm>
            <a:off x="4842932" y="6470704"/>
            <a:ext cx="5901458"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solidFill>
                  <a:srgbClr val="A5A5A5"/>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8"/>
          <p:cNvSpPr txBox="1"/>
          <p:nvPr>
            <p:ph idx="12" type="sldNum"/>
          </p:nvPr>
        </p:nvSpPr>
        <p:spPr>
          <a:xfrm>
            <a:off x="10837334" y="6470704"/>
            <a:ext cx="973666"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sz="1000">
                <a:solidFill>
                  <a:srgbClr val="A5A5A5"/>
                </a:solidFill>
                <a:latin typeface="Arial"/>
                <a:ea typeface="Arial"/>
                <a:cs typeface="Arial"/>
                <a:sym typeface="Arial"/>
              </a:defRPr>
            </a:lvl1pPr>
            <a:lvl2pPr indent="0" lvl="1" marL="0" algn="l">
              <a:spcBef>
                <a:spcPts val="0"/>
              </a:spcBef>
              <a:buNone/>
              <a:defRPr sz="1000">
                <a:solidFill>
                  <a:srgbClr val="A5A5A5"/>
                </a:solidFill>
                <a:latin typeface="Arial"/>
                <a:ea typeface="Arial"/>
                <a:cs typeface="Arial"/>
                <a:sym typeface="Arial"/>
              </a:defRPr>
            </a:lvl2pPr>
            <a:lvl3pPr indent="0" lvl="2" marL="0" algn="l">
              <a:spcBef>
                <a:spcPts val="0"/>
              </a:spcBef>
              <a:buNone/>
              <a:defRPr sz="1000">
                <a:solidFill>
                  <a:srgbClr val="A5A5A5"/>
                </a:solidFill>
                <a:latin typeface="Arial"/>
                <a:ea typeface="Arial"/>
                <a:cs typeface="Arial"/>
                <a:sym typeface="Arial"/>
              </a:defRPr>
            </a:lvl3pPr>
            <a:lvl4pPr indent="0" lvl="3" marL="0" algn="l">
              <a:spcBef>
                <a:spcPts val="0"/>
              </a:spcBef>
              <a:buNone/>
              <a:defRPr sz="1000">
                <a:solidFill>
                  <a:srgbClr val="A5A5A5"/>
                </a:solidFill>
                <a:latin typeface="Arial"/>
                <a:ea typeface="Arial"/>
                <a:cs typeface="Arial"/>
                <a:sym typeface="Arial"/>
              </a:defRPr>
            </a:lvl4pPr>
            <a:lvl5pPr indent="0" lvl="4" marL="0" algn="l">
              <a:spcBef>
                <a:spcPts val="0"/>
              </a:spcBef>
              <a:buNone/>
              <a:defRPr sz="1000">
                <a:solidFill>
                  <a:srgbClr val="A5A5A5"/>
                </a:solidFill>
                <a:latin typeface="Arial"/>
                <a:ea typeface="Arial"/>
                <a:cs typeface="Arial"/>
                <a:sym typeface="Arial"/>
              </a:defRPr>
            </a:lvl5pPr>
            <a:lvl6pPr indent="0" lvl="5" marL="0" algn="l">
              <a:spcBef>
                <a:spcPts val="0"/>
              </a:spcBef>
              <a:buNone/>
              <a:defRPr sz="1000">
                <a:solidFill>
                  <a:srgbClr val="A5A5A5"/>
                </a:solidFill>
                <a:latin typeface="Arial"/>
                <a:ea typeface="Arial"/>
                <a:cs typeface="Arial"/>
                <a:sym typeface="Arial"/>
              </a:defRPr>
            </a:lvl6pPr>
            <a:lvl7pPr indent="0" lvl="6" marL="0" algn="l">
              <a:spcBef>
                <a:spcPts val="0"/>
              </a:spcBef>
              <a:buNone/>
              <a:defRPr sz="1000">
                <a:solidFill>
                  <a:srgbClr val="A5A5A5"/>
                </a:solidFill>
                <a:latin typeface="Arial"/>
                <a:ea typeface="Arial"/>
                <a:cs typeface="Arial"/>
                <a:sym typeface="Arial"/>
              </a:defRPr>
            </a:lvl7pPr>
            <a:lvl8pPr indent="0" lvl="7" marL="0" algn="l">
              <a:spcBef>
                <a:spcPts val="0"/>
              </a:spcBef>
              <a:buNone/>
              <a:defRPr sz="1000">
                <a:solidFill>
                  <a:srgbClr val="A5A5A5"/>
                </a:solidFill>
                <a:latin typeface="Arial"/>
                <a:ea typeface="Arial"/>
                <a:cs typeface="Arial"/>
                <a:sym typeface="Arial"/>
              </a:defRPr>
            </a:lvl8pPr>
            <a:lvl9pPr indent="0" lvl="8" marL="0" algn="l">
              <a:spcBef>
                <a:spcPts val="0"/>
              </a:spcBef>
              <a:buNone/>
              <a:defRPr sz="1000">
                <a:solidFill>
                  <a:srgbClr val="A5A5A5"/>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pic>
        <p:nvPicPr>
          <p:cNvPr id="73" name="Google Shape;73;p8"/>
          <p:cNvPicPr preferRelativeResize="0"/>
          <p:nvPr/>
        </p:nvPicPr>
        <p:blipFill rotWithShape="1">
          <a:blip r:embed="rId2">
            <a:alphaModFix/>
          </a:blip>
          <a:srcRect b="0" l="0" r="0" t="0"/>
          <a:stretch/>
        </p:blipFill>
        <p:spPr>
          <a:xfrm>
            <a:off x="0" y="5678842"/>
            <a:ext cx="1069299" cy="1066182"/>
          </a:xfrm>
          <a:prstGeom prst="rect">
            <a:avLst/>
          </a:prstGeom>
          <a:noFill/>
          <a:ln>
            <a:noFill/>
          </a:ln>
        </p:spPr>
      </p:pic>
      <p:pic>
        <p:nvPicPr>
          <p:cNvPr id="74" name="Google Shape;74;p8"/>
          <p:cNvPicPr preferRelativeResize="0"/>
          <p:nvPr/>
        </p:nvPicPr>
        <p:blipFill rotWithShape="1">
          <a:blip r:embed="rId3">
            <a:alphaModFix/>
          </a:blip>
          <a:srcRect b="0" l="0" r="0" t="0"/>
          <a:stretch/>
        </p:blipFill>
        <p:spPr>
          <a:xfrm>
            <a:off x="10083800" y="6092977"/>
            <a:ext cx="1727200" cy="3302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5" name="Shape 75"/>
        <p:cNvGrpSpPr/>
        <p:nvPr/>
      </p:nvGrpSpPr>
      <p:grpSpPr>
        <a:xfrm>
          <a:off x="0" y="0"/>
          <a:ext cx="0" cy="0"/>
          <a:chOff x="0" y="0"/>
          <a:chExt cx="0" cy="0"/>
        </a:xfrm>
      </p:grpSpPr>
      <p:sp>
        <p:nvSpPr>
          <p:cNvPr id="76" name="Google Shape;76;p9"/>
          <p:cNvSpPr txBox="1"/>
          <p:nvPr>
            <p:ph type="title"/>
          </p:nvPr>
        </p:nvSpPr>
        <p:spPr>
          <a:xfrm>
            <a:off x="1024128" y="471509"/>
            <a:ext cx="4389120" cy="1737360"/>
          </a:xfrm>
          <a:prstGeom prst="rect">
            <a:avLst/>
          </a:prstGeom>
          <a:noFill/>
          <a:ln>
            <a:noFill/>
          </a:ln>
        </p:spPr>
        <p:txBody>
          <a:bodyPr anchorCtr="0" anchor="ctr" bIns="45700" lIns="91425" spcFirstLastPara="1" rIns="91425" wrap="square" tIns="45700">
            <a:noAutofit/>
          </a:bodyPr>
          <a:lstStyle>
            <a:lvl1pPr lvl="0" algn="l">
              <a:lnSpc>
                <a:spcPct val="80000"/>
              </a:lnSpc>
              <a:spcBef>
                <a:spcPts val="0"/>
              </a:spcBef>
              <a:spcAft>
                <a:spcPts val="0"/>
              </a:spcAft>
              <a:buClr>
                <a:srgbClr val="464132"/>
              </a:buClr>
              <a:buSzPts val="4000"/>
              <a:buFont typeface="Arial"/>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7" name="Google Shape;77;p9"/>
          <p:cNvSpPr txBox="1"/>
          <p:nvPr>
            <p:ph idx="1" type="body"/>
          </p:nvPr>
        </p:nvSpPr>
        <p:spPr>
          <a:xfrm>
            <a:off x="5715000" y="822960"/>
            <a:ext cx="5678424" cy="5184648"/>
          </a:xfrm>
          <a:prstGeom prst="rect">
            <a:avLst/>
          </a:prstGeom>
          <a:noFill/>
          <a:ln>
            <a:noFill/>
          </a:ln>
        </p:spPr>
        <p:txBody>
          <a:bodyPr anchorCtr="0" anchor="t" bIns="45700" lIns="45700" spcFirstLastPara="1" rIns="45700" wrap="square" tIns="45700">
            <a:normAutofit/>
          </a:bodyPr>
          <a:lstStyle>
            <a:lvl1pPr indent="-381000" lvl="0" marL="457200" algn="l">
              <a:lnSpc>
                <a:spcPct val="90000"/>
              </a:lnSpc>
              <a:spcBef>
                <a:spcPts val="1200"/>
              </a:spcBef>
              <a:spcAft>
                <a:spcPts val="0"/>
              </a:spcAft>
              <a:buSzPts val="2400"/>
              <a:buChar char=" "/>
              <a:defRPr sz="2400"/>
            </a:lvl1pPr>
            <a:lvl2pPr indent="-355600" lvl="1" marL="914400" algn="l">
              <a:lnSpc>
                <a:spcPct val="90000"/>
              </a:lnSpc>
              <a:spcBef>
                <a:spcPts val="200"/>
              </a:spcBef>
              <a:spcAft>
                <a:spcPts val="0"/>
              </a:spcAft>
              <a:buClr>
                <a:srgbClr val="7F7F7F"/>
              </a:buClr>
              <a:buSzPts val="2000"/>
              <a:buChar char="🢝"/>
              <a:defRPr sz="2000"/>
            </a:lvl2pPr>
            <a:lvl3pPr indent="-330200" lvl="2" marL="1371600" algn="l">
              <a:lnSpc>
                <a:spcPct val="90000"/>
              </a:lnSpc>
              <a:spcBef>
                <a:spcPts val="400"/>
              </a:spcBef>
              <a:spcAft>
                <a:spcPts val="0"/>
              </a:spcAft>
              <a:buClr>
                <a:srgbClr val="7F7F7F"/>
              </a:buClr>
              <a:buSzPts val="1600"/>
              <a:buChar char="🢝"/>
              <a:defRPr sz="1600"/>
            </a:lvl3pPr>
            <a:lvl4pPr indent="-330200" lvl="3" marL="1828800" algn="l">
              <a:lnSpc>
                <a:spcPct val="90000"/>
              </a:lnSpc>
              <a:spcBef>
                <a:spcPts val="400"/>
              </a:spcBef>
              <a:spcAft>
                <a:spcPts val="0"/>
              </a:spcAft>
              <a:buClr>
                <a:srgbClr val="7F7F7F"/>
              </a:buClr>
              <a:buSzPts val="1600"/>
              <a:buChar char="🢝"/>
              <a:defRPr sz="1600"/>
            </a:lvl4pPr>
            <a:lvl5pPr indent="-330200" lvl="4" marL="2286000" algn="l">
              <a:lnSpc>
                <a:spcPct val="90000"/>
              </a:lnSpc>
              <a:spcBef>
                <a:spcPts val="400"/>
              </a:spcBef>
              <a:spcAft>
                <a:spcPts val="0"/>
              </a:spcAft>
              <a:buClr>
                <a:srgbClr val="7F7F7F"/>
              </a:buClr>
              <a:buSzPts val="1600"/>
              <a:buChar char="🢝"/>
              <a:defRPr sz="1600"/>
            </a:lvl5pPr>
            <a:lvl6pPr indent="-330200" lvl="5" marL="2743200" algn="l">
              <a:lnSpc>
                <a:spcPct val="90000"/>
              </a:lnSpc>
              <a:spcBef>
                <a:spcPts val="400"/>
              </a:spcBef>
              <a:spcAft>
                <a:spcPts val="0"/>
              </a:spcAft>
              <a:buSzPts val="1600"/>
              <a:buChar char="🢝"/>
              <a:defRPr sz="1600"/>
            </a:lvl6pPr>
            <a:lvl7pPr indent="-330200" lvl="6" marL="3200400" algn="l">
              <a:lnSpc>
                <a:spcPct val="90000"/>
              </a:lnSpc>
              <a:spcBef>
                <a:spcPts val="400"/>
              </a:spcBef>
              <a:spcAft>
                <a:spcPts val="0"/>
              </a:spcAft>
              <a:buSzPts val="1600"/>
              <a:buChar char="🢝"/>
              <a:defRPr sz="1600"/>
            </a:lvl7pPr>
            <a:lvl8pPr indent="-330200" lvl="7" marL="3657600" algn="l">
              <a:lnSpc>
                <a:spcPct val="90000"/>
              </a:lnSpc>
              <a:spcBef>
                <a:spcPts val="400"/>
              </a:spcBef>
              <a:spcAft>
                <a:spcPts val="0"/>
              </a:spcAft>
              <a:buSzPts val="1600"/>
              <a:buChar char="🢝"/>
              <a:defRPr sz="1600"/>
            </a:lvl8pPr>
            <a:lvl9pPr indent="-330200" lvl="8" marL="4114800" algn="l">
              <a:lnSpc>
                <a:spcPct val="90000"/>
              </a:lnSpc>
              <a:spcBef>
                <a:spcPts val="400"/>
              </a:spcBef>
              <a:spcAft>
                <a:spcPts val="400"/>
              </a:spcAft>
              <a:buSzPts val="1600"/>
              <a:buChar char="🢝"/>
              <a:defRPr sz="1600"/>
            </a:lvl9pPr>
          </a:lstStyle>
          <a:p/>
        </p:txBody>
      </p:sp>
      <p:sp>
        <p:nvSpPr>
          <p:cNvPr id="78" name="Google Shape;78;p9"/>
          <p:cNvSpPr txBox="1"/>
          <p:nvPr>
            <p:ph idx="2" type="body"/>
          </p:nvPr>
        </p:nvSpPr>
        <p:spPr>
          <a:xfrm>
            <a:off x="1024128" y="2257506"/>
            <a:ext cx="4389120" cy="3762294"/>
          </a:xfrm>
          <a:prstGeom prst="rect">
            <a:avLst/>
          </a:prstGeom>
          <a:noFill/>
          <a:ln>
            <a:noFill/>
          </a:ln>
        </p:spPr>
        <p:txBody>
          <a:bodyPr anchorCtr="0" anchor="t" bIns="45700" lIns="91425" spcFirstLastPara="1" rIns="91425" wrap="square" tIns="45700">
            <a:normAutofit/>
          </a:bodyPr>
          <a:lstStyle>
            <a:lvl1pPr indent="-228600" lvl="0" marL="457200" algn="l">
              <a:lnSpc>
                <a:spcPct val="108000"/>
              </a:lnSpc>
              <a:spcBef>
                <a:spcPts val="600"/>
              </a:spcBef>
              <a:spcAft>
                <a:spcPts val="0"/>
              </a:spcAft>
              <a:buSzPts val="1600"/>
              <a:buNone/>
              <a:defRPr sz="1600"/>
            </a:lvl1pPr>
            <a:lvl2pPr indent="-228600" lvl="1" marL="914400" algn="l">
              <a:lnSpc>
                <a:spcPct val="90000"/>
              </a:lnSpc>
              <a:spcBef>
                <a:spcPts val="200"/>
              </a:spcBef>
              <a:spcAft>
                <a:spcPts val="0"/>
              </a:spcAft>
              <a:buSzPts val="1200"/>
              <a:buNone/>
              <a:defRPr sz="1200"/>
            </a:lvl2pPr>
            <a:lvl3pPr indent="-228600" lvl="2" marL="1371600" algn="l">
              <a:lnSpc>
                <a:spcPct val="90000"/>
              </a:lnSpc>
              <a:spcBef>
                <a:spcPts val="400"/>
              </a:spcBef>
              <a:spcAft>
                <a:spcPts val="0"/>
              </a:spcAft>
              <a:buSzPts val="1000"/>
              <a:buNone/>
              <a:defRPr sz="1000"/>
            </a:lvl3pPr>
            <a:lvl4pPr indent="-228600" lvl="3" marL="1828800" algn="l">
              <a:lnSpc>
                <a:spcPct val="90000"/>
              </a:lnSpc>
              <a:spcBef>
                <a:spcPts val="400"/>
              </a:spcBef>
              <a:spcAft>
                <a:spcPts val="0"/>
              </a:spcAft>
              <a:buSzPts val="900"/>
              <a:buNone/>
              <a:defRPr sz="900"/>
            </a:lvl4pPr>
            <a:lvl5pPr indent="-228600" lvl="4" marL="2286000" algn="l">
              <a:lnSpc>
                <a:spcPct val="90000"/>
              </a:lnSpc>
              <a:spcBef>
                <a:spcPts val="400"/>
              </a:spcBef>
              <a:spcAft>
                <a:spcPts val="0"/>
              </a:spcAft>
              <a:buSzPts val="900"/>
              <a:buNone/>
              <a:defRPr sz="900"/>
            </a:lvl5pPr>
            <a:lvl6pPr indent="-228600" lvl="5" marL="2743200" algn="l">
              <a:lnSpc>
                <a:spcPct val="90000"/>
              </a:lnSpc>
              <a:spcBef>
                <a:spcPts val="400"/>
              </a:spcBef>
              <a:spcAft>
                <a:spcPts val="0"/>
              </a:spcAft>
              <a:buSzPts val="900"/>
              <a:buNone/>
              <a:defRPr sz="900"/>
            </a:lvl6pPr>
            <a:lvl7pPr indent="-228600" lvl="6" marL="3200400" algn="l">
              <a:lnSpc>
                <a:spcPct val="90000"/>
              </a:lnSpc>
              <a:spcBef>
                <a:spcPts val="400"/>
              </a:spcBef>
              <a:spcAft>
                <a:spcPts val="0"/>
              </a:spcAft>
              <a:buSzPts val="900"/>
              <a:buNone/>
              <a:defRPr sz="900"/>
            </a:lvl7pPr>
            <a:lvl8pPr indent="-228600" lvl="7" marL="3657600" algn="l">
              <a:lnSpc>
                <a:spcPct val="90000"/>
              </a:lnSpc>
              <a:spcBef>
                <a:spcPts val="400"/>
              </a:spcBef>
              <a:spcAft>
                <a:spcPts val="0"/>
              </a:spcAft>
              <a:buSzPts val="900"/>
              <a:buNone/>
              <a:defRPr sz="900"/>
            </a:lvl8pPr>
            <a:lvl9pPr indent="-228600" lvl="8" marL="4114800" algn="l">
              <a:lnSpc>
                <a:spcPct val="90000"/>
              </a:lnSpc>
              <a:spcBef>
                <a:spcPts val="400"/>
              </a:spcBef>
              <a:spcAft>
                <a:spcPts val="400"/>
              </a:spcAft>
              <a:buSzPts val="900"/>
              <a:buNone/>
              <a:defRPr sz="900"/>
            </a:lvl9pPr>
          </a:lstStyle>
          <a:p/>
        </p:txBody>
      </p:sp>
      <p:sp>
        <p:nvSpPr>
          <p:cNvPr id="79" name="Google Shape;79;p9"/>
          <p:cNvSpPr txBox="1"/>
          <p:nvPr>
            <p:ph idx="10" type="dt"/>
          </p:nvPr>
        </p:nvSpPr>
        <p:spPr>
          <a:xfrm>
            <a:off x="1151128" y="6470704"/>
            <a:ext cx="2154142"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rgbClr val="A5A5A5"/>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9"/>
          <p:cNvSpPr txBox="1"/>
          <p:nvPr>
            <p:ph idx="11" type="ftr"/>
          </p:nvPr>
        </p:nvSpPr>
        <p:spPr>
          <a:xfrm>
            <a:off x="4842932" y="6470704"/>
            <a:ext cx="5901458"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solidFill>
                  <a:srgbClr val="A5A5A5"/>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9"/>
          <p:cNvSpPr txBox="1"/>
          <p:nvPr>
            <p:ph idx="12" type="sldNum"/>
          </p:nvPr>
        </p:nvSpPr>
        <p:spPr>
          <a:xfrm>
            <a:off x="10837334" y="6470704"/>
            <a:ext cx="973666"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sz="1000">
                <a:solidFill>
                  <a:srgbClr val="A5A5A5"/>
                </a:solidFill>
                <a:latin typeface="Arial"/>
                <a:ea typeface="Arial"/>
                <a:cs typeface="Arial"/>
                <a:sym typeface="Arial"/>
              </a:defRPr>
            </a:lvl1pPr>
            <a:lvl2pPr indent="0" lvl="1" marL="0" algn="l">
              <a:spcBef>
                <a:spcPts val="0"/>
              </a:spcBef>
              <a:buNone/>
              <a:defRPr sz="1000">
                <a:solidFill>
                  <a:srgbClr val="A5A5A5"/>
                </a:solidFill>
                <a:latin typeface="Arial"/>
                <a:ea typeface="Arial"/>
                <a:cs typeface="Arial"/>
                <a:sym typeface="Arial"/>
              </a:defRPr>
            </a:lvl2pPr>
            <a:lvl3pPr indent="0" lvl="2" marL="0" algn="l">
              <a:spcBef>
                <a:spcPts val="0"/>
              </a:spcBef>
              <a:buNone/>
              <a:defRPr sz="1000">
                <a:solidFill>
                  <a:srgbClr val="A5A5A5"/>
                </a:solidFill>
                <a:latin typeface="Arial"/>
                <a:ea typeface="Arial"/>
                <a:cs typeface="Arial"/>
                <a:sym typeface="Arial"/>
              </a:defRPr>
            </a:lvl3pPr>
            <a:lvl4pPr indent="0" lvl="3" marL="0" algn="l">
              <a:spcBef>
                <a:spcPts val="0"/>
              </a:spcBef>
              <a:buNone/>
              <a:defRPr sz="1000">
                <a:solidFill>
                  <a:srgbClr val="A5A5A5"/>
                </a:solidFill>
                <a:latin typeface="Arial"/>
                <a:ea typeface="Arial"/>
                <a:cs typeface="Arial"/>
                <a:sym typeface="Arial"/>
              </a:defRPr>
            </a:lvl4pPr>
            <a:lvl5pPr indent="0" lvl="4" marL="0" algn="l">
              <a:spcBef>
                <a:spcPts val="0"/>
              </a:spcBef>
              <a:buNone/>
              <a:defRPr sz="1000">
                <a:solidFill>
                  <a:srgbClr val="A5A5A5"/>
                </a:solidFill>
                <a:latin typeface="Arial"/>
                <a:ea typeface="Arial"/>
                <a:cs typeface="Arial"/>
                <a:sym typeface="Arial"/>
              </a:defRPr>
            </a:lvl5pPr>
            <a:lvl6pPr indent="0" lvl="5" marL="0" algn="l">
              <a:spcBef>
                <a:spcPts val="0"/>
              </a:spcBef>
              <a:buNone/>
              <a:defRPr sz="1000">
                <a:solidFill>
                  <a:srgbClr val="A5A5A5"/>
                </a:solidFill>
                <a:latin typeface="Arial"/>
                <a:ea typeface="Arial"/>
                <a:cs typeface="Arial"/>
                <a:sym typeface="Arial"/>
              </a:defRPr>
            </a:lvl6pPr>
            <a:lvl7pPr indent="0" lvl="6" marL="0" algn="l">
              <a:spcBef>
                <a:spcPts val="0"/>
              </a:spcBef>
              <a:buNone/>
              <a:defRPr sz="1000">
                <a:solidFill>
                  <a:srgbClr val="A5A5A5"/>
                </a:solidFill>
                <a:latin typeface="Arial"/>
                <a:ea typeface="Arial"/>
                <a:cs typeface="Arial"/>
                <a:sym typeface="Arial"/>
              </a:defRPr>
            </a:lvl7pPr>
            <a:lvl8pPr indent="0" lvl="7" marL="0" algn="l">
              <a:spcBef>
                <a:spcPts val="0"/>
              </a:spcBef>
              <a:buNone/>
              <a:defRPr sz="1000">
                <a:solidFill>
                  <a:srgbClr val="A5A5A5"/>
                </a:solidFill>
                <a:latin typeface="Arial"/>
                <a:ea typeface="Arial"/>
                <a:cs typeface="Arial"/>
                <a:sym typeface="Arial"/>
              </a:defRPr>
            </a:lvl8pPr>
            <a:lvl9pPr indent="0" lvl="8" marL="0" algn="l">
              <a:spcBef>
                <a:spcPts val="0"/>
              </a:spcBef>
              <a:buNone/>
              <a:defRPr sz="1000">
                <a:solidFill>
                  <a:srgbClr val="A5A5A5"/>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pic>
        <p:nvPicPr>
          <p:cNvPr id="82" name="Google Shape;82;p9"/>
          <p:cNvPicPr preferRelativeResize="0"/>
          <p:nvPr/>
        </p:nvPicPr>
        <p:blipFill rotWithShape="1">
          <a:blip r:embed="rId2">
            <a:alphaModFix/>
          </a:blip>
          <a:srcRect b="0" l="0" r="0" t="0"/>
          <a:stretch/>
        </p:blipFill>
        <p:spPr>
          <a:xfrm>
            <a:off x="10083800" y="6092977"/>
            <a:ext cx="1727200" cy="3302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spTree>
      <p:nvGrpSpPr>
        <p:cNvPr id="83" name="Shape 83"/>
        <p:cNvGrpSpPr/>
        <p:nvPr/>
      </p:nvGrpSpPr>
      <p:grpSpPr>
        <a:xfrm>
          <a:off x="0" y="0"/>
          <a:ext cx="0" cy="0"/>
          <a:chOff x="0" y="0"/>
          <a:chExt cx="0" cy="0"/>
        </a:xfrm>
      </p:grpSpPr>
      <p:sp>
        <p:nvSpPr>
          <p:cNvPr id="84" name="Google Shape;84;p10"/>
          <p:cNvSpPr txBox="1"/>
          <p:nvPr>
            <p:ph type="title"/>
          </p:nvPr>
        </p:nvSpPr>
        <p:spPr>
          <a:xfrm>
            <a:off x="1662544" y="4960138"/>
            <a:ext cx="6567055" cy="1463040"/>
          </a:xfrm>
          <a:prstGeom prst="rect">
            <a:avLst/>
          </a:prstGeom>
          <a:noFill/>
          <a:ln>
            <a:noFill/>
          </a:ln>
        </p:spPr>
        <p:txBody>
          <a:bodyPr anchorCtr="0" anchor="ctr" bIns="45700" lIns="91425" spcFirstLastPara="1" rIns="91425" wrap="square" tIns="45700">
            <a:normAutofit/>
          </a:bodyPr>
          <a:lstStyle>
            <a:lvl1pPr lvl="0" algn="r">
              <a:lnSpc>
                <a:spcPct val="80000"/>
              </a:lnSpc>
              <a:spcBef>
                <a:spcPts val="0"/>
              </a:spcBef>
              <a:spcAft>
                <a:spcPts val="0"/>
              </a:spcAft>
              <a:buClr>
                <a:srgbClr val="464132"/>
              </a:buClr>
              <a:buSzPts val="5000"/>
              <a:buFont typeface="Arial"/>
              <a:buNone/>
              <a:defRPr sz="5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5" name="Google Shape;85;p10"/>
          <p:cNvSpPr/>
          <p:nvPr>
            <p:ph idx="2" type="pic"/>
          </p:nvPr>
        </p:nvSpPr>
        <p:spPr>
          <a:xfrm>
            <a:off x="0" y="-1"/>
            <a:ext cx="12188952" cy="4572000"/>
          </a:xfrm>
          <a:prstGeom prst="rect">
            <a:avLst/>
          </a:prstGeom>
          <a:solidFill>
            <a:srgbClr val="FDCF8A"/>
          </a:solidFill>
          <a:ln>
            <a:noFill/>
          </a:ln>
        </p:spPr>
        <p:txBody>
          <a:bodyPr anchorCtr="0" anchor="t" bIns="45700" lIns="457200" spcFirstLastPara="1" rIns="45700" wrap="square" tIns="365750">
            <a:noAutofit/>
          </a:bodyPr>
          <a:lstStyle>
            <a:lvl1pPr lvl="0" marR="0" rtl="0" algn="l">
              <a:lnSpc>
                <a:spcPct val="90000"/>
              </a:lnSpc>
              <a:spcBef>
                <a:spcPts val="1200"/>
              </a:spcBef>
              <a:spcAft>
                <a:spcPts val="0"/>
              </a:spcAft>
              <a:buClr>
                <a:schemeClr val="accent2"/>
              </a:buClr>
              <a:buSzPts val="3200"/>
              <a:buFont typeface="Twentieth Century"/>
              <a:buNone/>
              <a:defRPr b="0" i="0" sz="3200" u="none" cap="none" strike="noStrike">
                <a:solidFill>
                  <a:schemeClr val="dk1"/>
                </a:solidFill>
                <a:latin typeface="Arial"/>
                <a:ea typeface="Arial"/>
                <a:cs typeface="Arial"/>
                <a:sym typeface="Arial"/>
              </a:defRPr>
            </a:lvl1pPr>
            <a:lvl2pPr lvl="1" marR="0" rtl="0" algn="l">
              <a:lnSpc>
                <a:spcPct val="90000"/>
              </a:lnSpc>
              <a:spcBef>
                <a:spcPts val="200"/>
              </a:spcBef>
              <a:spcAft>
                <a:spcPts val="0"/>
              </a:spcAft>
              <a:buClr>
                <a:srgbClr val="7F7F7F"/>
              </a:buClr>
              <a:buSzPts val="2800"/>
              <a:buFont typeface="Noto Sans Symbols"/>
              <a:buNone/>
              <a:defRPr b="0" i="0" sz="2800" u="none" cap="none" strike="noStrike">
                <a:solidFill>
                  <a:schemeClr val="dk1"/>
                </a:solidFill>
                <a:latin typeface="Arial"/>
                <a:ea typeface="Arial"/>
                <a:cs typeface="Arial"/>
                <a:sym typeface="Arial"/>
              </a:defRPr>
            </a:lvl2pPr>
            <a:lvl3pPr lvl="2" marR="0" rtl="0" algn="l">
              <a:lnSpc>
                <a:spcPct val="90000"/>
              </a:lnSpc>
              <a:spcBef>
                <a:spcPts val="400"/>
              </a:spcBef>
              <a:spcAft>
                <a:spcPts val="0"/>
              </a:spcAft>
              <a:buClr>
                <a:srgbClr val="7F7F7F"/>
              </a:buClr>
              <a:buSzPts val="2400"/>
              <a:buFont typeface="Noto Sans Symbols"/>
              <a:buNone/>
              <a:defRPr b="0" i="0" sz="2400" u="none" cap="none" strike="noStrike">
                <a:solidFill>
                  <a:schemeClr val="dk1"/>
                </a:solidFill>
                <a:latin typeface="Arial"/>
                <a:ea typeface="Arial"/>
                <a:cs typeface="Arial"/>
                <a:sym typeface="Arial"/>
              </a:defRPr>
            </a:lvl3pPr>
            <a:lvl4pPr lvl="3" marR="0" rtl="0" algn="l">
              <a:lnSpc>
                <a:spcPct val="90000"/>
              </a:lnSpc>
              <a:spcBef>
                <a:spcPts val="400"/>
              </a:spcBef>
              <a:spcAft>
                <a:spcPts val="0"/>
              </a:spcAft>
              <a:buClr>
                <a:srgbClr val="7F7F7F"/>
              </a:buClr>
              <a:buSzPts val="2000"/>
              <a:buFont typeface="Noto Sans Symbols"/>
              <a:buNone/>
              <a:defRPr b="0" i="0" sz="2000" u="none" cap="none" strike="noStrike">
                <a:solidFill>
                  <a:schemeClr val="dk1"/>
                </a:solidFill>
                <a:latin typeface="Arial"/>
                <a:ea typeface="Arial"/>
                <a:cs typeface="Arial"/>
                <a:sym typeface="Arial"/>
              </a:defRPr>
            </a:lvl4pPr>
            <a:lvl5pPr lvl="4" marR="0" rtl="0" algn="l">
              <a:lnSpc>
                <a:spcPct val="90000"/>
              </a:lnSpc>
              <a:spcBef>
                <a:spcPts val="400"/>
              </a:spcBef>
              <a:spcAft>
                <a:spcPts val="0"/>
              </a:spcAft>
              <a:buClr>
                <a:srgbClr val="7F7F7F"/>
              </a:buClr>
              <a:buSzPts val="2000"/>
              <a:buFont typeface="Noto Sans Symbols"/>
              <a:buNone/>
              <a:defRPr b="0" i="0" sz="2000" u="none" cap="none" strike="noStrike">
                <a:solidFill>
                  <a:schemeClr val="dk1"/>
                </a:solidFill>
                <a:latin typeface="Arial"/>
                <a:ea typeface="Arial"/>
                <a:cs typeface="Arial"/>
                <a:sym typeface="Arial"/>
              </a:defRPr>
            </a:lvl5pPr>
            <a:lvl6pPr lvl="5" marR="0" rtl="0" algn="l">
              <a:lnSpc>
                <a:spcPct val="90000"/>
              </a:lnSpc>
              <a:spcBef>
                <a:spcPts val="400"/>
              </a:spcBef>
              <a:spcAft>
                <a:spcPts val="0"/>
              </a:spcAft>
              <a:buClr>
                <a:schemeClr val="accent2"/>
              </a:buClr>
              <a:buSzPts val="2000"/>
              <a:buFont typeface="Noto Sans Symbols"/>
              <a:buNone/>
              <a:defRPr b="0" i="0" sz="20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accent2"/>
              </a:buClr>
              <a:buSzPts val="2000"/>
              <a:buFont typeface="Noto Sans Symbols"/>
              <a:buNone/>
              <a:defRPr b="0" i="0" sz="20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accent2"/>
              </a:buClr>
              <a:buSzPts val="2000"/>
              <a:buFont typeface="Noto Sans Symbols"/>
              <a:buNone/>
              <a:defRPr b="0" i="0" sz="2000" u="none" cap="none" strike="noStrike">
                <a:solidFill>
                  <a:schemeClr val="dk1"/>
                </a:solidFill>
                <a:latin typeface="Arial"/>
                <a:ea typeface="Arial"/>
                <a:cs typeface="Arial"/>
                <a:sym typeface="Arial"/>
              </a:defRPr>
            </a:lvl8pPr>
            <a:lvl9pPr lvl="8" marR="0" rtl="0" algn="l">
              <a:lnSpc>
                <a:spcPct val="90000"/>
              </a:lnSpc>
              <a:spcBef>
                <a:spcPts val="400"/>
              </a:spcBef>
              <a:spcAft>
                <a:spcPts val="400"/>
              </a:spcAft>
              <a:buClr>
                <a:schemeClr val="accent2"/>
              </a:buClr>
              <a:buSzPts val="2000"/>
              <a:buFont typeface="Noto Sans Symbols"/>
              <a:buNone/>
              <a:defRPr b="0" i="0" sz="2000" u="none" cap="none" strike="noStrike">
                <a:solidFill>
                  <a:schemeClr val="dk1"/>
                </a:solidFill>
                <a:latin typeface="Arial"/>
                <a:ea typeface="Arial"/>
                <a:cs typeface="Arial"/>
                <a:sym typeface="Arial"/>
              </a:defRPr>
            </a:lvl9pPr>
          </a:lstStyle>
          <a:p/>
        </p:txBody>
      </p:sp>
      <p:sp>
        <p:nvSpPr>
          <p:cNvPr id="86" name="Google Shape;86;p10"/>
          <p:cNvSpPr txBox="1"/>
          <p:nvPr>
            <p:ph idx="1" type="body"/>
          </p:nvPr>
        </p:nvSpPr>
        <p:spPr>
          <a:xfrm>
            <a:off x="8610600" y="4960138"/>
            <a:ext cx="3200400" cy="1463040"/>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0"/>
              </a:spcBef>
              <a:spcAft>
                <a:spcPts val="0"/>
              </a:spcAft>
              <a:buSzPts val="1800"/>
              <a:buNone/>
              <a:defRPr sz="1800">
                <a:solidFill>
                  <a:srgbClr val="464132"/>
                </a:solidFill>
              </a:defRPr>
            </a:lvl1pPr>
            <a:lvl2pPr indent="-228600" lvl="1" marL="914400" algn="l">
              <a:lnSpc>
                <a:spcPct val="90000"/>
              </a:lnSpc>
              <a:spcBef>
                <a:spcPts val="200"/>
              </a:spcBef>
              <a:spcAft>
                <a:spcPts val="0"/>
              </a:spcAft>
              <a:buSzPts val="1400"/>
              <a:buNone/>
              <a:defRPr sz="1400"/>
            </a:lvl2pPr>
            <a:lvl3pPr indent="-228600" lvl="2" marL="1371600" algn="l">
              <a:lnSpc>
                <a:spcPct val="90000"/>
              </a:lnSpc>
              <a:spcBef>
                <a:spcPts val="400"/>
              </a:spcBef>
              <a:spcAft>
                <a:spcPts val="0"/>
              </a:spcAft>
              <a:buSzPts val="1200"/>
              <a:buNone/>
              <a:defRPr sz="1200"/>
            </a:lvl3pPr>
            <a:lvl4pPr indent="-228600" lvl="3" marL="1828800" algn="l">
              <a:lnSpc>
                <a:spcPct val="90000"/>
              </a:lnSpc>
              <a:spcBef>
                <a:spcPts val="400"/>
              </a:spcBef>
              <a:spcAft>
                <a:spcPts val="0"/>
              </a:spcAft>
              <a:buSzPts val="1000"/>
              <a:buNone/>
              <a:defRPr sz="1000"/>
            </a:lvl4pPr>
            <a:lvl5pPr indent="-228600" lvl="4" marL="2286000" algn="l">
              <a:lnSpc>
                <a:spcPct val="90000"/>
              </a:lnSpc>
              <a:spcBef>
                <a:spcPts val="400"/>
              </a:spcBef>
              <a:spcAft>
                <a:spcPts val="0"/>
              </a:spcAft>
              <a:buSzPts val="1000"/>
              <a:buNone/>
              <a:defRPr sz="1000"/>
            </a:lvl5pPr>
            <a:lvl6pPr indent="-228600" lvl="5" marL="2743200" algn="l">
              <a:lnSpc>
                <a:spcPct val="90000"/>
              </a:lnSpc>
              <a:spcBef>
                <a:spcPts val="400"/>
              </a:spcBef>
              <a:spcAft>
                <a:spcPts val="0"/>
              </a:spcAft>
              <a:buSzPts val="1000"/>
              <a:buNone/>
              <a:defRPr sz="1000"/>
            </a:lvl6pPr>
            <a:lvl7pPr indent="-228600" lvl="6" marL="3200400" algn="l">
              <a:lnSpc>
                <a:spcPct val="90000"/>
              </a:lnSpc>
              <a:spcBef>
                <a:spcPts val="400"/>
              </a:spcBef>
              <a:spcAft>
                <a:spcPts val="0"/>
              </a:spcAft>
              <a:buSzPts val="1000"/>
              <a:buNone/>
              <a:defRPr sz="1000"/>
            </a:lvl7pPr>
            <a:lvl8pPr indent="-228600" lvl="7" marL="3657600" algn="l">
              <a:lnSpc>
                <a:spcPct val="90000"/>
              </a:lnSpc>
              <a:spcBef>
                <a:spcPts val="400"/>
              </a:spcBef>
              <a:spcAft>
                <a:spcPts val="0"/>
              </a:spcAft>
              <a:buSzPts val="1000"/>
              <a:buNone/>
              <a:defRPr sz="1000"/>
            </a:lvl8pPr>
            <a:lvl9pPr indent="-228600" lvl="8" marL="4114800" algn="l">
              <a:lnSpc>
                <a:spcPct val="90000"/>
              </a:lnSpc>
              <a:spcBef>
                <a:spcPts val="400"/>
              </a:spcBef>
              <a:spcAft>
                <a:spcPts val="400"/>
              </a:spcAft>
              <a:buSzPts val="1000"/>
              <a:buNone/>
              <a:defRPr sz="1000"/>
            </a:lvl9pPr>
          </a:lstStyle>
          <a:p/>
        </p:txBody>
      </p:sp>
      <p:cxnSp>
        <p:nvCxnSpPr>
          <p:cNvPr id="87" name="Google Shape;87;p10"/>
          <p:cNvCxnSpPr/>
          <p:nvPr/>
        </p:nvCxnSpPr>
        <p:spPr>
          <a:xfrm rot="10800000">
            <a:off x="8386842" y="5264106"/>
            <a:ext cx="0" cy="914400"/>
          </a:xfrm>
          <a:prstGeom prst="straightConnector1">
            <a:avLst/>
          </a:prstGeom>
          <a:noFill/>
          <a:ln cap="flat" cmpd="sng" w="19050">
            <a:solidFill>
              <a:schemeClr val="accent2"/>
            </a:solidFill>
            <a:prstDash val="solid"/>
            <a:round/>
            <a:headEnd len="sm" w="sm" type="none"/>
            <a:tailEnd len="sm" w="sm" type="none"/>
          </a:ln>
        </p:spPr>
      </p:cxnSp>
      <p:pic>
        <p:nvPicPr>
          <p:cNvPr id="88" name="Google Shape;88;p10"/>
          <p:cNvPicPr preferRelativeResize="0"/>
          <p:nvPr/>
        </p:nvPicPr>
        <p:blipFill rotWithShape="1">
          <a:blip r:embed="rId2">
            <a:alphaModFix/>
          </a:blip>
          <a:srcRect b="0" l="0" r="0" t="0"/>
          <a:stretch/>
        </p:blipFill>
        <p:spPr>
          <a:xfrm>
            <a:off x="0" y="5678842"/>
            <a:ext cx="1069299" cy="1066182"/>
          </a:xfrm>
          <a:prstGeom prst="rect">
            <a:avLst/>
          </a:prstGeom>
          <a:noFill/>
          <a:ln>
            <a:noFill/>
          </a:ln>
        </p:spPr>
      </p:pic>
      <p:pic>
        <p:nvPicPr>
          <p:cNvPr id="89" name="Google Shape;89;p10"/>
          <p:cNvPicPr preferRelativeResize="0"/>
          <p:nvPr/>
        </p:nvPicPr>
        <p:blipFill rotWithShape="1">
          <a:blip r:embed="rId3">
            <a:alphaModFix/>
          </a:blip>
          <a:srcRect b="0" l="0" r="0" t="0"/>
          <a:stretch/>
        </p:blipFill>
        <p:spPr>
          <a:xfrm>
            <a:off x="10083800" y="6092977"/>
            <a:ext cx="1727200" cy="330200"/>
          </a:xfrm>
          <a:prstGeom prst="rect">
            <a:avLst/>
          </a:prstGeom>
          <a:noFill/>
          <a:ln>
            <a:noFill/>
          </a:ln>
        </p:spPr>
      </p:pic>
      <p:sp>
        <p:nvSpPr>
          <p:cNvPr id="90" name="Google Shape;90;p10"/>
          <p:cNvSpPr txBox="1"/>
          <p:nvPr>
            <p:ph idx="10" type="dt"/>
          </p:nvPr>
        </p:nvSpPr>
        <p:spPr>
          <a:xfrm>
            <a:off x="1151128" y="6470704"/>
            <a:ext cx="2154142"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rgbClr val="A5A5A5"/>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10"/>
          <p:cNvSpPr txBox="1"/>
          <p:nvPr>
            <p:ph idx="11" type="ftr"/>
          </p:nvPr>
        </p:nvSpPr>
        <p:spPr>
          <a:xfrm>
            <a:off x="4842932" y="6470704"/>
            <a:ext cx="5901458"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solidFill>
                  <a:srgbClr val="A5A5A5"/>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10"/>
          <p:cNvSpPr txBox="1"/>
          <p:nvPr>
            <p:ph idx="12" type="sldNum"/>
          </p:nvPr>
        </p:nvSpPr>
        <p:spPr>
          <a:xfrm>
            <a:off x="10837334" y="6470704"/>
            <a:ext cx="973666"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sz="1000">
                <a:solidFill>
                  <a:srgbClr val="A5A5A5"/>
                </a:solidFill>
                <a:latin typeface="Arial"/>
                <a:ea typeface="Arial"/>
                <a:cs typeface="Arial"/>
                <a:sym typeface="Arial"/>
              </a:defRPr>
            </a:lvl1pPr>
            <a:lvl2pPr indent="0" lvl="1" marL="0" algn="l">
              <a:spcBef>
                <a:spcPts val="0"/>
              </a:spcBef>
              <a:buNone/>
              <a:defRPr sz="1000">
                <a:solidFill>
                  <a:srgbClr val="A5A5A5"/>
                </a:solidFill>
                <a:latin typeface="Arial"/>
                <a:ea typeface="Arial"/>
                <a:cs typeface="Arial"/>
                <a:sym typeface="Arial"/>
              </a:defRPr>
            </a:lvl2pPr>
            <a:lvl3pPr indent="0" lvl="2" marL="0" algn="l">
              <a:spcBef>
                <a:spcPts val="0"/>
              </a:spcBef>
              <a:buNone/>
              <a:defRPr sz="1000">
                <a:solidFill>
                  <a:srgbClr val="A5A5A5"/>
                </a:solidFill>
                <a:latin typeface="Arial"/>
                <a:ea typeface="Arial"/>
                <a:cs typeface="Arial"/>
                <a:sym typeface="Arial"/>
              </a:defRPr>
            </a:lvl3pPr>
            <a:lvl4pPr indent="0" lvl="3" marL="0" algn="l">
              <a:spcBef>
                <a:spcPts val="0"/>
              </a:spcBef>
              <a:buNone/>
              <a:defRPr sz="1000">
                <a:solidFill>
                  <a:srgbClr val="A5A5A5"/>
                </a:solidFill>
                <a:latin typeface="Arial"/>
                <a:ea typeface="Arial"/>
                <a:cs typeface="Arial"/>
                <a:sym typeface="Arial"/>
              </a:defRPr>
            </a:lvl4pPr>
            <a:lvl5pPr indent="0" lvl="4" marL="0" algn="l">
              <a:spcBef>
                <a:spcPts val="0"/>
              </a:spcBef>
              <a:buNone/>
              <a:defRPr sz="1000">
                <a:solidFill>
                  <a:srgbClr val="A5A5A5"/>
                </a:solidFill>
                <a:latin typeface="Arial"/>
                <a:ea typeface="Arial"/>
                <a:cs typeface="Arial"/>
                <a:sym typeface="Arial"/>
              </a:defRPr>
            </a:lvl5pPr>
            <a:lvl6pPr indent="0" lvl="5" marL="0" algn="l">
              <a:spcBef>
                <a:spcPts val="0"/>
              </a:spcBef>
              <a:buNone/>
              <a:defRPr sz="1000">
                <a:solidFill>
                  <a:srgbClr val="A5A5A5"/>
                </a:solidFill>
                <a:latin typeface="Arial"/>
                <a:ea typeface="Arial"/>
                <a:cs typeface="Arial"/>
                <a:sym typeface="Arial"/>
              </a:defRPr>
            </a:lvl6pPr>
            <a:lvl7pPr indent="0" lvl="6" marL="0" algn="l">
              <a:spcBef>
                <a:spcPts val="0"/>
              </a:spcBef>
              <a:buNone/>
              <a:defRPr sz="1000">
                <a:solidFill>
                  <a:srgbClr val="A5A5A5"/>
                </a:solidFill>
                <a:latin typeface="Arial"/>
                <a:ea typeface="Arial"/>
                <a:cs typeface="Arial"/>
                <a:sym typeface="Arial"/>
              </a:defRPr>
            </a:lvl7pPr>
            <a:lvl8pPr indent="0" lvl="7" marL="0" algn="l">
              <a:spcBef>
                <a:spcPts val="0"/>
              </a:spcBef>
              <a:buNone/>
              <a:defRPr sz="1000">
                <a:solidFill>
                  <a:srgbClr val="A5A5A5"/>
                </a:solidFill>
                <a:latin typeface="Arial"/>
                <a:ea typeface="Arial"/>
                <a:cs typeface="Arial"/>
                <a:sym typeface="Arial"/>
              </a:defRPr>
            </a:lvl8pPr>
            <a:lvl9pPr indent="0" lvl="8" marL="0" algn="l">
              <a:spcBef>
                <a:spcPts val="0"/>
              </a:spcBef>
              <a:buNone/>
              <a:defRPr sz="1000">
                <a:solidFill>
                  <a:srgbClr val="A5A5A5"/>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3.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1151128" y="585216"/>
            <a:ext cx="9720072" cy="1499616"/>
          </a:xfrm>
          <a:prstGeom prst="rect">
            <a:avLst/>
          </a:prstGeom>
          <a:noFill/>
          <a:ln>
            <a:noFill/>
          </a:ln>
        </p:spPr>
        <p:txBody>
          <a:bodyPr anchorCtr="0" anchor="ctr" bIns="45700" lIns="91425" spcFirstLastPara="1" rIns="91425" wrap="square" tIns="45700">
            <a:normAutofit/>
          </a:bodyPr>
          <a:lstStyle>
            <a:lvl1pPr lvl="0" marR="0" rtl="0" algn="l">
              <a:lnSpc>
                <a:spcPct val="80000"/>
              </a:lnSpc>
              <a:spcBef>
                <a:spcPts val="0"/>
              </a:spcBef>
              <a:spcAft>
                <a:spcPts val="0"/>
              </a:spcAft>
              <a:buClr>
                <a:srgbClr val="464132"/>
              </a:buClr>
              <a:buSzPts val="5000"/>
              <a:buFont typeface="Arial"/>
              <a:buNone/>
              <a:defRPr b="0" i="0" sz="5000" u="none" cap="none" strike="noStrike">
                <a:solidFill>
                  <a:srgbClr val="46413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1151128" y="2286000"/>
            <a:ext cx="9720071" cy="4023360"/>
          </a:xfrm>
          <a:prstGeom prst="rect">
            <a:avLst/>
          </a:prstGeom>
          <a:noFill/>
          <a:ln>
            <a:noFill/>
          </a:ln>
        </p:spPr>
        <p:txBody>
          <a:bodyPr anchorCtr="0" anchor="t" bIns="45700" lIns="45700" spcFirstLastPara="1" rIns="45700" wrap="square" tIns="45700">
            <a:normAutofit/>
          </a:bodyPr>
          <a:lstStyle>
            <a:lvl1pPr indent="-368300" lvl="0" marL="457200" marR="0" rtl="0" algn="l">
              <a:lnSpc>
                <a:spcPct val="90000"/>
              </a:lnSpc>
              <a:spcBef>
                <a:spcPts val="1200"/>
              </a:spcBef>
              <a:spcAft>
                <a:spcPts val="0"/>
              </a:spcAft>
              <a:buClr>
                <a:schemeClr val="accent2"/>
              </a:buClr>
              <a:buSzPts val="2200"/>
              <a:buFont typeface="Twentieth Century"/>
              <a:buChar char=" "/>
              <a:defRPr b="0" i="0" sz="2200" u="none" cap="none" strike="noStrike">
                <a:solidFill>
                  <a:schemeClr val="dk1"/>
                </a:solidFill>
                <a:latin typeface="Arial"/>
                <a:ea typeface="Arial"/>
                <a:cs typeface="Arial"/>
                <a:sym typeface="Arial"/>
              </a:defRPr>
            </a:lvl1pPr>
            <a:lvl2pPr indent="-342900" lvl="1" marL="914400" marR="0" rtl="0" algn="l">
              <a:lnSpc>
                <a:spcPct val="90000"/>
              </a:lnSpc>
              <a:spcBef>
                <a:spcPts val="200"/>
              </a:spcBef>
              <a:spcAft>
                <a:spcPts val="0"/>
              </a:spcAft>
              <a:buClr>
                <a:srgbClr val="7F7F7F"/>
              </a:buClr>
              <a:buSzPts val="1800"/>
              <a:buFont typeface="Noto Sans Symbols"/>
              <a:buChar char="🢝"/>
              <a:defRPr b="0" i="0" sz="1800" u="none" cap="none" strike="noStrike">
                <a:solidFill>
                  <a:schemeClr val="dk1"/>
                </a:solidFill>
                <a:latin typeface="Arial"/>
                <a:ea typeface="Arial"/>
                <a:cs typeface="Arial"/>
                <a:sym typeface="Arial"/>
              </a:defRPr>
            </a:lvl2pPr>
            <a:lvl3pPr indent="-317500" lvl="2" marL="1371600" marR="0" rtl="0" algn="l">
              <a:lnSpc>
                <a:spcPct val="90000"/>
              </a:lnSpc>
              <a:spcBef>
                <a:spcPts val="400"/>
              </a:spcBef>
              <a:spcAft>
                <a:spcPts val="0"/>
              </a:spcAft>
              <a:buClr>
                <a:srgbClr val="7F7F7F"/>
              </a:buClr>
              <a:buSzPts val="1400"/>
              <a:buFont typeface="Noto Sans Symbols"/>
              <a:buChar char="🢝"/>
              <a:defRPr b="0" i="0" sz="1400" u="none" cap="none" strike="noStrike">
                <a:solidFill>
                  <a:schemeClr val="dk1"/>
                </a:solidFill>
                <a:latin typeface="Arial"/>
                <a:ea typeface="Arial"/>
                <a:cs typeface="Arial"/>
                <a:sym typeface="Arial"/>
              </a:defRPr>
            </a:lvl3pPr>
            <a:lvl4pPr indent="-317500" lvl="3" marL="1828800" marR="0" rtl="0" algn="l">
              <a:lnSpc>
                <a:spcPct val="90000"/>
              </a:lnSpc>
              <a:spcBef>
                <a:spcPts val="400"/>
              </a:spcBef>
              <a:spcAft>
                <a:spcPts val="0"/>
              </a:spcAft>
              <a:buClr>
                <a:srgbClr val="7F7F7F"/>
              </a:buClr>
              <a:buSzPts val="1400"/>
              <a:buFont typeface="Noto Sans Symbols"/>
              <a:buChar char="🢝"/>
              <a:defRPr b="0" i="0" sz="1400" u="none" cap="none" strike="noStrike">
                <a:solidFill>
                  <a:schemeClr val="dk1"/>
                </a:solidFill>
                <a:latin typeface="Arial"/>
                <a:ea typeface="Arial"/>
                <a:cs typeface="Arial"/>
                <a:sym typeface="Arial"/>
              </a:defRPr>
            </a:lvl4pPr>
            <a:lvl5pPr indent="-317500" lvl="4" marL="2286000" marR="0" rtl="0" algn="l">
              <a:lnSpc>
                <a:spcPct val="90000"/>
              </a:lnSpc>
              <a:spcBef>
                <a:spcPts val="400"/>
              </a:spcBef>
              <a:spcAft>
                <a:spcPts val="0"/>
              </a:spcAft>
              <a:buClr>
                <a:srgbClr val="7F7F7F"/>
              </a:buClr>
              <a:buSzPts val="1400"/>
              <a:buFont typeface="Noto Sans Symbols"/>
              <a:buChar char="🢝"/>
              <a:defRPr b="0" i="0" sz="1400" u="none" cap="none" strike="noStrike">
                <a:solidFill>
                  <a:schemeClr val="dk1"/>
                </a:solidFill>
                <a:latin typeface="Arial"/>
                <a:ea typeface="Arial"/>
                <a:cs typeface="Arial"/>
                <a:sym typeface="Arial"/>
              </a:defRPr>
            </a:lvl5pPr>
            <a:lvl6pPr indent="-317500" lvl="5" marL="2743200" marR="0" rtl="0" algn="l">
              <a:lnSpc>
                <a:spcPct val="90000"/>
              </a:lnSpc>
              <a:spcBef>
                <a:spcPts val="400"/>
              </a:spcBef>
              <a:spcAft>
                <a:spcPts val="0"/>
              </a:spcAft>
              <a:buClr>
                <a:schemeClr val="accent2"/>
              </a:buClr>
              <a:buSzPts val="1400"/>
              <a:buFont typeface="Noto Sans Symbols"/>
              <a:buChar char="🢝"/>
              <a:defRPr b="0" i="0" sz="1400" u="none" cap="none" strike="noStrike">
                <a:solidFill>
                  <a:schemeClr val="dk1"/>
                </a:solidFill>
                <a:latin typeface="Arial"/>
                <a:ea typeface="Arial"/>
                <a:cs typeface="Arial"/>
                <a:sym typeface="Arial"/>
              </a:defRPr>
            </a:lvl6pPr>
            <a:lvl7pPr indent="-317500" lvl="6" marL="3200400" marR="0" rtl="0" algn="l">
              <a:lnSpc>
                <a:spcPct val="90000"/>
              </a:lnSpc>
              <a:spcBef>
                <a:spcPts val="400"/>
              </a:spcBef>
              <a:spcAft>
                <a:spcPts val="0"/>
              </a:spcAft>
              <a:buClr>
                <a:schemeClr val="accent2"/>
              </a:buClr>
              <a:buSzPts val="1400"/>
              <a:buFont typeface="Noto Sans Symbols"/>
              <a:buChar char="🢝"/>
              <a:defRPr b="0" i="0" sz="1400" u="none" cap="none" strike="noStrike">
                <a:solidFill>
                  <a:schemeClr val="dk1"/>
                </a:solidFill>
                <a:latin typeface="Arial"/>
                <a:ea typeface="Arial"/>
                <a:cs typeface="Arial"/>
                <a:sym typeface="Arial"/>
              </a:defRPr>
            </a:lvl7pPr>
            <a:lvl8pPr indent="-317500" lvl="7" marL="3657600" marR="0" rtl="0" algn="l">
              <a:lnSpc>
                <a:spcPct val="90000"/>
              </a:lnSpc>
              <a:spcBef>
                <a:spcPts val="400"/>
              </a:spcBef>
              <a:spcAft>
                <a:spcPts val="0"/>
              </a:spcAft>
              <a:buClr>
                <a:schemeClr val="accent2"/>
              </a:buClr>
              <a:buSzPts val="1400"/>
              <a:buFont typeface="Noto Sans Symbols"/>
              <a:buChar char="🢝"/>
              <a:defRPr b="0" i="0" sz="1400" u="none" cap="none" strike="noStrike">
                <a:solidFill>
                  <a:schemeClr val="dk1"/>
                </a:solidFill>
                <a:latin typeface="Arial"/>
                <a:ea typeface="Arial"/>
                <a:cs typeface="Arial"/>
                <a:sym typeface="Arial"/>
              </a:defRPr>
            </a:lvl8pPr>
            <a:lvl9pPr indent="-317500" lvl="8" marL="4114800" marR="0" rtl="0" algn="l">
              <a:lnSpc>
                <a:spcPct val="90000"/>
              </a:lnSpc>
              <a:spcBef>
                <a:spcPts val="400"/>
              </a:spcBef>
              <a:spcAft>
                <a:spcPts val="400"/>
              </a:spcAft>
              <a:buClr>
                <a:schemeClr val="accent2"/>
              </a:buClr>
              <a:buSzPts val="1400"/>
              <a:buFont typeface="Noto Sans Symbols"/>
              <a:buChar char="🢝"/>
              <a:defRPr b="0" i="0" sz="1400" u="none" cap="none" strike="noStrike">
                <a:solidFill>
                  <a:schemeClr val="dk1"/>
                </a:solidFill>
                <a:latin typeface="Arial"/>
                <a:ea typeface="Arial"/>
                <a:cs typeface="Arial"/>
                <a:sym typeface="Arial"/>
              </a:defRPr>
            </a:lvl9pPr>
          </a:lstStyle>
          <a:p/>
        </p:txBody>
      </p:sp>
      <p:sp>
        <p:nvSpPr>
          <p:cNvPr id="12" name="Google Shape;12;p1"/>
          <p:cNvSpPr txBox="1"/>
          <p:nvPr>
            <p:ph idx="10" type="dt"/>
          </p:nvPr>
        </p:nvSpPr>
        <p:spPr>
          <a:xfrm>
            <a:off x="1151128" y="6470704"/>
            <a:ext cx="2154142" cy="27432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000" u="none" cap="none" strike="noStrike">
                <a:solidFill>
                  <a:srgbClr val="A5A5A5"/>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 name="Google Shape;13;p1"/>
          <p:cNvSpPr txBox="1"/>
          <p:nvPr>
            <p:ph idx="11" type="ftr"/>
          </p:nvPr>
        </p:nvSpPr>
        <p:spPr>
          <a:xfrm>
            <a:off x="4842932" y="6470704"/>
            <a:ext cx="5901458" cy="274320"/>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000" u="none" cap="none" strike="noStrike">
                <a:solidFill>
                  <a:srgbClr val="A5A5A5"/>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 name="Google Shape;14;p1"/>
          <p:cNvSpPr txBox="1"/>
          <p:nvPr>
            <p:ph idx="12" type="sldNum"/>
          </p:nvPr>
        </p:nvSpPr>
        <p:spPr>
          <a:xfrm>
            <a:off x="10837334" y="6470704"/>
            <a:ext cx="973666" cy="274320"/>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b="0" i="0" sz="1000" u="none" cap="none" strike="noStrike">
                <a:solidFill>
                  <a:srgbClr val="A5A5A5"/>
                </a:solidFill>
                <a:latin typeface="Arial"/>
                <a:ea typeface="Arial"/>
                <a:cs typeface="Arial"/>
                <a:sym typeface="Arial"/>
              </a:defRPr>
            </a:lvl1pPr>
            <a:lvl2pPr indent="0" lvl="1" marL="0" marR="0" rtl="0" algn="l">
              <a:spcBef>
                <a:spcPts val="0"/>
              </a:spcBef>
              <a:buNone/>
              <a:defRPr b="0" i="0" sz="1000" u="none" cap="none" strike="noStrike">
                <a:solidFill>
                  <a:srgbClr val="A5A5A5"/>
                </a:solidFill>
                <a:latin typeface="Arial"/>
                <a:ea typeface="Arial"/>
                <a:cs typeface="Arial"/>
                <a:sym typeface="Arial"/>
              </a:defRPr>
            </a:lvl2pPr>
            <a:lvl3pPr indent="0" lvl="2" marL="0" marR="0" rtl="0" algn="l">
              <a:spcBef>
                <a:spcPts val="0"/>
              </a:spcBef>
              <a:buNone/>
              <a:defRPr b="0" i="0" sz="1000" u="none" cap="none" strike="noStrike">
                <a:solidFill>
                  <a:srgbClr val="A5A5A5"/>
                </a:solidFill>
                <a:latin typeface="Arial"/>
                <a:ea typeface="Arial"/>
                <a:cs typeface="Arial"/>
                <a:sym typeface="Arial"/>
              </a:defRPr>
            </a:lvl3pPr>
            <a:lvl4pPr indent="0" lvl="3" marL="0" marR="0" rtl="0" algn="l">
              <a:spcBef>
                <a:spcPts val="0"/>
              </a:spcBef>
              <a:buNone/>
              <a:defRPr b="0" i="0" sz="1000" u="none" cap="none" strike="noStrike">
                <a:solidFill>
                  <a:srgbClr val="A5A5A5"/>
                </a:solidFill>
                <a:latin typeface="Arial"/>
                <a:ea typeface="Arial"/>
                <a:cs typeface="Arial"/>
                <a:sym typeface="Arial"/>
              </a:defRPr>
            </a:lvl4pPr>
            <a:lvl5pPr indent="0" lvl="4" marL="0" marR="0" rtl="0" algn="l">
              <a:spcBef>
                <a:spcPts val="0"/>
              </a:spcBef>
              <a:buNone/>
              <a:defRPr b="0" i="0" sz="1000" u="none" cap="none" strike="noStrike">
                <a:solidFill>
                  <a:srgbClr val="A5A5A5"/>
                </a:solidFill>
                <a:latin typeface="Arial"/>
                <a:ea typeface="Arial"/>
                <a:cs typeface="Arial"/>
                <a:sym typeface="Arial"/>
              </a:defRPr>
            </a:lvl5pPr>
            <a:lvl6pPr indent="0" lvl="5" marL="0" marR="0" rtl="0" algn="l">
              <a:spcBef>
                <a:spcPts val="0"/>
              </a:spcBef>
              <a:buNone/>
              <a:defRPr b="0" i="0" sz="1000" u="none" cap="none" strike="noStrike">
                <a:solidFill>
                  <a:srgbClr val="A5A5A5"/>
                </a:solidFill>
                <a:latin typeface="Arial"/>
                <a:ea typeface="Arial"/>
                <a:cs typeface="Arial"/>
                <a:sym typeface="Arial"/>
              </a:defRPr>
            </a:lvl6pPr>
            <a:lvl7pPr indent="0" lvl="6" marL="0" marR="0" rtl="0" algn="l">
              <a:spcBef>
                <a:spcPts val="0"/>
              </a:spcBef>
              <a:buNone/>
              <a:defRPr b="0" i="0" sz="1000" u="none" cap="none" strike="noStrike">
                <a:solidFill>
                  <a:srgbClr val="A5A5A5"/>
                </a:solidFill>
                <a:latin typeface="Arial"/>
                <a:ea typeface="Arial"/>
                <a:cs typeface="Arial"/>
                <a:sym typeface="Arial"/>
              </a:defRPr>
            </a:lvl7pPr>
            <a:lvl8pPr indent="0" lvl="7" marL="0" marR="0" rtl="0" algn="l">
              <a:spcBef>
                <a:spcPts val="0"/>
              </a:spcBef>
              <a:buNone/>
              <a:defRPr b="0" i="0" sz="1000" u="none" cap="none" strike="noStrike">
                <a:solidFill>
                  <a:srgbClr val="A5A5A5"/>
                </a:solidFill>
                <a:latin typeface="Arial"/>
                <a:ea typeface="Arial"/>
                <a:cs typeface="Arial"/>
                <a:sym typeface="Arial"/>
              </a:defRPr>
            </a:lvl8pPr>
            <a:lvl9pPr indent="0" lvl="8" marL="0" marR="0" rtl="0" algn="l">
              <a:spcBef>
                <a:spcPts val="0"/>
              </a:spcBef>
              <a:buNone/>
              <a:defRPr b="0" i="0" sz="1000" u="none" cap="none" strike="noStrike">
                <a:solidFill>
                  <a:srgbClr val="A5A5A5"/>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cxnSp>
        <p:nvCxnSpPr>
          <p:cNvPr id="15" name="Google Shape;15;p1"/>
          <p:cNvCxnSpPr/>
          <p:nvPr/>
        </p:nvCxnSpPr>
        <p:spPr>
          <a:xfrm rot="10800000">
            <a:off x="762000" y="826324"/>
            <a:ext cx="0" cy="914400"/>
          </a:xfrm>
          <a:prstGeom prst="straightConnector1">
            <a:avLst/>
          </a:prstGeom>
          <a:noFill/>
          <a:ln cap="flat" cmpd="sng" w="22225">
            <a:solidFill>
              <a:srgbClr val="A5A5A5"/>
            </a:solidFill>
            <a:prstDash val="solid"/>
            <a:round/>
            <a:headEnd len="sm" w="sm" type="none"/>
            <a:tailEnd len="sm" w="sm" type="none"/>
          </a:ln>
        </p:spPr>
      </p:cxnSp>
      <p:pic>
        <p:nvPicPr>
          <p:cNvPr id="16" name="Google Shape;16;p1"/>
          <p:cNvPicPr preferRelativeResize="0"/>
          <p:nvPr/>
        </p:nvPicPr>
        <p:blipFill rotWithShape="1">
          <a:blip r:embed="rId1">
            <a:alphaModFix/>
          </a:blip>
          <a:srcRect b="0" l="0" r="0" t="0"/>
          <a:stretch/>
        </p:blipFill>
        <p:spPr>
          <a:xfrm>
            <a:off x="0" y="5678842"/>
            <a:ext cx="1069299" cy="1066182"/>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https://lnks.gd/l/eyJhbGciOiJIUzI1NiJ9.eyJidWxsZXRpbl9saW5rX2lkIjoxMDksInVyaSI6ImJwMjpjbGljayIsImJ1bGxldGluX2lkIjoiMjAyMTA1MTIuNDAzNzg0MTEiLCJ1cmwiOiJodHRwczovL3d3dy5mbnMudXNkYS5nb3YvY24vY2hpbGQtbnV0cml0aW9uLXJlc3BvbnNlLTkzIn0.kLNIegTG2unz_X63i20hbIQPa3iZNMm3UbsP90YO5lo/s/995256361/br/106281384494-l"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6.png"/><Relationship Id="rId4" Type="http://schemas.openxmlformats.org/officeDocument/2006/relationships/hyperlink" Target="mailto:kim.lloyd@mt.gov"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8.png"/></Relationships>
</file>

<file path=ppt/slides/_rels/slide6.xml.rels><?xml version="1.0" encoding="UTF-8" standalone="yes"?><Relationships xmlns="http://schemas.openxmlformats.org/package/2006/relationships"><Relationship Id="rId11" Type="http://schemas.openxmlformats.org/officeDocument/2006/relationships/hyperlink" Target="https://lnks.gd/l/eyJhbGciOiJIUzI1NiJ9.eyJidWxsZXRpbl9saW5rX2lkIjoxMDIsInVyaSI6ImJwMjpjbGljayIsImJ1bGxldGluX2lkIjoiMjAyMTA1MTIuNDAzNzg0MTEiLCJ1cmwiOiJodHRwczovL3d3dy5mbnMudXNkYS5nb3YvY24vY2hpbGQtbnV0cml0aW9uLXJlc3BvbnNlLTg2In0.TjiKTHBGbtpyQxEsc8wpriu1Y8H3qHVX6D08RrnVl20/s/995256361/br/106281384494-l" TargetMode="External"/><Relationship Id="rId10" Type="http://schemas.openxmlformats.org/officeDocument/2006/relationships/hyperlink" Target="https://lnks.gd/l/eyJhbGciOiJIUzI1NiJ9.eyJidWxsZXRpbl9saW5rX2lkIjoxMDEsInVyaSI6ImJwMjpjbGljayIsImJ1bGxldGluX2lkIjoiMjAyMTA1MTIuNDAzNzg0MTEiLCJ1cmwiOiJodHRwczovL3d3dy5mbnMudXNkYS5nb3YvY24vY2hpbGQtbnV0cml0aW9uLXJlc3BvbnNlLTg1In0.G9sPGqfKgEvZ6FEoL_DJhUrIS458VMBT_DH6aQb1Tp8/s/995256361/br/106281384494-l" TargetMode="External"/><Relationship Id="rId13" Type="http://schemas.openxmlformats.org/officeDocument/2006/relationships/hyperlink" Target="https://lnks.gd/l/eyJhbGciOiJIUzI1NiJ9.eyJidWxsZXRpbl9saW5rX2lkIjoxMDMsInVyaSI6ImJwMjpjbGljayIsImJ1bGxldGluX2lkIjoiMjAyMTA1MTIuNDAzNzg0MTEiLCJ1cmwiOiJodHRwczovL3d3dy5mbnMudXNkYS5nb3YvY24vY2hpbGQtbnV0cml0aW9uLXJlc3BvbnNlLTg3In0.8e5LG0rqoaSHPyebVfW5htdD9-gmEW0QN-GVhMk6pBU/s/995256361/br/106281384494-l" TargetMode="External"/><Relationship Id="rId12" Type="http://schemas.openxmlformats.org/officeDocument/2006/relationships/hyperlink" Target="https://lnks.gd/l/eyJhbGciOiJIUzI1NiJ9.eyJidWxsZXRpbl9saW5rX2lkIjoxMDksInVyaSI6ImJwMjpjbGljayIsImJ1bGxldGluX2lkIjoiMjAyMTA1MTIuNDAzNzg0MTEiLCJ1cmwiOiJodHRwczovL3d3dy5mbnMudXNkYS5nb3YvY24vY2hpbGQtbnV0cml0aW9uLXJlc3BvbnNlLTkzIn0.kLNIegTG2unz_X63i20hbIQPa3iZNMm3UbsP90YO5lo/s/995256361/br/106281384494-l" TargetMode="External"/><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s://lnks.gd/l/eyJhbGciOiJIUzI1NiJ9.eyJidWxsZXRpbl9saW5rX2lkIjoxMDEsInVyaSI6ImJwMjpjbGljayIsImJ1bGxldGluX2lkIjoiMjAyMTA1MTIuNDAzNzg0MTEiLCJ1cmwiOiJodHRwczovL3d3dy5mbnMudXNkYS5nb3YvY24vY2hpbGQtbnV0cml0aW9uLXJlc3BvbnNlLTg1In0.G9sPGqfKgEvZ6FEoL_DJhUrIS458VMBT_DH6aQb1Tp8/s/995256361/br/106281384494-l" TargetMode="External"/><Relationship Id="rId4" Type="http://schemas.openxmlformats.org/officeDocument/2006/relationships/hyperlink" Target="https://lnks.gd/l/eyJhbGciOiJIUzI1NiJ9.eyJidWxsZXRpbl9saW5rX2lkIjoxMDEsInVyaSI6ImJwMjpjbGljayIsImJ1bGxldGluX2lkIjoiMjAyMTA1MTIuNDAzNzg0MTEiLCJ1cmwiOiJodHRwczovL3d3dy5mbnMudXNkYS5nb3YvY24vY2hpbGQtbnV0cml0aW9uLXJlc3BvbnNlLTg1In0.G9sPGqfKgEvZ6FEoL_DJhUrIS458VMBT_DH6aQb1Tp8/s/995256361/br/106281384494-l" TargetMode="External"/><Relationship Id="rId9" Type="http://schemas.openxmlformats.org/officeDocument/2006/relationships/hyperlink" Target="https://lnks.gd/l/eyJhbGciOiJIUzI1NiJ9.eyJidWxsZXRpbl9saW5rX2lkIjoxMDEsInVyaSI6ImJwMjpjbGljayIsImJ1bGxldGluX2lkIjoiMjAyMTA1MTIuNDAzNzg0MTEiLCJ1cmwiOiJodHRwczovL3d3dy5mbnMudXNkYS5nb3YvY24vY2hpbGQtbnV0cml0aW9uLXJlc3BvbnNlLTg1In0.G9sPGqfKgEvZ6FEoL_DJhUrIS458VMBT_DH6aQb1Tp8/s/995256361/br/106281384494-l" TargetMode="External"/><Relationship Id="rId15" Type="http://schemas.openxmlformats.org/officeDocument/2006/relationships/hyperlink" Target="https://lnks.gd/l/eyJhbGciOiJIUzI1NiJ9.eyJidWxsZXRpbl9saW5rX2lkIjoxMDUsInVyaSI6ImJwMjpjbGljayIsImJ1bGxldGluX2lkIjoiMjAyMTA1MTIuNDAzNzg0MTEiLCJ1cmwiOiJodHRwczovL3d3dy5mbnMudXNkYS5nb3YvY24vY2hpbGQtbnV0cml0aW9uLXJlc3BvbnNlLTg5In0.y5Kb3RrsANvNinKTwJcq9s0NnuO6FjavwXt8fhyjkCU/s/995256361/br/106281384494-l" TargetMode="External"/><Relationship Id="rId14" Type="http://schemas.openxmlformats.org/officeDocument/2006/relationships/hyperlink" Target="https://lnks.gd/l/eyJhbGciOiJIUzI1NiJ9.eyJidWxsZXRpbl9saW5rX2lkIjoxMDQsInVyaSI6ImJwMjpjbGljayIsImJ1bGxldGluX2lkIjoiMjAyMTA1MTIuNDAzNzg0MTEiLCJ1cmwiOiJodHRwczovL3d3dy5mbnMudXNkYS5nb3YvY24vY2hpbGQtbnV0cml0aW9uLXJlc3BvbnNlLTg4In0.VTAJydObwVzP5CrHZsqNqq_OpcvySgA4B-B_35QK3sk/s/995256361/br/106281384494-l" TargetMode="External"/><Relationship Id="rId17" Type="http://schemas.openxmlformats.org/officeDocument/2006/relationships/hyperlink" Target="https://lnks.gd/l/eyJhbGciOiJIUzI1NiJ9.eyJidWxsZXRpbl9saW5rX2lkIjoxMDYsInVyaSI6ImJwMjpjbGljayIsImJ1bGxldGluX2lkIjoiMjAyMTA1MTIuNDAzNzg0MTEiLCJ1cmwiOiJodHRwczovL3d3dy5mbnMudXNkYS5nb3YvY24vY2hpbGQtbnV0cml0aW9uLXJlc3BvbnNlLTkwIn0.MOpk-9FIgiKpIXdMl_3Ua3fdS9ybzfoiBM3zGa1n62c/s/995256361/br/106281384494-l" TargetMode="External"/><Relationship Id="rId16" Type="http://schemas.openxmlformats.org/officeDocument/2006/relationships/hyperlink" Target="https://lnks.gd/l/eyJhbGciOiJIUzI1NiJ9.eyJidWxsZXRpbl9saW5rX2lkIjoxMDgsInVyaSI6ImJwMjpjbGljayIsImJ1bGxldGluX2lkIjoiMjAyMTA1MTIuNDAzNzg0MTEiLCJ1cmwiOiJodHRwczovL3d3dy5mbnMudXNkYS5nb3YvY24vY2hpbGQtbnV0cml0aW9uLXJlc3BvbnNlLTkyIn0.rOpN7Q0uD7s_d7y1NBc1AgvOyC1yEZ0dH9KSr7MoPRM/s/995256361/br/106281384494-l" TargetMode="External"/><Relationship Id="rId5" Type="http://schemas.openxmlformats.org/officeDocument/2006/relationships/hyperlink" Target="https://lnks.gd/l/eyJhbGciOiJIUzI1NiJ9.eyJidWxsZXRpbl9saW5rX2lkIjoxMDEsInVyaSI6ImJwMjpjbGljayIsImJ1bGxldGluX2lkIjoiMjAyMTA1MTIuNDAzNzg0MTEiLCJ1cmwiOiJodHRwczovL3d3dy5mbnMudXNkYS5nb3YvY24vY2hpbGQtbnV0cml0aW9uLXJlc3BvbnNlLTg1In0.G9sPGqfKgEvZ6FEoL_DJhUrIS458VMBT_DH6aQb1Tp8/s/995256361/br/106281384494-l" TargetMode="External"/><Relationship Id="rId6" Type="http://schemas.openxmlformats.org/officeDocument/2006/relationships/hyperlink" Target="https://lnks.gd/l/eyJhbGciOiJIUzI1NiJ9.eyJidWxsZXRpbl9saW5rX2lkIjoxMDEsInVyaSI6ImJwMjpjbGljayIsImJ1bGxldGluX2lkIjoiMjAyMTA1MTIuNDAzNzg0MTEiLCJ1cmwiOiJodHRwczovL3d3dy5mbnMudXNkYS5nb3YvY24vY2hpbGQtbnV0cml0aW9uLXJlc3BvbnNlLTg1In0.G9sPGqfKgEvZ6FEoL_DJhUrIS458VMBT_DH6aQb1Tp8/s/995256361/br/106281384494-l" TargetMode="External"/><Relationship Id="rId18" Type="http://schemas.openxmlformats.org/officeDocument/2006/relationships/image" Target="../media/image8.png"/><Relationship Id="rId7" Type="http://schemas.openxmlformats.org/officeDocument/2006/relationships/hyperlink" Target="https://lnks.gd/l/eyJhbGciOiJIUzI1NiJ9.eyJidWxsZXRpbl9saW5rX2lkIjoxMDEsInVyaSI6ImJwMjpjbGljayIsImJ1bGxldGluX2lkIjoiMjAyMTA1MTIuNDAzNzg0MTEiLCJ1cmwiOiJodHRwczovL3d3dy5mbnMudXNkYS5nb3YvY24vY2hpbGQtbnV0cml0aW9uLXJlc3BvbnNlLTg1In0.G9sPGqfKgEvZ6FEoL_DJhUrIS458VMBT_DH6aQb1Tp8/s/995256361/br/106281384494-l" TargetMode="External"/><Relationship Id="rId8" Type="http://schemas.openxmlformats.org/officeDocument/2006/relationships/hyperlink" Target="https://lnks.gd/l/eyJhbGciOiJIUzI1NiJ9.eyJidWxsZXRpbl9saW5rX2lkIjoxMDEsInVyaSI6ImJwMjpjbGljayIsImJ1bGxldGluX2lkIjoiMjAyMTA1MTIuNDAzNzg0MTEiLCJ1cmwiOiJodHRwczovL3d3dy5mbnMudXNkYS5nb3YvY24vY2hpbGQtbnV0cml0aW9uLXJlc3BvbnNlLTg1In0.G9sPGqfKgEvZ6FEoL_DJhUrIS458VMBT_DH6aQb1Tp8/s/995256361/br/106281384494-l"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https://lnks.gd/l/eyJhbGciOiJIUzI1NiJ9.eyJidWxsZXRpbl9saW5rX2lkIjoxMDYsInVyaSI6ImJwMjpjbGljayIsImJ1bGxldGluX2lkIjoiMjAyMTA1MTIuNDAzNzg0MTEiLCJ1cmwiOiJodHRwczovL3d3dy5mbnMudXNkYS5nb3YvY24vY2hpbGQtbnV0cml0aW9uLXJlc3BvbnNlLTkwIn0.MOpk-9FIgiKpIXdMl_3Ua3fdS9ybzfoiBM3zGa1n62c/s/995256361/br/106281384494-l" TargetMode="Externa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4.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13"/>
          <p:cNvSpPr txBox="1"/>
          <p:nvPr>
            <p:ph type="ctrTitle"/>
          </p:nvPr>
        </p:nvSpPr>
        <p:spPr>
          <a:xfrm>
            <a:off x="1440008" y="4960137"/>
            <a:ext cx="6789592" cy="1463040"/>
          </a:xfrm>
          <a:prstGeom prst="rect">
            <a:avLst/>
          </a:prstGeom>
          <a:noFill/>
          <a:ln>
            <a:noFill/>
          </a:ln>
        </p:spPr>
        <p:txBody>
          <a:bodyPr anchorCtr="0" anchor="ctr" bIns="45700" lIns="91425" spcFirstLastPara="1" rIns="91425" wrap="square" tIns="45700">
            <a:normAutofit/>
          </a:bodyPr>
          <a:lstStyle/>
          <a:p>
            <a:pPr indent="0" lvl="0" marL="0" rtl="0" algn="r">
              <a:lnSpc>
                <a:spcPct val="80000"/>
              </a:lnSpc>
              <a:spcBef>
                <a:spcPts val="0"/>
              </a:spcBef>
              <a:spcAft>
                <a:spcPts val="0"/>
              </a:spcAft>
              <a:buClr>
                <a:srgbClr val="464132"/>
              </a:buClr>
              <a:buSzPts val="3600"/>
              <a:buFont typeface="Arial"/>
              <a:buNone/>
            </a:pPr>
            <a:r>
              <a:rPr lang="en-US" sz="3600">
                <a:latin typeface="Arial"/>
                <a:ea typeface="Arial"/>
                <a:cs typeface="Arial"/>
                <a:sym typeface="Arial"/>
              </a:rPr>
              <a:t>WHAT’S NEW FOR SCHOOL NUTRITION PROGRAMS IN SY2021-22</a:t>
            </a:r>
            <a:endParaRPr/>
          </a:p>
        </p:txBody>
      </p:sp>
      <p:sp>
        <p:nvSpPr>
          <p:cNvPr id="114" name="Google Shape;114;p13"/>
          <p:cNvSpPr txBox="1"/>
          <p:nvPr>
            <p:ph idx="1" type="subTitle"/>
          </p:nvPr>
        </p:nvSpPr>
        <p:spPr>
          <a:xfrm>
            <a:off x="8610600" y="4960137"/>
            <a:ext cx="3200400" cy="146304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b="1" lang="en-US">
                <a:solidFill>
                  <a:schemeClr val="dk2"/>
                </a:solidFill>
              </a:rPr>
              <a:t>Erin Turner</a:t>
            </a:r>
            <a:r>
              <a:rPr lang="en-US">
                <a:solidFill>
                  <a:schemeClr val="dk2"/>
                </a:solidFill>
                <a:latin typeface="Arial"/>
                <a:ea typeface="Arial"/>
                <a:cs typeface="Arial"/>
                <a:sym typeface="Arial"/>
              </a:rPr>
              <a:t>, </a:t>
            </a:r>
            <a:r>
              <a:rPr lang="en-US">
                <a:solidFill>
                  <a:schemeClr val="dk2"/>
                </a:solidFill>
              </a:rPr>
              <a:t>School Nutrition Programs Specialist </a:t>
            </a:r>
            <a:endParaRPr>
              <a:solidFill>
                <a:schemeClr val="dk2"/>
              </a:solidFill>
            </a:endParaRPr>
          </a:p>
          <a:p>
            <a:pPr indent="0" lvl="0" marL="0" rtl="0" algn="l">
              <a:lnSpc>
                <a:spcPct val="100000"/>
              </a:lnSpc>
              <a:spcBef>
                <a:spcPts val="0"/>
              </a:spcBef>
              <a:spcAft>
                <a:spcPts val="0"/>
              </a:spcAft>
              <a:buSzPts val="1800"/>
              <a:buNone/>
            </a:pPr>
            <a:r>
              <a:rPr b="1" lang="en-US">
                <a:solidFill>
                  <a:schemeClr val="dk2"/>
                </a:solidFill>
              </a:rPr>
              <a:t>Kim Lloyd</a:t>
            </a:r>
            <a:r>
              <a:rPr lang="en-US">
                <a:solidFill>
                  <a:schemeClr val="dk2"/>
                </a:solidFill>
              </a:rPr>
              <a:t>,</a:t>
            </a:r>
            <a:r>
              <a:rPr lang="en-US">
                <a:solidFill>
                  <a:schemeClr val="dk2"/>
                </a:solidFill>
                <a:latin typeface="Arial"/>
                <a:ea typeface="Arial"/>
                <a:cs typeface="Arial"/>
                <a:sym typeface="Arial"/>
              </a:rPr>
              <a:t> Summer Meals Manager</a:t>
            </a:r>
            <a:endParaRPr/>
          </a:p>
        </p:txBody>
      </p:sp>
      <p:pic>
        <p:nvPicPr>
          <p:cNvPr descr="Free School Nutrition Cliparts, Download Free School Nutrition Cliparts png  images, Free ClipArts on Clipart Library" id="115" name="Google Shape;115;p13"/>
          <p:cNvPicPr preferRelativeResize="0"/>
          <p:nvPr/>
        </p:nvPicPr>
        <p:blipFill rotWithShape="1">
          <a:blip r:embed="rId3">
            <a:alphaModFix/>
          </a:blip>
          <a:srcRect b="0" l="0" r="0" t="0"/>
          <a:stretch/>
        </p:blipFill>
        <p:spPr>
          <a:xfrm>
            <a:off x="2101800" y="1001100"/>
            <a:ext cx="8275725" cy="17618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22"/>
          <p:cNvSpPr txBox="1"/>
          <p:nvPr>
            <p:ph type="title"/>
          </p:nvPr>
        </p:nvSpPr>
        <p:spPr>
          <a:xfrm>
            <a:off x="1278128" y="585216"/>
            <a:ext cx="9720072" cy="1499616"/>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464132"/>
              </a:buClr>
              <a:buSzPts val="5000"/>
              <a:buFont typeface="Arial"/>
              <a:buNone/>
            </a:pPr>
            <a:r>
              <a:rPr lang="en-US" sz="3300"/>
              <a:t>Administrative Reviews &amp; Procurement Reviews</a:t>
            </a:r>
            <a:endParaRPr sz="3300"/>
          </a:p>
        </p:txBody>
      </p:sp>
      <p:sp>
        <p:nvSpPr>
          <p:cNvPr id="186" name="Google Shape;186;p22"/>
          <p:cNvSpPr txBox="1"/>
          <p:nvPr>
            <p:ph idx="1" type="body"/>
          </p:nvPr>
        </p:nvSpPr>
        <p:spPr>
          <a:xfrm>
            <a:off x="1278128" y="2286000"/>
            <a:ext cx="9720071" cy="4023360"/>
          </a:xfrm>
          <a:prstGeom prst="rect">
            <a:avLst/>
          </a:prstGeom>
          <a:noFill/>
          <a:ln>
            <a:noFill/>
          </a:ln>
        </p:spPr>
        <p:txBody>
          <a:bodyPr anchorCtr="0" anchor="t" bIns="45700" lIns="45700" spcFirstLastPara="1" rIns="45700" wrap="square" tIns="45700">
            <a:normAutofit/>
          </a:bodyPr>
          <a:lstStyle/>
          <a:p>
            <a:pPr indent="-342900" lvl="0" marL="457200" rtl="0" algn="l">
              <a:lnSpc>
                <a:spcPct val="115000"/>
              </a:lnSpc>
              <a:spcBef>
                <a:spcPts val="0"/>
              </a:spcBef>
              <a:spcAft>
                <a:spcPts val="0"/>
              </a:spcAft>
              <a:buSzPts val="1800"/>
              <a:buChar char="●"/>
            </a:pPr>
            <a:r>
              <a:rPr lang="en-US"/>
              <a:t>Will be conducted during SY2021-22</a:t>
            </a:r>
            <a:endParaRPr/>
          </a:p>
          <a:p>
            <a:pPr indent="-342900" lvl="0" marL="457200" rtl="0" algn="l">
              <a:lnSpc>
                <a:spcPct val="115000"/>
              </a:lnSpc>
              <a:spcBef>
                <a:spcPts val="0"/>
              </a:spcBef>
              <a:spcAft>
                <a:spcPts val="0"/>
              </a:spcAft>
              <a:buSzPts val="1800"/>
              <a:buChar char="●"/>
            </a:pPr>
            <a:r>
              <a:rPr lang="en-US"/>
              <a:t>Will be notified of the review and scheduled at least 30 days in advance</a:t>
            </a:r>
            <a:endParaRPr/>
          </a:p>
          <a:p>
            <a:pPr indent="-342900" lvl="0" marL="457200" rtl="0" algn="l">
              <a:lnSpc>
                <a:spcPct val="115000"/>
              </a:lnSpc>
              <a:spcBef>
                <a:spcPts val="0"/>
              </a:spcBef>
              <a:spcAft>
                <a:spcPts val="0"/>
              </a:spcAft>
              <a:buSzPts val="1800"/>
              <a:buChar char="●"/>
            </a:pPr>
            <a:r>
              <a:rPr lang="en-US"/>
              <a:t>Hope to conduct On-site</a:t>
            </a:r>
            <a:endParaRPr/>
          </a:p>
          <a:p>
            <a:pPr indent="-342900" lvl="0" marL="457200" rtl="0" algn="l">
              <a:lnSpc>
                <a:spcPct val="115000"/>
              </a:lnSpc>
              <a:spcBef>
                <a:spcPts val="0"/>
              </a:spcBef>
              <a:spcAft>
                <a:spcPts val="0"/>
              </a:spcAft>
              <a:buSzPts val="1800"/>
              <a:buChar char="●"/>
            </a:pPr>
            <a:r>
              <a:rPr lang="en-US"/>
              <a:t>Pre-arrival (off-site questions) to be completed in MAPS</a:t>
            </a:r>
            <a:endParaRPr/>
          </a:p>
          <a:p>
            <a:pPr indent="-342900" lvl="0" marL="457200" rtl="0" algn="l">
              <a:lnSpc>
                <a:spcPct val="115000"/>
              </a:lnSpc>
              <a:spcBef>
                <a:spcPts val="0"/>
              </a:spcBef>
              <a:spcAft>
                <a:spcPts val="0"/>
              </a:spcAft>
              <a:buSzPts val="1800"/>
              <a:buChar char="●"/>
            </a:pPr>
            <a:r>
              <a:rPr lang="en-US"/>
              <a:t>Refer to the Administrative Update (available after July 1st)</a:t>
            </a:r>
            <a:endParaRPr/>
          </a:p>
          <a:p>
            <a:pPr indent="-342900" lvl="0" marL="457200" rtl="0" algn="l">
              <a:lnSpc>
                <a:spcPct val="115000"/>
              </a:lnSpc>
              <a:spcBef>
                <a:spcPts val="0"/>
              </a:spcBef>
              <a:spcAft>
                <a:spcPts val="0"/>
              </a:spcAft>
              <a:buSzPts val="1800"/>
              <a:buChar char="●"/>
            </a:pPr>
            <a:r>
              <a:rPr lang="en-US"/>
              <a:t>Refer to the School Year SNP Checklist and Procurement Checklist</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23"/>
          <p:cNvSpPr txBox="1"/>
          <p:nvPr>
            <p:ph type="title"/>
          </p:nvPr>
        </p:nvSpPr>
        <p:spPr>
          <a:xfrm>
            <a:off x="1278128" y="585216"/>
            <a:ext cx="9720000" cy="1499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sz="4200"/>
              <a:t>FFVP, Fresh Fruit &amp; Vegetable Program</a:t>
            </a:r>
            <a:endParaRPr sz="4200"/>
          </a:p>
        </p:txBody>
      </p:sp>
      <p:sp>
        <p:nvSpPr>
          <p:cNvPr id="193" name="Google Shape;193;p23"/>
          <p:cNvSpPr txBox="1"/>
          <p:nvPr>
            <p:ph idx="1" type="body"/>
          </p:nvPr>
        </p:nvSpPr>
        <p:spPr>
          <a:xfrm>
            <a:off x="1376799" y="1970225"/>
            <a:ext cx="8402100" cy="4023300"/>
          </a:xfrm>
          <a:prstGeom prst="rect">
            <a:avLst/>
          </a:prstGeom>
        </p:spPr>
        <p:txBody>
          <a:bodyPr anchorCtr="0" anchor="t" bIns="45700" lIns="45700" spcFirstLastPara="1" rIns="45700" wrap="square" tIns="45700">
            <a:normAutofit/>
          </a:bodyPr>
          <a:lstStyle/>
          <a:p>
            <a:pPr indent="-381000" lvl="0" marL="457200" rtl="0" algn="l">
              <a:lnSpc>
                <a:spcPct val="115000"/>
              </a:lnSpc>
              <a:spcBef>
                <a:spcPts val="1200"/>
              </a:spcBef>
              <a:spcAft>
                <a:spcPts val="0"/>
              </a:spcAft>
              <a:buClr>
                <a:srgbClr val="000000"/>
              </a:buClr>
              <a:buSzPts val="2400"/>
              <a:buFont typeface="Calibri"/>
              <a:buChar char="●"/>
            </a:pPr>
            <a:r>
              <a:rPr lang="en-US" sz="2400">
                <a:solidFill>
                  <a:srgbClr val="000000"/>
                </a:solidFill>
                <a:highlight>
                  <a:srgbClr val="FFFFFF"/>
                </a:highlight>
                <a:latin typeface="Calibri"/>
                <a:ea typeface="Calibri"/>
                <a:cs typeface="Calibri"/>
                <a:sym typeface="Calibri"/>
              </a:rPr>
              <a:t>Get claims in for June by July 10</a:t>
            </a:r>
            <a:endParaRPr sz="2400">
              <a:solidFill>
                <a:srgbClr val="000000"/>
              </a:solidFill>
              <a:highlight>
                <a:srgbClr val="FFFFFF"/>
              </a:highlight>
              <a:latin typeface="Calibri"/>
              <a:ea typeface="Calibri"/>
              <a:cs typeface="Calibri"/>
              <a:sym typeface="Calibri"/>
            </a:endParaRPr>
          </a:p>
          <a:p>
            <a:pPr indent="-381000" lvl="0" marL="457200" rtl="0" algn="l">
              <a:lnSpc>
                <a:spcPct val="115000"/>
              </a:lnSpc>
              <a:spcBef>
                <a:spcPts val="0"/>
              </a:spcBef>
              <a:spcAft>
                <a:spcPts val="0"/>
              </a:spcAft>
              <a:buClr>
                <a:srgbClr val="000000"/>
              </a:buClr>
              <a:buSzPts val="2400"/>
              <a:buFont typeface="Calibri"/>
              <a:buChar char="●"/>
            </a:pPr>
            <a:r>
              <a:rPr i="1" lang="en-US" sz="2400">
                <a:solidFill>
                  <a:srgbClr val="000000"/>
                </a:solidFill>
                <a:highlight>
                  <a:srgbClr val="FFFFFF"/>
                </a:highlight>
                <a:latin typeface="Calibri"/>
                <a:ea typeface="Calibri"/>
                <a:cs typeface="Calibri"/>
                <a:sym typeface="Calibri"/>
              </a:rPr>
              <a:t>S</a:t>
            </a:r>
            <a:r>
              <a:rPr lang="en-US" sz="2400">
                <a:solidFill>
                  <a:srgbClr val="000000"/>
                </a:solidFill>
                <a:highlight>
                  <a:srgbClr val="FFFFFF"/>
                </a:highlight>
                <a:latin typeface="Calibri"/>
                <a:ea typeface="Calibri"/>
                <a:cs typeface="Calibri"/>
                <a:sym typeface="Calibri"/>
              </a:rPr>
              <a:t>ponsors will still be able to participate in FFVP if they opt into the Summer Seamless Option during the school year.</a:t>
            </a:r>
            <a:endParaRPr sz="2400">
              <a:solidFill>
                <a:srgbClr val="000000"/>
              </a:solidFill>
              <a:highlight>
                <a:srgbClr val="FFFFFF"/>
              </a:highlight>
              <a:latin typeface="Calibri"/>
              <a:ea typeface="Calibri"/>
              <a:cs typeface="Calibri"/>
              <a:sym typeface="Calibri"/>
            </a:endParaRPr>
          </a:p>
          <a:p>
            <a:pPr indent="-381000" lvl="0" marL="457200" rtl="0" algn="l">
              <a:lnSpc>
                <a:spcPct val="115000"/>
              </a:lnSpc>
              <a:spcBef>
                <a:spcPts val="0"/>
              </a:spcBef>
              <a:spcAft>
                <a:spcPts val="0"/>
              </a:spcAft>
              <a:buClr>
                <a:srgbClr val="000000"/>
              </a:buClr>
              <a:buSzPts val="2400"/>
              <a:buFont typeface="Calibri"/>
              <a:buChar char="●"/>
            </a:pPr>
            <a:r>
              <a:rPr lang="en-US" sz="2400">
                <a:solidFill>
                  <a:srgbClr val="000000"/>
                </a:solidFill>
                <a:highlight>
                  <a:srgbClr val="FFFFFF"/>
                </a:highlight>
                <a:latin typeface="Calibri"/>
                <a:ea typeface="Calibri"/>
                <a:cs typeface="Calibri"/>
                <a:sym typeface="Calibri"/>
              </a:rPr>
              <a:t>All elementary schools with a F/R percentage of 37% or more (based on 18-19 data) have been invited in Maps. </a:t>
            </a:r>
            <a:endParaRPr sz="2400">
              <a:solidFill>
                <a:srgbClr val="000000"/>
              </a:solidFill>
              <a:highlight>
                <a:srgbClr val="FFFFFF"/>
              </a:highlight>
              <a:latin typeface="Calibri"/>
              <a:ea typeface="Calibri"/>
              <a:cs typeface="Calibri"/>
              <a:sym typeface="Calibri"/>
            </a:endParaRPr>
          </a:p>
          <a:p>
            <a:pPr indent="-381000" lvl="0" marL="457200" rtl="0" algn="l">
              <a:lnSpc>
                <a:spcPct val="115000"/>
              </a:lnSpc>
              <a:spcBef>
                <a:spcPts val="0"/>
              </a:spcBef>
              <a:spcAft>
                <a:spcPts val="0"/>
              </a:spcAft>
              <a:buClr>
                <a:srgbClr val="000000"/>
              </a:buClr>
              <a:buSzPts val="2400"/>
              <a:buFont typeface="Calibri"/>
              <a:buChar char="●"/>
            </a:pPr>
            <a:r>
              <a:rPr lang="en-US" sz="2400">
                <a:solidFill>
                  <a:srgbClr val="000000"/>
                </a:solidFill>
                <a:highlight>
                  <a:srgbClr val="FFFFFF"/>
                </a:highlight>
                <a:latin typeface="Calibri"/>
                <a:ea typeface="Calibri"/>
                <a:cs typeface="Calibri"/>
                <a:sym typeface="Calibri"/>
              </a:rPr>
              <a:t>Be sure to complete the SFSP application for next SY 2021-22 in MAPS</a:t>
            </a:r>
            <a:endParaRPr sz="2400">
              <a:solidFill>
                <a:srgbClr val="000000"/>
              </a:solidFill>
              <a:highlight>
                <a:srgbClr val="FFFFFF"/>
              </a:highlight>
              <a:latin typeface="Calibri"/>
              <a:ea typeface="Calibri"/>
              <a:cs typeface="Calibri"/>
              <a:sym typeface="Calibri"/>
            </a:endParaRPr>
          </a:p>
          <a:p>
            <a:pPr indent="0" lvl="0" marL="0" rtl="0" algn="l">
              <a:spcBef>
                <a:spcPts val="1200"/>
              </a:spcBef>
              <a:spcAft>
                <a:spcPts val="20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24"/>
          <p:cNvSpPr txBox="1"/>
          <p:nvPr>
            <p:ph type="title"/>
          </p:nvPr>
        </p:nvSpPr>
        <p:spPr>
          <a:xfrm>
            <a:off x="1278128" y="585216"/>
            <a:ext cx="9720000" cy="1499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Free &amp; Reduced Applications	</a:t>
            </a:r>
            <a:endParaRPr/>
          </a:p>
        </p:txBody>
      </p:sp>
      <p:sp>
        <p:nvSpPr>
          <p:cNvPr id="200" name="Google Shape;200;p24"/>
          <p:cNvSpPr txBox="1"/>
          <p:nvPr>
            <p:ph idx="1" type="body"/>
          </p:nvPr>
        </p:nvSpPr>
        <p:spPr>
          <a:xfrm>
            <a:off x="1278125" y="2286000"/>
            <a:ext cx="10237200" cy="4023300"/>
          </a:xfrm>
          <a:prstGeom prst="rect">
            <a:avLst/>
          </a:prstGeom>
        </p:spPr>
        <p:txBody>
          <a:bodyPr anchorCtr="0" anchor="t" bIns="45700" lIns="45700" spcFirstLastPara="1" rIns="45700" wrap="square" tIns="45700">
            <a:normAutofit fontScale="85000" lnSpcReduction="20000"/>
          </a:bodyPr>
          <a:lstStyle/>
          <a:p>
            <a:pPr indent="-331152" lvl="0" marL="457200" rtl="0" algn="l">
              <a:lnSpc>
                <a:spcPct val="200000"/>
              </a:lnSpc>
              <a:spcBef>
                <a:spcPts val="1200"/>
              </a:spcBef>
              <a:spcAft>
                <a:spcPts val="0"/>
              </a:spcAft>
              <a:buSzPct val="82608"/>
              <a:buChar char="●"/>
            </a:pPr>
            <a:r>
              <a:rPr lang="en-US" sz="2300">
                <a:highlight>
                  <a:srgbClr val="FFFF00"/>
                </a:highlight>
              </a:rPr>
              <a:t>Please Opt into using the online F/R application via DCA</a:t>
            </a:r>
            <a:endParaRPr sz="2300">
              <a:highlight>
                <a:srgbClr val="FFFF00"/>
              </a:highlight>
            </a:endParaRPr>
          </a:p>
          <a:p>
            <a:pPr indent="-331152" lvl="0" marL="457200" rtl="0" algn="l">
              <a:lnSpc>
                <a:spcPct val="200000"/>
              </a:lnSpc>
              <a:spcBef>
                <a:spcPts val="0"/>
              </a:spcBef>
              <a:spcAft>
                <a:spcPts val="0"/>
              </a:spcAft>
              <a:buSzPct val="82608"/>
              <a:buChar char="●"/>
            </a:pPr>
            <a:r>
              <a:rPr lang="en-US" sz="2300"/>
              <a:t>If operating SSO, schools do not need to collect applications but families may still choose to submit them (for PEBT).</a:t>
            </a:r>
            <a:endParaRPr sz="2300"/>
          </a:p>
          <a:p>
            <a:pPr indent="-331152" lvl="0" marL="457200" rtl="0" algn="l">
              <a:lnSpc>
                <a:spcPct val="200000"/>
              </a:lnSpc>
              <a:spcBef>
                <a:spcPts val="0"/>
              </a:spcBef>
              <a:spcAft>
                <a:spcPts val="0"/>
              </a:spcAft>
              <a:buSzPct val="82608"/>
              <a:buChar char="●"/>
            </a:pPr>
            <a:r>
              <a:rPr lang="en-US" sz="2300"/>
              <a:t>Complete the Verification process by November 15th.</a:t>
            </a:r>
            <a:endParaRPr sz="2300"/>
          </a:p>
          <a:p>
            <a:pPr indent="-331152" lvl="0" marL="457200" rtl="0" algn="l">
              <a:lnSpc>
                <a:spcPct val="200000"/>
              </a:lnSpc>
              <a:spcBef>
                <a:spcPts val="0"/>
              </a:spcBef>
              <a:spcAft>
                <a:spcPts val="0"/>
              </a:spcAft>
              <a:buSzPct val="82608"/>
              <a:buChar char="●"/>
            </a:pPr>
            <a:r>
              <a:rPr lang="en-US" sz="2300"/>
              <a:t>Complete</a:t>
            </a:r>
            <a:r>
              <a:rPr lang="en-US" sz="2300"/>
              <a:t> the Verification Report in MAPS by November 20th.</a:t>
            </a:r>
            <a:endParaRPr sz="2300"/>
          </a:p>
          <a:p>
            <a:pPr indent="-331152" lvl="0" marL="457200" rtl="0" algn="l">
              <a:lnSpc>
                <a:spcPct val="200000"/>
              </a:lnSpc>
              <a:spcBef>
                <a:spcPts val="0"/>
              </a:spcBef>
              <a:spcAft>
                <a:spcPts val="0"/>
              </a:spcAft>
              <a:buSzPct val="82608"/>
              <a:buChar char="●"/>
            </a:pPr>
            <a:r>
              <a:rPr lang="en-US" sz="2300"/>
              <a:t>Continue to check the DCA list at least 3 times per year.</a:t>
            </a:r>
            <a:endParaRPr sz="2300"/>
          </a:p>
          <a:p>
            <a:pPr indent="0" lvl="0" marL="0" rtl="0" algn="l">
              <a:spcBef>
                <a:spcPts val="1200"/>
              </a:spcBef>
              <a:spcAft>
                <a:spcPts val="0"/>
              </a:spcAft>
              <a:buNone/>
            </a:pPr>
            <a:r>
              <a:t/>
            </a:r>
            <a:endParaRPr/>
          </a:p>
          <a:p>
            <a:pPr indent="0" lvl="0" marL="457200" rtl="0" algn="l">
              <a:spcBef>
                <a:spcPts val="1200"/>
              </a:spcBef>
              <a:spcAft>
                <a:spcPts val="20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25"/>
          <p:cNvSpPr txBox="1"/>
          <p:nvPr>
            <p:ph type="title"/>
          </p:nvPr>
        </p:nvSpPr>
        <p:spPr>
          <a:xfrm>
            <a:off x="1278128" y="585216"/>
            <a:ext cx="9720072" cy="1499616"/>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464132"/>
              </a:buClr>
              <a:buSzPts val="4000"/>
              <a:buFont typeface="Arial"/>
              <a:buNone/>
            </a:pPr>
            <a:r>
              <a:rPr lang="en-US" sz="4000"/>
              <a:t>AFTERSCHOOL SNACK PROGRAM</a:t>
            </a:r>
            <a:br>
              <a:rPr lang="en-US" sz="3600"/>
            </a:br>
            <a:br>
              <a:rPr b="0" i="0" lang="en-US" sz="3600" u="sng">
                <a:solidFill>
                  <a:srgbClr val="00B0F0"/>
                </a:solidFill>
                <a:latin typeface="arial"/>
                <a:ea typeface="arial"/>
                <a:cs typeface="arial"/>
                <a:sym typeface="arial"/>
              </a:rPr>
            </a:br>
            <a:endParaRPr sz="3600"/>
          </a:p>
        </p:txBody>
      </p:sp>
      <p:sp>
        <p:nvSpPr>
          <p:cNvPr id="206" name="Google Shape;206;p25"/>
          <p:cNvSpPr txBox="1"/>
          <p:nvPr>
            <p:ph idx="1" type="body"/>
          </p:nvPr>
        </p:nvSpPr>
        <p:spPr>
          <a:xfrm>
            <a:off x="1278128" y="1752600"/>
            <a:ext cx="9720000" cy="4023300"/>
          </a:xfrm>
          <a:prstGeom prst="rect">
            <a:avLst/>
          </a:prstGeom>
          <a:noFill/>
          <a:ln>
            <a:noFill/>
          </a:ln>
        </p:spPr>
        <p:txBody>
          <a:bodyPr anchorCtr="0" anchor="t" bIns="45700" lIns="45700" spcFirstLastPara="1" rIns="45700" wrap="square" tIns="45700">
            <a:normAutofit fontScale="85000" lnSpcReduction="10000"/>
          </a:bodyPr>
          <a:lstStyle/>
          <a:p>
            <a:pPr indent="-129540" lvl="0" marL="91440" rtl="0" algn="l">
              <a:lnSpc>
                <a:spcPct val="100000"/>
              </a:lnSpc>
              <a:spcBef>
                <a:spcPts val="0"/>
              </a:spcBef>
              <a:spcAft>
                <a:spcPts val="0"/>
              </a:spcAft>
              <a:buSzPct val="100000"/>
              <a:buFont typeface="Noto Sans Symbols"/>
              <a:buChar char="❖"/>
            </a:pPr>
            <a:r>
              <a:rPr b="0" i="0" lang="en-US" sz="2400" u="sng">
                <a:solidFill>
                  <a:schemeClr val="hlink"/>
                </a:solidFill>
                <a:latin typeface="arial"/>
                <a:ea typeface="arial"/>
                <a:cs typeface="arial"/>
                <a:sym typeface="arial"/>
                <a:hlinkClick r:id="rId3"/>
              </a:rPr>
              <a:t>Nationwide Waiver of Area Eligibility in the Afterschool Programs in School Year 2021-2022</a:t>
            </a:r>
            <a:endParaRPr b="0" i="0" sz="2400">
              <a:solidFill>
                <a:srgbClr val="00B0F0"/>
              </a:solidFill>
              <a:latin typeface="arial"/>
              <a:ea typeface="arial"/>
              <a:cs typeface="arial"/>
              <a:sym typeface="arial"/>
            </a:endParaRPr>
          </a:p>
          <a:p>
            <a:pPr indent="-129540" lvl="0" marL="91440" rtl="0" algn="l">
              <a:lnSpc>
                <a:spcPct val="90000"/>
              </a:lnSpc>
              <a:spcBef>
                <a:spcPts val="1400"/>
              </a:spcBef>
              <a:spcAft>
                <a:spcPts val="0"/>
              </a:spcAft>
              <a:buSzPct val="100000"/>
              <a:buFont typeface="Noto Sans Symbols"/>
              <a:buChar char="❖"/>
            </a:pPr>
            <a:r>
              <a:rPr b="0" i="0" lang="en-US" sz="2400">
                <a:solidFill>
                  <a:srgbClr val="00B0F0"/>
                </a:solidFill>
                <a:latin typeface="arial"/>
                <a:ea typeface="arial"/>
                <a:cs typeface="arial"/>
                <a:sym typeface="arial"/>
              </a:rPr>
              <a:t>Area Eligibility Waived – will be tied to your application in MAPS to reimburse all approved ASP snacks to be reimbursed at the </a:t>
            </a:r>
            <a:r>
              <a:rPr lang="en-US" sz="2400">
                <a:solidFill>
                  <a:srgbClr val="00B0F0"/>
                </a:solidFill>
                <a:latin typeface="arial"/>
                <a:ea typeface="arial"/>
                <a:cs typeface="arial"/>
                <a:sym typeface="arial"/>
              </a:rPr>
              <a:t>‘free’ snack rate.</a:t>
            </a:r>
            <a:endParaRPr/>
          </a:p>
          <a:p>
            <a:pPr indent="-129540" lvl="0" marL="91440" rtl="0" algn="l">
              <a:lnSpc>
                <a:spcPct val="90000"/>
              </a:lnSpc>
              <a:spcBef>
                <a:spcPts val="1400"/>
              </a:spcBef>
              <a:spcAft>
                <a:spcPts val="0"/>
              </a:spcAft>
              <a:buSzPct val="100000"/>
              <a:buFont typeface="Noto Sans Symbols"/>
              <a:buChar char="❖"/>
            </a:pPr>
            <a:r>
              <a:rPr lang="en-US" sz="2400">
                <a:solidFill>
                  <a:srgbClr val="00B0F0"/>
                </a:solidFill>
                <a:latin typeface="arial"/>
                <a:ea typeface="arial"/>
                <a:cs typeface="arial"/>
                <a:sym typeface="arial"/>
              </a:rPr>
              <a:t>All Enrolled Students in the Afterschool eligible for Free snack.</a:t>
            </a:r>
            <a:endParaRPr/>
          </a:p>
          <a:p>
            <a:pPr indent="-129540" lvl="0" marL="91440" rtl="0" algn="l">
              <a:lnSpc>
                <a:spcPct val="90000"/>
              </a:lnSpc>
              <a:spcBef>
                <a:spcPts val="1400"/>
              </a:spcBef>
              <a:spcAft>
                <a:spcPts val="0"/>
              </a:spcAft>
              <a:buSzPct val="100000"/>
              <a:buFont typeface="Noto Sans Symbols"/>
              <a:buChar char="❖"/>
            </a:pPr>
            <a:r>
              <a:rPr lang="en-US" sz="2400">
                <a:solidFill>
                  <a:srgbClr val="00B0F0"/>
                </a:solidFill>
                <a:latin typeface="arial"/>
                <a:ea typeface="arial"/>
                <a:cs typeface="arial"/>
                <a:sym typeface="arial"/>
              </a:rPr>
              <a:t>Schools will count and claim ASP snacks at the ‘Free’ reimbursement rate.</a:t>
            </a:r>
            <a:endParaRPr/>
          </a:p>
          <a:p>
            <a:pPr indent="-129540" lvl="0" marL="91440" rtl="0" algn="l">
              <a:lnSpc>
                <a:spcPct val="90000"/>
              </a:lnSpc>
              <a:spcBef>
                <a:spcPts val="1400"/>
              </a:spcBef>
              <a:spcAft>
                <a:spcPts val="0"/>
              </a:spcAft>
              <a:buSzPct val="100000"/>
              <a:buFont typeface="Noto Sans Symbols"/>
              <a:buChar char="❖"/>
            </a:pPr>
            <a:r>
              <a:rPr lang="en-US" sz="2400">
                <a:solidFill>
                  <a:schemeClr val="accent4"/>
                </a:solidFill>
                <a:latin typeface="arial"/>
                <a:ea typeface="arial"/>
                <a:cs typeface="arial"/>
                <a:sym typeface="arial"/>
              </a:rPr>
              <a:t>If operating SSO, remember only 2 meals are allowed (most schools will do breakfast and lunch) therefore cannot operate or claim After School Snack ASP along with 2 other meals with SSO. </a:t>
            </a:r>
            <a:endParaRPr/>
          </a:p>
          <a:p>
            <a:pPr indent="0" lvl="0" marL="91440" rtl="0" algn="l">
              <a:lnSpc>
                <a:spcPct val="90000"/>
              </a:lnSpc>
              <a:spcBef>
                <a:spcPts val="1400"/>
              </a:spcBef>
              <a:spcAft>
                <a:spcPts val="0"/>
              </a:spcAft>
              <a:buSzPct val="100000"/>
              <a:buFont typeface="Noto Sans Symbols"/>
              <a:buNone/>
            </a:pPr>
            <a:r>
              <a:t/>
            </a:r>
            <a:endParaRPr b="0" i="0" sz="2400">
              <a:solidFill>
                <a:srgbClr val="00B0F0"/>
              </a:solidFill>
              <a:latin typeface="arial"/>
              <a:ea typeface="arial"/>
              <a:cs typeface="arial"/>
              <a:sym typeface="arial"/>
            </a:endParaRPr>
          </a:p>
          <a:p>
            <a:pPr indent="0" lvl="0" marL="91440" rtl="0" algn="l">
              <a:lnSpc>
                <a:spcPct val="90000"/>
              </a:lnSpc>
              <a:spcBef>
                <a:spcPts val="1400"/>
              </a:spcBef>
              <a:spcAft>
                <a:spcPts val="0"/>
              </a:spcAft>
              <a:buSzPct val="100000"/>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26"/>
          <p:cNvSpPr txBox="1"/>
          <p:nvPr>
            <p:ph type="title"/>
          </p:nvPr>
        </p:nvSpPr>
        <p:spPr>
          <a:xfrm>
            <a:off x="1278122" y="585225"/>
            <a:ext cx="9894900" cy="1499700"/>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464132"/>
              </a:buClr>
              <a:buSzPts val="5000"/>
              <a:buFont typeface="Arial"/>
              <a:buNone/>
            </a:pPr>
            <a:r>
              <a:rPr lang="en-US"/>
              <a:t>SEAMLESS SUMMER OPTION</a:t>
            </a:r>
            <a:endParaRPr/>
          </a:p>
        </p:txBody>
      </p:sp>
      <p:sp>
        <p:nvSpPr>
          <p:cNvPr id="213" name="Google Shape;213;p26"/>
          <p:cNvSpPr txBox="1"/>
          <p:nvPr>
            <p:ph idx="1" type="body"/>
          </p:nvPr>
        </p:nvSpPr>
        <p:spPr>
          <a:xfrm>
            <a:off x="1194954" y="2286000"/>
            <a:ext cx="10380519" cy="4023360"/>
          </a:xfrm>
          <a:prstGeom prst="rect">
            <a:avLst/>
          </a:prstGeom>
          <a:noFill/>
          <a:ln>
            <a:noFill/>
          </a:ln>
        </p:spPr>
        <p:txBody>
          <a:bodyPr anchorCtr="0" anchor="t" bIns="45700" lIns="45700" spcFirstLastPara="1" rIns="45700" wrap="square" tIns="45700">
            <a:normAutofit lnSpcReduction="10000"/>
          </a:bodyPr>
          <a:lstStyle/>
          <a:p>
            <a:pPr indent="-177800" lvl="0" marL="91440" rtl="0" algn="l">
              <a:lnSpc>
                <a:spcPct val="90000"/>
              </a:lnSpc>
              <a:spcBef>
                <a:spcPts val="0"/>
              </a:spcBef>
              <a:spcAft>
                <a:spcPts val="0"/>
              </a:spcAft>
              <a:buSzPts val="2800"/>
              <a:buChar char=" "/>
            </a:pPr>
            <a:r>
              <a:rPr b="1" lang="en-US" sz="2800">
                <a:solidFill>
                  <a:srgbClr val="0A0A0A"/>
                </a:solidFill>
                <a:latin typeface="Open Sans"/>
                <a:ea typeface="Open Sans"/>
                <a:cs typeface="Open Sans"/>
                <a:sym typeface="Open Sans"/>
              </a:rPr>
              <a:t>Summer Food Service Program waivers end June 30, 2021</a:t>
            </a:r>
            <a:endParaRPr b="1" sz="2800">
              <a:solidFill>
                <a:srgbClr val="0A0A0A"/>
              </a:solidFill>
              <a:latin typeface="Open Sans"/>
              <a:ea typeface="Open Sans"/>
              <a:cs typeface="Open Sans"/>
              <a:sym typeface="Open Sans"/>
            </a:endParaRPr>
          </a:p>
          <a:p>
            <a:pPr indent="-177800" lvl="0" marL="91440" rtl="0" algn="l">
              <a:lnSpc>
                <a:spcPct val="90000"/>
              </a:lnSpc>
              <a:spcBef>
                <a:spcPts val="0"/>
              </a:spcBef>
              <a:spcAft>
                <a:spcPts val="0"/>
              </a:spcAft>
              <a:buClr>
                <a:srgbClr val="0A0A0A"/>
              </a:buClr>
              <a:buSzPts val="2800"/>
              <a:buFont typeface="Open Sans"/>
              <a:buChar char=" "/>
            </a:pPr>
            <a:r>
              <a:t/>
            </a:r>
            <a:endParaRPr sz="2800">
              <a:solidFill>
                <a:srgbClr val="0A0A0A"/>
              </a:solidFill>
              <a:latin typeface="Open Sans"/>
              <a:ea typeface="Open Sans"/>
              <a:cs typeface="Open Sans"/>
              <a:sym typeface="Open Sans"/>
            </a:endParaRPr>
          </a:p>
          <a:p>
            <a:pPr indent="-177800" lvl="0" marL="91440" rtl="0" algn="l">
              <a:lnSpc>
                <a:spcPct val="90000"/>
              </a:lnSpc>
              <a:spcBef>
                <a:spcPts val="0"/>
              </a:spcBef>
              <a:spcAft>
                <a:spcPts val="0"/>
              </a:spcAft>
              <a:buSzPts val="2800"/>
              <a:buChar char=" "/>
            </a:pPr>
            <a:r>
              <a:rPr b="0" i="0" lang="en-US" sz="2800">
                <a:solidFill>
                  <a:srgbClr val="0A0A0A"/>
                </a:solidFill>
                <a:latin typeface="Open Sans"/>
                <a:ea typeface="Open Sans"/>
                <a:cs typeface="Open Sans"/>
                <a:sym typeface="Open Sans"/>
              </a:rPr>
              <a:t>The NSLP Seamless Summer Option (SSO) combines features of: </a:t>
            </a:r>
            <a:endParaRPr b="0" i="0" sz="2800">
              <a:solidFill>
                <a:srgbClr val="0A0A0A"/>
              </a:solidFill>
              <a:latin typeface="Open Sans"/>
              <a:ea typeface="Open Sans"/>
              <a:cs typeface="Open Sans"/>
              <a:sym typeface="Open Sans"/>
            </a:endParaRPr>
          </a:p>
          <a:p>
            <a:pPr indent="0" lvl="0" marL="0" rtl="0" algn="l">
              <a:lnSpc>
                <a:spcPct val="90000"/>
              </a:lnSpc>
              <a:spcBef>
                <a:spcPts val="0"/>
              </a:spcBef>
              <a:spcAft>
                <a:spcPts val="0"/>
              </a:spcAft>
              <a:buNone/>
            </a:pPr>
            <a:r>
              <a:t/>
            </a:r>
            <a:endParaRPr sz="2800">
              <a:solidFill>
                <a:srgbClr val="0A0A0A"/>
              </a:solidFill>
              <a:latin typeface="Open Sans"/>
              <a:ea typeface="Open Sans"/>
              <a:cs typeface="Open Sans"/>
              <a:sym typeface="Open Sans"/>
            </a:endParaRPr>
          </a:p>
          <a:p>
            <a:pPr indent="-406400" lvl="0" marL="457200" rtl="0" algn="l">
              <a:lnSpc>
                <a:spcPct val="90000"/>
              </a:lnSpc>
              <a:spcBef>
                <a:spcPts val="0"/>
              </a:spcBef>
              <a:spcAft>
                <a:spcPts val="0"/>
              </a:spcAft>
              <a:buClr>
                <a:srgbClr val="0A0A0A"/>
              </a:buClr>
              <a:buSzPts val="2800"/>
              <a:buFont typeface="Open Sans"/>
              <a:buChar char="●"/>
            </a:pPr>
            <a:r>
              <a:rPr lang="en-US" sz="2800">
                <a:solidFill>
                  <a:srgbClr val="0A0A0A"/>
                </a:solidFill>
                <a:latin typeface="Open Sans"/>
                <a:ea typeface="Open Sans"/>
                <a:cs typeface="Open Sans"/>
                <a:sym typeface="Open Sans"/>
              </a:rPr>
              <a:t>National School Lunch Program (NSLP)</a:t>
            </a:r>
            <a:endParaRPr sz="2800">
              <a:solidFill>
                <a:srgbClr val="0A0A0A"/>
              </a:solidFill>
              <a:latin typeface="Open Sans"/>
              <a:ea typeface="Open Sans"/>
              <a:cs typeface="Open Sans"/>
              <a:sym typeface="Open Sans"/>
            </a:endParaRPr>
          </a:p>
          <a:p>
            <a:pPr indent="-406400" lvl="0" marL="457200" rtl="0" algn="l">
              <a:lnSpc>
                <a:spcPct val="90000"/>
              </a:lnSpc>
              <a:spcBef>
                <a:spcPts val="0"/>
              </a:spcBef>
              <a:spcAft>
                <a:spcPts val="0"/>
              </a:spcAft>
              <a:buClr>
                <a:srgbClr val="0A0A0A"/>
              </a:buClr>
              <a:buSzPts val="2800"/>
              <a:buFont typeface="Open Sans"/>
              <a:buChar char="●"/>
            </a:pPr>
            <a:r>
              <a:rPr lang="en-US" sz="2800">
                <a:solidFill>
                  <a:srgbClr val="0A0A0A"/>
                </a:solidFill>
                <a:latin typeface="Open Sans"/>
                <a:ea typeface="Open Sans"/>
                <a:cs typeface="Open Sans"/>
                <a:sym typeface="Open Sans"/>
              </a:rPr>
              <a:t>School Breakfast Program (SBP)</a:t>
            </a:r>
            <a:endParaRPr sz="2800">
              <a:solidFill>
                <a:srgbClr val="0A0A0A"/>
              </a:solidFill>
              <a:latin typeface="Open Sans"/>
              <a:ea typeface="Open Sans"/>
              <a:cs typeface="Open Sans"/>
              <a:sym typeface="Open Sans"/>
            </a:endParaRPr>
          </a:p>
          <a:p>
            <a:pPr indent="-406400" lvl="0" marL="457200" rtl="0" algn="l">
              <a:lnSpc>
                <a:spcPct val="90000"/>
              </a:lnSpc>
              <a:spcBef>
                <a:spcPts val="0"/>
              </a:spcBef>
              <a:spcAft>
                <a:spcPts val="0"/>
              </a:spcAft>
              <a:buClr>
                <a:srgbClr val="0A0A0A"/>
              </a:buClr>
              <a:buSzPts val="2800"/>
              <a:buFont typeface="Open Sans"/>
              <a:buChar char="●"/>
            </a:pPr>
            <a:r>
              <a:rPr lang="en-US" sz="2800">
                <a:solidFill>
                  <a:srgbClr val="0A0A0A"/>
                </a:solidFill>
                <a:latin typeface="Open Sans"/>
                <a:ea typeface="Open Sans"/>
                <a:cs typeface="Open Sans"/>
                <a:sym typeface="Open Sans"/>
              </a:rPr>
              <a:t>Summer Food Service Program (SFSP)</a:t>
            </a:r>
            <a:endParaRPr sz="2800">
              <a:solidFill>
                <a:srgbClr val="0A0A0A"/>
              </a:solidFill>
              <a:latin typeface="Open Sans"/>
              <a:ea typeface="Open Sans"/>
              <a:cs typeface="Open Sans"/>
              <a:sym typeface="Open Sans"/>
            </a:endParaRPr>
          </a:p>
          <a:p>
            <a:pPr indent="0" lvl="0" marL="0" rtl="0" algn="l">
              <a:lnSpc>
                <a:spcPct val="90000"/>
              </a:lnSpc>
              <a:spcBef>
                <a:spcPts val="1600"/>
              </a:spcBef>
              <a:spcAft>
                <a:spcPts val="0"/>
              </a:spcAft>
              <a:buSzPts val="2800"/>
              <a:buNone/>
            </a:pPr>
            <a:r>
              <a:t/>
            </a:r>
            <a:endParaRPr b="1" sz="2800">
              <a:solidFill>
                <a:srgbClr val="0A0A0A"/>
              </a:solidFill>
              <a:latin typeface="Open Sans"/>
              <a:ea typeface="Open Sans"/>
              <a:cs typeface="Open Sans"/>
              <a:sym typeface="Open Sans"/>
            </a:endParaRPr>
          </a:p>
          <a:p>
            <a:pPr indent="0" lvl="0" marL="0" rtl="0" algn="l">
              <a:lnSpc>
                <a:spcPct val="90000"/>
              </a:lnSpc>
              <a:spcBef>
                <a:spcPts val="1600"/>
              </a:spcBef>
              <a:spcAft>
                <a:spcPts val="0"/>
              </a:spcAft>
              <a:buSzPts val="2800"/>
              <a:buNone/>
            </a:pPr>
            <a:r>
              <a:t/>
            </a:r>
            <a:endParaRPr b="1" sz="2800">
              <a:solidFill>
                <a:srgbClr val="0A0A0A"/>
              </a:solidFill>
              <a:latin typeface="Open Sans"/>
              <a:ea typeface="Open Sans"/>
              <a:cs typeface="Open Sans"/>
              <a:sym typeface="Open Sans"/>
            </a:endParaRPr>
          </a:p>
        </p:txBody>
      </p:sp>
      <p:pic>
        <p:nvPicPr>
          <p:cNvPr id="214" name="Google Shape;214;p26"/>
          <p:cNvPicPr preferRelativeResize="0"/>
          <p:nvPr/>
        </p:nvPicPr>
        <p:blipFill rotWithShape="1">
          <a:blip r:embed="rId3">
            <a:alphaModFix/>
          </a:blip>
          <a:srcRect b="0" l="0" r="0" t="0"/>
          <a:stretch/>
        </p:blipFill>
        <p:spPr>
          <a:xfrm>
            <a:off x="8348472" y="3835480"/>
            <a:ext cx="2970476" cy="2167723"/>
          </a:xfrm>
          <a:prstGeom prst="rect">
            <a:avLst/>
          </a:prstGeom>
          <a:noFill/>
          <a:ln>
            <a:noFill/>
          </a:ln>
        </p:spPr>
      </p:pic>
      <p:sp>
        <p:nvSpPr>
          <p:cNvPr id="215" name="Google Shape;215;p26"/>
          <p:cNvSpPr txBox="1"/>
          <p:nvPr/>
        </p:nvSpPr>
        <p:spPr>
          <a:xfrm>
            <a:off x="10273958" y="95564"/>
            <a:ext cx="1184564"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00">
                <a:solidFill>
                  <a:schemeClr val="lt1"/>
                </a:solidFill>
                <a:latin typeface="Arial"/>
                <a:ea typeface="Arial"/>
                <a:cs typeface="Arial"/>
                <a:sym typeface="Arial"/>
              </a:rPr>
              <a:t>Monforton School Meal SY20-21</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27"/>
          <p:cNvSpPr txBox="1"/>
          <p:nvPr>
            <p:ph type="title"/>
          </p:nvPr>
        </p:nvSpPr>
        <p:spPr>
          <a:xfrm>
            <a:off x="846978" y="248391"/>
            <a:ext cx="9720000" cy="1499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sz="4500">
                <a:solidFill>
                  <a:schemeClr val="dk2"/>
                </a:solidFill>
              </a:rPr>
              <a:t>SSO HIGHLIGHTS SY 21-22</a:t>
            </a:r>
            <a:endParaRPr sz="4300">
              <a:solidFill>
                <a:schemeClr val="dk2"/>
              </a:solidFill>
            </a:endParaRPr>
          </a:p>
        </p:txBody>
      </p:sp>
      <p:sp>
        <p:nvSpPr>
          <p:cNvPr id="222" name="Google Shape;222;p27"/>
          <p:cNvSpPr txBox="1"/>
          <p:nvPr>
            <p:ph idx="1" type="body"/>
          </p:nvPr>
        </p:nvSpPr>
        <p:spPr>
          <a:xfrm>
            <a:off x="1062553" y="1748100"/>
            <a:ext cx="9720000" cy="4023300"/>
          </a:xfrm>
          <a:prstGeom prst="rect">
            <a:avLst/>
          </a:prstGeom>
        </p:spPr>
        <p:txBody>
          <a:bodyPr anchorCtr="0" anchor="t" bIns="45700" lIns="45700" spcFirstLastPara="1" rIns="45700" wrap="square" tIns="45700">
            <a:normAutofit/>
          </a:bodyPr>
          <a:lstStyle/>
          <a:p>
            <a:pPr indent="-342900" lvl="0" marL="457200" rtl="0" algn="l">
              <a:spcBef>
                <a:spcPts val="1200"/>
              </a:spcBef>
              <a:spcAft>
                <a:spcPts val="0"/>
              </a:spcAft>
              <a:buSzPts val="1800"/>
              <a:buChar char="●"/>
            </a:pPr>
            <a:r>
              <a:rPr lang="en-US"/>
              <a:t>Allows schools to serve meals for free and provides the higher Summer Food Service Program Reimbursement rate</a:t>
            </a:r>
            <a:endParaRPr/>
          </a:p>
          <a:p>
            <a:pPr indent="0" lvl="0" marL="457200" rtl="0" algn="l">
              <a:spcBef>
                <a:spcPts val="1200"/>
              </a:spcBef>
              <a:spcAft>
                <a:spcPts val="0"/>
              </a:spcAft>
              <a:buNone/>
            </a:pPr>
            <a:r>
              <a:t/>
            </a:r>
            <a:endParaRPr/>
          </a:p>
          <a:p>
            <a:pPr indent="-342900" lvl="0" marL="457200" rtl="0" algn="l">
              <a:spcBef>
                <a:spcPts val="1200"/>
              </a:spcBef>
              <a:spcAft>
                <a:spcPts val="0"/>
              </a:spcAft>
              <a:buSzPts val="1800"/>
              <a:buChar char="●"/>
            </a:pPr>
            <a:r>
              <a:rPr lang="en-US"/>
              <a:t>Available through June 30, 2022</a:t>
            </a:r>
            <a:endParaRPr/>
          </a:p>
          <a:p>
            <a:pPr indent="0" lvl="0" marL="457200" rtl="0" algn="l">
              <a:spcBef>
                <a:spcPts val="1200"/>
              </a:spcBef>
              <a:spcAft>
                <a:spcPts val="0"/>
              </a:spcAft>
              <a:buNone/>
            </a:pPr>
            <a:r>
              <a:t/>
            </a:r>
            <a:endParaRPr/>
          </a:p>
          <a:p>
            <a:pPr indent="-342900" lvl="0" marL="457200" rtl="0" algn="l">
              <a:spcBef>
                <a:spcPts val="1200"/>
              </a:spcBef>
              <a:spcAft>
                <a:spcPts val="0"/>
              </a:spcAft>
              <a:buSzPts val="1800"/>
              <a:buChar char="●"/>
            </a:pPr>
            <a:r>
              <a:rPr lang="en-US"/>
              <a:t>Schools may choose between SSO or NSLP</a:t>
            </a:r>
            <a:endParaRPr/>
          </a:p>
          <a:p>
            <a:pPr indent="0" lvl="0" marL="914400" rtl="0" algn="l">
              <a:spcBef>
                <a:spcPts val="1200"/>
              </a:spcBef>
              <a:spcAft>
                <a:spcPts val="0"/>
              </a:spcAft>
              <a:buNone/>
            </a:pPr>
            <a:r>
              <a:t/>
            </a:r>
            <a:endParaRPr sz="1800"/>
          </a:p>
          <a:p>
            <a:pPr indent="0" lvl="0" marL="0" rtl="0" algn="l">
              <a:spcBef>
                <a:spcPts val="1600"/>
              </a:spcBef>
              <a:spcAft>
                <a:spcPts val="0"/>
              </a:spcAft>
              <a:buNone/>
            </a:pPr>
            <a:r>
              <a:rPr b="1" lang="en-US" sz="2800">
                <a:solidFill>
                  <a:srgbClr val="0A0A0A"/>
                </a:solidFill>
                <a:latin typeface="Open Sans"/>
                <a:ea typeface="Open Sans"/>
                <a:cs typeface="Open Sans"/>
                <a:sym typeface="Open Sans"/>
              </a:rPr>
              <a:t>Available to all schools regardless of eligibility or in-person learning status</a:t>
            </a:r>
            <a:endParaRPr/>
          </a:p>
        </p:txBody>
      </p:sp>
      <p:pic>
        <p:nvPicPr>
          <p:cNvPr id="223" name="Google Shape;223;p27"/>
          <p:cNvPicPr preferRelativeResize="0"/>
          <p:nvPr/>
        </p:nvPicPr>
        <p:blipFill>
          <a:blip r:embed="rId3">
            <a:alphaModFix/>
          </a:blip>
          <a:stretch>
            <a:fillRect/>
          </a:stretch>
        </p:blipFill>
        <p:spPr>
          <a:xfrm rot="-1362832">
            <a:off x="8012583" y="1800459"/>
            <a:ext cx="3089431" cy="308943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28"/>
          <p:cNvSpPr txBox="1"/>
          <p:nvPr>
            <p:ph type="title"/>
          </p:nvPr>
        </p:nvSpPr>
        <p:spPr>
          <a:xfrm>
            <a:off x="1277956" y="585800"/>
            <a:ext cx="10124100" cy="1498500"/>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464132"/>
              </a:buClr>
              <a:buSzPts val="5000"/>
              <a:buFont typeface="Arial"/>
              <a:buNone/>
            </a:pPr>
            <a:r>
              <a:rPr lang="en-US"/>
              <a:t>SSO HIGHLIGHTS FOR SY 21-22	</a:t>
            </a:r>
            <a:endParaRPr/>
          </a:p>
        </p:txBody>
      </p:sp>
      <p:sp>
        <p:nvSpPr>
          <p:cNvPr id="230" name="Google Shape;230;p28"/>
          <p:cNvSpPr txBox="1"/>
          <p:nvPr/>
        </p:nvSpPr>
        <p:spPr>
          <a:xfrm>
            <a:off x="667350" y="1725425"/>
            <a:ext cx="9588600" cy="4148100"/>
          </a:xfrm>
          <a:prstGeom prst="rect">
            <a:avLst/>
          </a:prstGeom>
          <a:noFill/>
          <a:ln>
            <a:noFill/>
          </a:ln>
        </p:spPr>
        <p:txBody>
          <a:bodyPr anchorCtr="0" anchor="t" bIns="91425" lIns="91425" spcFirstLastPara="1" rIns="91425" wrap="square" tIns="91425">
            <a:spAutoFit/>
          </a:bodyPr>
          <a:lstStyle/>
          <a:p>
            <a:pPr indent="-425450" lvl="0" marL="457200" rtl="0" algn="l">
              <a:lnSpc>
                <a:spcPct val="150000"/>
              </a:lnSpc>
              <a:spcBef>
                <a:spcPts val="0"/>
              </a:spcBef>
              <a:spcAft>
                <a:spcPts val="0"/>
              </a:spcAft>
              <a:buSzPts val="3100"/>
              <a:buFont typeface="Open Sans"/>
              <a:buChar char="●"/>
            </a:pPr>
            <a:r>
              <a:rPr lang="en-US" sz="3100">
                <a:latin typeface="Open Sans"/>
                <a:ea typeface="Open Sans"/>
                <a:cs typeface="Open Sans"/>
                <a:sym typeface="Open Sans"/>
              </a:rPr>
              <a:t>No Eligibility Applications</a:t>
            </a:r>
            <a:endParaRPr sz="3100">
              <a:latin typeface="Open Sans"/>
              <a:ea typeface="Open Sans"/>
              <a:cs typeface="Open Sans"/>
              <a:sym typeface="Open Sans"/>
            </a:endParaRPr>
          </a:p>
          <a:p>
            <a:pPr indent="-425450" lvl="0" marL="457200" rtl="0" algn="l">
              <a:lnSpc>
                <a:spcPct val="150000"/>
              </a:lnSpc>
              <a:spcBef>
                <a:spcPts val="0"/>
              </a:spcBef>
              <a:spcAft>
                <a:spcPts val="0"/>
              </a:spcAft>
              <a:buSzPts val="3100"/>
              <a:buFont typeface="Open Sans"/>
              <a:buChar char="●"/>
            </a:pPr>
            <a:r>
              <a:rPr lang="en-US" sz="3100">
                <a:latin typeface="Open Sans"/>
                <a:ea typeface="Open Sans"/>
                <a:cs typeface="Open Sans"/>
                <a:sym typeface="Open Sans"/>
              </a:rPr>
              <a:t>All children eat for free </a:t>
            </a:r>
            <a:endParaRPr sz="3100">
              <a:latin typeface="Open Sans"/>
              <a:ea typeface="Open Sans"/>
              <a:cs typeface="Open Sans"/>
              <a:sym typeface="Open Sans"/>
            </a:endParaRPr>
          </a:p>
          <a:p>
            <a:pPr indent="-425450" lvl="0" marL="457200" rtl="0" algn="l">
              <a:lnSpc>
                <a:spcPct val="150000"/>
              </a:lnSpc>
              <a:spcBef>
                <a:spcPts val="0"/>
              </a:spcBef>
              <a:spcAft>
                <a:spcPts val="0"/>
              </a:spcAft>
              <a:buSzPts val="3100"/>
              <a:buFont typeface="Open Sans"/>
              <a:buChar char="●"/>
            </a:pPr>
            <a:r>
              <a:rPr lang="en-US" sz="3100">
                <a:latin typeface="Open Sans"/>
                <a:ea typeface="Open Sans"/>
                <a:cs typeface="Open Sans"/>
                <a:sym typeface="Open Sans"/>
              </a:rPr>
              <a:t>Title I Questions</a:t>
            </a:r>
            <a:endParaRPr sz="3100">
              <a:latin typeface="Open Sans"/>
              <a:ea typeface="Open Sans"/>
              <a:cs typeface="Open Sans"/>
              <a:sym typeface="Open Sans"/>
            </a:endParaRPr>
          </a:p>
          <a:p>
            <a:pPr indent="-425450" lvl="1" marL="914400" rtl="0" algn="l">
              <a:lnSpc>
                <a:spcPct val="150000"/>
              </a:lnSpc>
              <a:spcBef>
                <a:spcPts val="0"/>
              </a:spcBef>
              <a:spcAft>
                <a:spcPts val="0"/>
              </a:spcAft>
              <a:buSzPts val="3100"/>
              <a:buFont typeface="Open Sans"/>
              <a:buChar char="○"/>
            </a:pPr>
            <a:r>
              <a:rPr lang="en-US" sz="3100">
                <a:latin typeface="Open Sans"/>
                <a:ea typeface="Open Sans"/>
                <a:cs typeface="Open Sans"/>
                <a:sym typeface="Open Sans"/>
              </a:rPr>
              <a:t>opi.mt.gov/School-Nutrition</a:t>
            </a:r>
            <a:endParaRPr sz="3100">
              <a:latin typeface="Open Sans"/>
              <a:ea typeface="Open Sans"/>
              <a:cs typeface="Open Sans"/>
              <a:sym typeface="Open Sans"/>
            </a:endParaRPr>
          </a:p>
          <a:p>
            <a:pPr indent="-425450" lvl="1" marL="914400" rtl="0" algn="l">
              <a:lnSpc>
                <a:spcPct val="150000"/>
              </a:lnSpc>
              <a:spcBef>
                <a:spcPts val="0"/>
              </a:spcBef>
              <a:spcAft>
                <a:spcPts val="0"/>
              </a:spcAft>
              <a:buSzPts val="3100"/>
              <a:buFont typeface="Open Sans"/>
              <a:buChar char="○"/>
            </a:pPr>
            <a:r>
              <a:rPr lang="en-US" sz="3100">
                <a:latin typeface="Open Sans"/>
                <a:ea typeface="Open Sans"/>
                <a:cs typeface="Open Sans"/>
                <a:sym typeface="Open Sans"/>
              </a:rPr>
              <a:t>Jack O’Connor (406) 444-3083</a:t>
            </a:r>
            <a:endParaRPr sz="3100">
              <a:latin typeface="Open Sans"/>
              <a:ea typeface="Open Sans"/>
              <a:cs typeface="Open Sans"/>
              <a:sym typeface="Open Sans"/>
            </a:endParaRPr>
          </a:p>
          <a:p>
            <a:pPr indent="0" lvl="0" marL="457200" rtl="0" algn="l">
              <a:lnSpc>
                <a:spcPct val="150000"/>
              </a:lnSpc>
              <a:spcBef>
                <a:spcPts val="0"/>
              </a:spcBef>
              <a:spcAft>
                <a:spcPts val="0"/>
              </a:spcAft>
              <a:buNone/>
            </a:pPr>
            <a:r>
              <a:t/>
            </a:r>
            <a:endParaRPr sz="2500">
              <a:latin typeface="Open Sans"/>
              <a:ea typeface="Open Sans"/>
              <a:cs typeface="Open Sans"/>
              <a:sym typeface="Open Sans"/>
            </a:endParaRPr>
          </a:p>
        </p:txBody>
      </p:sp>
      <p:pic>
        <p:nvPicPr>
          <p:cNvPr id="231" name="Google Shape;231;p28"/>
          <p:cNvPicPr preferRelativeResize="0"/>
          <p:nvPr/>
        </p:nvPicPr>
        <p:blipFill>
          <a:blip r:embed="rId3">
            <a:alphaModFix/>
          </a:blip>
          <a:stretch>
            <a:fillRect/>
          </a:stretch>
        </p:blipFill>
        <p:spPr>
          <a:xfrm>
            <a:off x="7920200" y="2382350"/>
            <a:ext cx="4112250" cy="2401100"/>
          </a:xfrm>
          <a:prstGeom prst="rect">
            <a:avLst/>
          </a:prstGeom>
          <a:noFill/>
          <a:ln>
            <a:noFill/>
          </a:ln>
        </p:spPr>
      </p:pic>
      <p:cxnSp>
        <p:nvCxnSpPr>
          <p:cNvPr id="232" name="Google Shape;232;p28"/>
          <p:cNvCxnSpPr/>
          <p:nvPr/>
        </p:nvCxnSpPr>
        <p:spPr>
          <a:xfrm flipH="1">
            <a:off x="7733225" y="2623175"/>
            <a:ext cx="4319700" cy="1847400"/>
          </a:xfrm>
          <a:prstGeom prst="straightConnector1">
            <a:avLst/>
          </a:prstGeom>
          <a:noFill/>
          <a:ln cap="flat" cmpd="sng" w="114300">
            <a:solidFill>
              <a:srgbClr val="FF0000"/>
            </a:solidFill>
            <a:prstDash val="solid"/>
            <a:round/>
            <a:headEnd len="med" w="med" type="none"/>
            <a:tailEnd len="med" w="med" type="none"/>
          </a:ln>
        </p:spPr>
      </p:cxn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29"/>
          <p:cNvSpPr txBox="1"/>
          <p:nvPr>
            <p:ph type="title"/>
          </p:nvPr>
        </p:nvSpPr>
        <p:spPr>
          <a:xfrm>
            <a:off x="1278128" y="585216"/>
            <a:ext cx="9720000" cy="1499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Meal Service Requirements</a:t>
            </a:r>
            <a:endParaRPr/>
          </a:p>
        </p:txBody>
      </p:sp>
      <p:sp>
        <p:nvSpPr>
          <p:cNvPr id="239" name="Google Shape;239;p29"/>
          <p:cNvSpPr txBox="1"/>
          <p:nvPr>
            <p:ph idx="1" type="body"/>
          </p:nvPr>
        </p:nvSpPr>
        <p:spPr>
          <a:xfrm>
            <a:off x="1278128" y="1702350"/>
            <a:ext cx="9720000" cy="4023300"/>
          </a:xfrm>
          <a:prstGeom prst="rect">
            <a:avLst/>
          </a:prstGeom>
        </p:spPr>
        <p:txBody>
          <a:bodyPr anchorCtr="0" anchor="t" bIns="45700" lIns="45700" spcFirstLastPara="1" rIns="45700" wrap="square" tIns="45700">
            <a:normAutofit/>
          </a:bodyPr>
          <a:lstStyle/>
          <a:p>
            <a:pPr indent="-387350" lvl="0" marL="457200" rtl="0" algn="l">
              <a:lnSpc>
                <a:spcPct val="150000"/>
              </a:lnSpc>
              <a:spcBef>
                <a:spcPts val="0"/>
              </a:spcBef>
              <a:spcAft>
                <a:spcPts val="0"/>
              </a:spcAft>
              <a:buClr>
                <a:srgbClr val="000000"/>
              </a:buClr>
              <a:buSzPts val="2500"/>
              <a:buFont typeface="Open Sans"/>
              <a:buChar char="●"/>
            </a:pPr>
            <a:r>
              <a:rPr lang="en-US" sz="2500">
                <a:solidFill>
                  <a:srgbClr val="000000"/>
                </a:solidFill>
                <a:latin typeface="Open Sans"/>
                <a:ea typeface="Open Sans"/>
                <a:cs typeface="Open Sans"/>
                <a:sym typeface="Open Sans"/>
              </a:rPr>
              <a:t>Two meals</a:t>
            </a:r>
            <a:endParaRPr sz="2500">
              <a:solidFill>
                <a:srgbClr val="000000"/>
              </a:solidFill>
              <a:latin typeface="Open Sans"/>
              <a:ea typeface="Open Sans"/>
              <a:cs typeface="Open Sans"/>
              <a:sym typeface="Open Sans"/>
            </a:endParaRPr>
          </a:p>
          <a:p>
            <a:pPr indent="-387350" lvl="1" marL="914400" rtl="0" algn="l">
              <a:lnSpc>
                <a:spcPct val="150000"/>
              </a:lnSpc>
              <a:spcBef>
                <a:spcPts val="0"/>
              </a:spcBef>
              <a:spcAft>
                <a:spcPts val="0"/>
              </a:spcAft>
              <a:buClr>
                <a:srgbClr val="000000"/>
              </a:buClr>
              <a:buSzPts val="2500"/>
              <a:buFont typeface="Open Sans"/>
              <a:buChar char="○"/>
            </a:pPr>
            <a:r>
              <a:rPr lang="en-US" sz="2500">
                <a:solidFill>
                  <a:srgbClr val="000000"/>
                </a:solidFill>
                <a:latin typeface="Open Sans"/>
                <a:ea typeface="Open Sans"/>
                <a:cs typeface="Open Sans"/>
                <a:sym typeface="Open Sans"/>
              </a:rPr>
              <a:t>Breakfast and Lunch</a:t>
            </a:r>
            <a:endParaRPr sz="2500">
              <a:solidFill>
                <a:srgbClr val="000000"/>
              </a:solidFill>
              <a:latin typeface="Open Sans"/>
              <a:ea typeface="Open Sans"/>
              <a:cs typeface="Open Sans"/>
              <a:sym typeface="Open Sans"/>
            </a:endParaRPr>
          </a:p>
          <a:p>
            <a:pPr indent="-387350" lvl="1" marL="914400" rtl="0" algn="l">
              <a:lnSpc>
                <a:spcPct val="150000"/>
              </a:lnSpc>
              <a:spcBef>
                <a:spcPts val="0"/>
              </a:spcBef>
              <a:spcAft>
                <a:spcPts val="0"/>
              </a:spcAft>
              <a:buClr>
                <a:srgbClr val="000000"/>
              </a:buClr>
              <a:buSzPts val="2500"/>
              <a:buFont typeface="Open Sans"/>
              <a:buChar char="○"/>
            </a:pPr>
            <a:r>
              <a:rPr lang="en-US" sz="2500">
                <a:solidFill>
                  <a:srgbClr val="000000"/>
                </a:solidFill>
                <a:latin typeface="Open Sans"/>
                <a:ea typeface="Open Sans"/>
                <a:cs typeface="Open Sans"/>
                <a:sym typeface="Open Sans"/>
              </a:rPr>
              <a:t>CACFP At-Risk Afterschool Meals (snack and supper)</a:t>
            </a:r>
            <a:endParaRPr sz="2500">
              <a:solidFill>
                <a:srgbClr val="000000"/>
              </a:solidFill>
              <a:latin typeface="Open Sans"/>
              <a:ea typeface="Open Sans"/>
              <a:cs typeface="Open Sans"/>
              <a:sym typeface="Open Sans"/>
            </a:endParaRPr>
          </a:p>
          <a:p>
            <a:pPr indent="-387350" lvl="0" marL="457200" rtl="0" algn="l">
              <a:lnSpc>
                <a:spcPct val="150000"/>
              </a:lnSpc>
              <a:spcBef>
                <a:spcPts val="0"/>
              </a:spcBef>
              <a:spcAft>
                <a:spcPts val="0"/>
              </a:spcAft>
              <a:buClr>
                <a:srgbClr val="000000"/>
              </a:buClr>
              <a:buSzPts val="2500"/>
              <a:buFont typeface="Open Sans"/>
              <a:buChar char="●"/>
            </a:pPr>
            <a:r>
              <a:rPr lang="en-US" sz="2500">
                <a:solidFill>
                  <a:srgbClr val="000000"/>
                </a:solidFill>
                <a:latin typeface="Open Sans"/>
                <a:ea typeface="Open Sans"/>
                <a:cs typeface="Open Sans"/>
                <a:sym typeface="Open Sans"/>
              </a:rPr>
              <a:t>NSLP and SBP Meal Pattern Requirements</a:t>
            </a:r>
            <a:endParaRPr/>
          </a:p>
        </p:txBody>
      </p:sp>
      <p:pic>
        <p:nvPicPr>
          <p:cNvPr id="240" name="Google Shape;240;p29"/>
          <p:cNvPicPr preferRelativeResize="0"/>
          <p:nvPr/>
        </p:nvPicPr>
        <p:blipFill>
          <a:blip r:embed="rId3">
            <a:alphaModFix/>
          </a:blip>
          <a:stretch>
            <a:fillRect/>
          </a:stretch>
        </p:blipFill>
        <p:spPr>
          <a:xfrm>
            <a:off x="3360025" y="3858225"/>
            <a:ext cx="4915426" cy="299977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30"/>
          <p:cNvSpPr txBox="1"/>
          <p:nvPr>
            <p:ph type="title"/>
          </p:nvPr>
        </p:nvSpPr>
        <p:spPr>
          <a:xfrm>
            <a:off x="1278128" y="585216"/>
            <a:ext cx="5486354" cy="983811"/>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464132"/>
              </a:buClr>
              <a:buSzPts val="5000"/>
              <a:buFont typeface="Arial"/>
              <a:buNone/>
            </a:pPr>
            <a:r>
              <a:rPr lang="en-US"/>
              <a:t>SSO OVERVIEW</a:t>
            </a:r>
            <a:endParaRPr/>
          </a:p>
        </p:txBody>
      </p:sp>
      <p:sp>
        <p:nvSpPr>
          <p:cNvPr id="247" name="Google Shape;247;p30"/>
          <p:cNvSpPr txBox="1"/>
          <p:nvPr>
            <p:ph idx="1" type="body"/>
          </p:nvPr>
        </p:nvSpPr>
        <p:spPr>
          <a:xfrm>
            <a:off x="1278125" y="1569023"/>
            <a:ext cx="6024900" cy="4740300"/>
          </a:xfrm>
          <a:prstGeom prst="rect">
            <a:avLst/>
          </a:prstGeom>
          <a:noFill/>
          <a:ln>
            <a:noFill/>
          </a:ln>
        </p:spPr>
        <p:txBody>
          <a:bodyPr anchorCtr="0" anchor="t" bIns="45700" lIns="45700" spcFirstLastPara="1" rIns="45700" wrap="square" tIns="45700">
            <a:normAutofit/>
          </a:bodyPr>
          <a:lstStyle/>
          <a:p>
            <a:pPr indent="-171450" lvl="0" marL="91440" rtl="0" algn="l">
              <a:lnSpc>
                <a:spcPct val="90000"/>
              </a:lnSpc>
              <a:spcBef>
                <a:spcPts val="0"/>
              </a:spcBef>
              <a:spcAft>
                <a:spcPts val="0"/>
              </a:spcAft>
              <a:buSzPts val="2700"/>
              <a:buFont typeface="Noto Sans Symbols"/>
              <a:buChar char="⮚"/>
            </a:pPr>
            <a:r>
              <a:rPr lang="en-US" sz="2700"/>
              <a:t>SFA must submit application in MAPS to operate SSO sites (under the SNP icon) </a:t>
            </a:r>
            <a:endParaRPr sz="2700"/>
          </a:p>
          <a:p>
            <a:pPr indent="-171450" lvl="0" marL="91440" rtl="0" algn="l">
              <a:lnSpc>
                <a:spcPct val="90000"/>
              </a:lnSpc>
              <a:spcBef>
                <a:spcPts val="1400"/>
              </a:spcBef>
              <a:spcAft>
                <a:spcPts val="0"/>
              </a:spcAft>
              <a:buSzPts val="2700"/>
              <a:buFont typeface="Noto Sans Symbols"/>
              <a:buChar char="⮚"/>
            </a:pPr>
            <a:r>
              <a:rPr lang="en-US" sz="2700"/>
              <a:t>S</a:t>
            </a:r>
            <a:r>
              <a:rPr lang="en-US" sz="2700">
                <a:highlight>
                  <a:schemeClr val="lt1"/>
                </a:highlight>
              </a:rPr>
              <a:t>SO runs from October through September</a:t>
            </a:r>
            <a:endParaRPr sz="2700">
              <a:highlight>
                <a:schemeClr val="lt1"/>
              </a:highlight>
            </a:endParaRPr>
          </a:p>
          <a:p>
            <a:pPr indent="-168909" lvl="1" marL="265176" rtl="0" algn="l">
              <a:lnSpc>
                <a:spcPct val="90000"/>
              </a:lnSpc>
              <a:spcBef>
                <a:spcPts val="400"/>
              </a:spcBef>
              <a:spcAft>
                <a:spcPts val="0"/>
              </a:spcAft>
              <a:buSzPts val="2300"/>
              <a:buFont typeface="Noto Sans Symbols"/>
              <a:buChar char="⮚"/>
            </a:pPr>
            <a:r>
              <a:rPr lang="en-US" sz="2300">
                <a:highlight>
                  <a:schemeClr val="lt1"/>
                </a:highlight>
              </a:rPr>
              <a:t>SFA’s will need to complete SY20-21 application in MAPS to operate SSO when school starts through September 2021.</a:t>
            </a:r>
            <a:endParaRPr sz="2300">
              <a:highlight>
                <a:schemeClr val="lt1"/>
              </a:highlight>
            </a:endParaRPr>
          </a:p>
          <a:p>
            <a:pPr indent="-168909" lvl="1" marL="265176" rtl="0" algn="l">
              <a:lnSpc>
                <a:spcPct val="90000"/>
              </a:lnSpc>
              <a:spcBef>
                <a:spcPts val="600"/>
              </a:spcBef>
              <a:spcAft>
                <a:spcPts val="0"/>
              </a:spcAft>
              <a:buSzPts val="2300"/>
              <a:buFont typeface="Noto Sans Symbols"/>
              <a:buChar char="⮚"/>
            </a:pPr>
            <a:r>
              <a:rPr lang="en-US" sz="2300">
                <a:highlight>
                  <a:schemeClr val="lt1"/>
                </a:highlight>
              </a:rPr>
              <a:t>SFA’s will need to complete SY21-22 application in MAPS to operate SSO October 2021 through end of SY or June 30</a:t>
            </a:r>
            <a:r>
              <a:rPr baseline="30000" lang="en-US" sz="2300">
                <a:highlight>
                  <a:schemeClr val="lt1"/>
                </a:highlight>
              </a:rPr>
              <a:t>th</a:t>
            </a:r>
            <a:r>
              <a:rPr lang="en-US" sz="2300">
                <a:highlight>
                  <a:schemeClr val="lt1"/>
                </a:highlight>
              </a:rPr>
              <a:t> at the latest.</a:t>
            </a:r>
            <a:endParaRPr sz="2300">
              <a:highlight>
                <a:schemeClr val="lt1"/>
              </a:highlight>
            </a:endParaRPr>
          </a:p>
        </p:txBody>
      </p:sp>
      <p:pic>
        <p:nvPicPr>
          <p:cNvPr id="248" name="Google Shape;248;p30"/>
          <p:cNvPicPr preferRelativeResize="0"/>
          <p:nvPr/>
        </p:nvPicPr>
        <p:blipFill rotWithShape="1">
          <a:blip r:embed="rId3">
            <a:alphaModFix/>
          </a:blip>
          <a:srcRect b="0" l="0" r="0" t="0"/>
          <a:stretch/>
        </p:blipFill>
        <p:spPr>
          <a:xfrm>
            <a:off x="7302925" y="1532453"/>
            <a:ext cx="4562348" cy="4455796"/>
          </a:xfrm>
          <a:prstGeom prst="rect">
            <a:avLst/>
          </a:prstGeom>
          <a:noFill/>
          <a:ln>
            <a:noFill/>
          </a:ln>
        </p:spPr>
      </p:pic>
      <p:sp>
        <p:nvSpPr>
          <p:cNvPr id="249" name="Google Shape;249;p30"/>
          <p:cNvSpPr/>
          <p:nvPr/>
        </p:nvSpPr>
        <p:spPr>
          <a:xfrm>
            <a:off x="7084602" y="1010498"/>
            <a:ext cx="1875300" cy="1164300"/>
          </a:xfrm>
          <a:prstGeom prst="wedgeEllipseCallout">
            <a:avLst>
              <a:gd fmla="val 24852" name="adj1"/>
              <a:gd fmla="val 72666" name="adj2"/>
            </a:avLst>
          </a:prstGeom>
          <a:solidFill>
            <a:srgbClr val="E06666"/>
          </a:solidFill>
          <a:ln cap="flat" cmpd="sng" w="15875">
            <a:solidFill>
              <a:srgbClr val="B7802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a:solidFill>
                  <a:schemeClr val="lt1"/>
                </a:solidFill>
              </a:rPr>
              <a:t>Coming Soon: Apply for SSO here</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31"/>
          <p:cNvSpPr txBox="1"/>
          <p:nvPr>
            <p:ph type="title"/>
          </p:nvPr>
        </p:nvSpPr>
        <p:spPr>
          <a:xfrm>
            <a:off x="1278125" y="585225"/>
            <a:ext cx="10541100" cy="1499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REIMBURSEMENT RATES - SSO</a:t>
            </a:r>
            <a:endParaRPr/>
          </a:p>
        </p:txBody>
      </p:sp>
      <p:graphicFrame>
        <p:nvGraphicFramePr>
          <p:cNvPr id="256" name="Google Shape;256;p31"/>
          <p:cNvGraphicFramePr/>
          <p:nvPr/>
        </p:nvGraphicFramePr>
        <p:xfrm>
          <a:off x="952500" y="2133600"/>
          <a:ext cx="3000000" cy="3000000"/>
        </p:xfrm>
        <a:graphic>
          <a:graphicData uri="http://schemas.openxmlformats.org/drawingml/2006/table">
            <a:tbl>
              <a:tblPr>
                <a:noFill/>
                <a:tableStyleId>{784FB408-6760-48E4-B5BC-48F184E0B7BA}</a:tableStyleId>
              </a:tblPr>
              <a:tblGrid>
                <a:gridCol w="5143500"/>
                <a:gridCol w="5143500"/>
              </a:tblGrid>
              <a:tr h="669800">
                <a:tc>
                  <a:txBody>
                    <a:bodyPr/>
                    <a:lstStyle/>
                    <a:p>
                      <a:pPr indent="0" lvl="0" marL="0" rtl="0" algn="ctr">
                        <a:spcBef>
                          <a:spcPts val="0"/>
                        </a:spcBef>
                        <a:spcAft>
                          <a:spcPts val="0"/>
                        </a:spcAft>
                        <a:buNone/>
                      </a:pPr>
                      <a:r>
                        <a:rPr b="1" lang="en-US" sz="2800"/>
                        <a:t>TYPE OF MEAL</a:t>
                      </a:r>
                      <a:endParaRPr b="1" sz="2800"/>
                    </a:p>
                  </a:txBody>
                  <a:tcPr marT="91425" marB="91425" marR="91425" marL="91425"/>
                </a:tc>
                <a:tc>
                  <a:txBody>
                    <a:bodyPr/>
                    <a:lstStyle/>
                    <a:p>
                      <a:pPr indent="0" lvl="0" marL="0" rtl="0" algn="ctr">
                        <a:spcBef>
                          <a:spcPts val="0"/>
                        </a:spcBef>
                        <a:spcAft>
                          <a:spcPts val="0"/>
                        </a:spcAft>
                        <a:buNone/>
                      </a:pPr>
                      <a:r>
                        <a:t/>
                      </a:r>
                      <a:endParaRPr sz="2800"/>
                    </a:p>
                  </a:txBody>
                  <a:tcPr marT="91425" marB="91425" marR="91425" marL="91425"/>
                </a:tc>
              </a:tr>
              <a:tr h="669800">
                <a:tc>
                  <a:txBody>
                    <a:bodyPr/>
                    <a:lstStyle/>
                    <a:p>
                      <a:pPr indent="0" lvl="0" marL="0" rtl="0" algn="ctr">
                        <a:spcBef>
                          <a:spcPts val="0"/>
                        </a:spcBef>
                        <a:spcAft>
                          <a:spcPts val="0"/>
                        </a:spcAft>
                        <a:buNone/>
                      </a:pPr>
                      <a:r>
                        <a:rPr lang="en-US" sz="2800"/>
                        <a:t>Breakfast</a:t>
                      </a:r>
                      <a:endParaRPr sz="2800"/>
                    </a:p>
                  </a:txBody>
                  <a:tcPr marT="91425" marB="91425" marR="91425" marL="91425"/>
                </a:tc>
                <a:tc>
                  <a:txBody>
                    <a:bodyPr/>
                    <a:lstStyle/>
                    <a:p>
                      <a:pPr indent="0" lvl="0" marL="0" rtl="0" algn="ctr">
                        <a:spcBef>
                          <a:spcPts val="0"/>
                        </a:spcBef>
                        <a:spcAft>
                          <a:spcPts val="0"/>
                        </a:spcAft>
                        <a:buNone/>
                      </a:pPr>
                      <a:r>
                        <a:rPr lang="en-US" sz="2800"/>
                        <a:t>$2.4625</a:t>
                      </a:r>
                      <a:endParaRPr sz="2800"/>
                    </a:p>
                  </a:txBody>
                  <a:tcPr marT="91425" marB="91425" marR="91425" marL="91425"/>
                </a:tc>
              </a:tr>
              <a:tr h="669800">
                <a:tc>
                  <a:txBody>
                    <a:bodyPr/>
                    <a:lstStyle/>
                    <a:p>
                      <a:pPr indent="0" lvl="0" marL="0" rtl="0" algn="ctr">
                        <a:spcBef>
                          <a:spcPts val="0"/>
                        </a:spcBef>
                        <a:spcAft>
                          <a:spcPts val="0"/>
                        </a:spcAft>
                        <a:buNone/>
                      </a:pPr>
                      <a:r>
                        <a:rPr lang="en-US" sz="2800"/>
                        <a:t>Lunch</a:t>
                      </a:r>
                      <a:endParaRPr sz="2800"/>
                    </a:p>
                  </a:txBody>
                  <a:tcPr marT="91425" marB="91425" marR="91425" marL="91425"/>
                </a:tc>
                <a:tc>
                  <a:txBody>
                    <a:bodyPr/>
                    <a:lstStyle/>
                    <a:p>
                      <a:pPr indent="0" lvl="0" marL="0" rtl="0" algn="ctr">
                        <a:spcBef>
                          <a:spcPts val="0"/>
                        </a:spcBef>
                        <a:spcAft>
                          <a:spcPts val="0"/>
                        </a:spcAft>
                        <a:buNone/>
                      </a:pPr>
                      <a:r>
                        <a:rPr lang="en-US" sz="2800"/>
                        <a:t>$4.3175</a:t>
                      </a:r>
                      <a:endParaRPr sz="2800"/>
                    </a:p>
                  </a:txBody>
                  <a:tcPr marT="91425" marB="91425" marR="91425" marL="91425"/>
                </a:tc>
              </a:tr>
              <a:tr h="669800">
                <a:tc>
                  <a:txBody>
                    <a:bodyPr/>
                    <a:lstStyle/>
                    <a:p>
                      <a:pPr indent="0" lvl="0" marL="0" rtl="0" algn="ctr">
                        <a:spcBef>
                          <a:spcPts val="0"/>
                        </a:spcBef>
                        <a:spcAft>
                          <a:spcPts val="0"/>
                        </a:spcAft>
                        <a:buNone/>
                      </a:pPr>
                      <a:r>
                        <a:rPr lang="en-US" sz="2800"/>
                        <a:t>Snack</a:t>
                      </a:r>
                      <a:endParaRPr sz="2800"/>
                    </a:p>
                  </a:txBody>
                  <a:tcPr marT="91425" marB="91425" marR="91425" marL="91425"/>
                </a:tc>
                <a:tc>
                  <a:txBody>
                    <a:bodyPr/>
                    <a:lstStyle/>
                    <a:p>
                      <a:pPr indent="0" lvl="0" marL="0" rtl="0" algn="ctr">
                        <a:spcBef>
                          <a:spcPts val="0"/>
                        </a:spcBef>
                        <a:spcAft>
                          <a:spcPts val="0"/>
                        </a:spcAft>
                        <a:buNone/>
                      </a:pPr>
                      <a:r>
                        <a:rPr lang="en-US" sz="2800"/>
                        <a:t>$1.0200</a:t>
                      </a:r>
                      <a:endParaRPr sz="2800"/>
                    </a:p>
                  </a:txBody>
                  <a:tcPr marT="91425" marB="91425" marR="91425" marL="91425"/>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14"/>
          <p:cNvSpPr txBox="1"/>
          <p:nvPr>
            <p:ph type="title"/>
          </p:nvPr>
        </p:nvSpPr>
        <p:spPr>
          <a:xfrm>
            <a:off x="1366928" y="279316"/>
            <a:ext cx="9720000" cy="1499700"/>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464132"/>
              </a:buClr>
              <a:buSzPts val="5000"/>
              <a:buFont typeface="Arial"/>
              <a:buNone/>
            </a:pPr>
            <a:r>
              <a:rPr lang="en-US"/>
              <a:t>AGENDA</a:t>
            </a:r>
            <a:endParaRPr/>
          </a:p>
        </p:txBody>
      </p:sp>
      <p:graphicFrame>
        <p:nvGraphicFramePr>
          <p:cNvPr id="121" name="Google Shape;121;p14"/>
          <p:cNvGraphicFramePr/>
          <p:nvPr/>
        </p:nvGraphicFramePr>
        <p:xfrm>
          <a:off x="2333850" y="1674200"/>
          <a:ext cx="3000000" cy="3000000"/>
        </p:xfrm>
        <a:graphic>
          <a:graphicData uri="http://schemas.openxmlformats.org/drawingml/2006/table">
            <a:tbl>
              <a:tblPr bandRow="1" firstRow="1">
                <a:noFill/>
                <a:tableStyleId>{C72D7E6B-4222-4DE6-8BEF-F037013464CE}</a:tableStyleId>
              </a:tblPr>
              <a:tblGrid>
                <a:gridCol w="6794500"/>
              </a:tblGrid>
              <a:tr h="370850">
                <a:tc>
                  <a:txBody>
                    <a:bodyPr/>
                    <a:lstStyle/>
                    <a:p>
                      <a:pPr indent="0" lvl="0" marL="0" marR="0" rtl="0" algn="l">
                        <a:spcBef>
                          <a:spcPts val="0"/>
                        </a:spcBef>
                        <a:spcAft>
                          <a:spcPts val="0"/>
                        </a:spcAft>
                        <a:buNone/>
                      </a:pPr>
                      <a:r>
                        <a:t/>
                      </a:r>
                      <a:endParaRPr sz="1800"/>
                    </a:p>
                  </a:txBody>
                  <a:tcPr marT="45725" marB="45725" marR="91450" marL="91450"/>
                </a:tc>
              </a:tr>
              <a:tr h="370850">
                <a:tc>
                  <a:txBody>
                    <a:bodyPr/>
                    <a:lstStyle/>
                    <a:p>
                      <a:pPr indent="0" lvl="0" marL="0" marR="0" rtl="0" algn="l">
                        <a:spcBef>
                          <a:spcPts val="0"/>
                        </a:spcBef>
                        <a:spcAft>
                          <a:spcPts val="0"/>
                        </a:spcAft>
                        <a:buNone/>
                      </a:pPr>
                      <a:r>
                        <a:rPr lang="en-US" sz="1800"/>
                        <a:t>Introduction</a:t>
                      </a:r>
                      <a:endParaRPr/>
                    </a:p>
                  </a:txBody>
                  <a:tcPr marT="45725" marB="45725" marR="91450" marL="91450"/>
                </a:tc>
              </a:tr>
              <a:tr h="370850">
                <a:tc>
                  <a:txBody>
                    <a:bodyPr/>
                    <a:lstStyle/>
                    <a:p>
                      <a:pPr indent="0" lvl="0" marL="0" marR="0" rtl="0" algn="l">
                        <a:spcBef>
                          <a:spcPts val="0"/>
                        </a:spcBef>
                        <a:spcAft>
                          <a:spcPts val="0"/>
                        </a:spcAft>
                        <a:buNone/>
                      </a:pPr>
                      <a:r>
                        <a:rPr lang="en-US" sz="1800"/>
                        <a:t>Priorities for SY 2021-22</a:t>
                      </a:r>
                      <a:endParaRPr/>
                    </a:p>
                  </a:txBody>
                  <a:tcPr marT="45725" marB="45725" marR="91450" marL="91450"/>
                </a:tc>
              </a:tr>
              <a:tr h="370850">
                <a:tc>
                  <a:txBody>
                    <a:bodyPr/>
                    <a:lstStyle/>
                    <a:p>
                      <a:pPr indent="0" lvl="0" marL="0" marR="0" rtl="0" algn="l">
                        <a:spcBef>
                          <a:spcPts val="0"/>
                        </a:spcBef>
                        <a:spcAft>
                          <a:spcPts val="0"/>
                        </a:spcAft>
                        <a:buNone/>
                      </a:pPr>
                      <a:r>
                        <a:rPr lang="en-US" sz="1800"/>
                        <a:t>Overview of SNP New &amp; Extended Waivers available to opt into</a:t>
                      </a:r>
                      <a:endParaRPr/>
                    </a:p>
                  </a:txBody>
                  <a:tcPr marT="45725" marB="45725" marR="91450" marL="91450"/>
                </a:tc>
              </a:tr>
              <a:tr h="370850">
                <a:tc>
                  <a:txBody>
                    <a:bodyPr/>
                    <a:lstStyle/>
                    <a:p>
                      <a:pPr indent="0" lvl="0" marL="0" rtl="0" algn="l">
                        <a:spcBef>
                          <a:spcPts val="0"/>
                        </a:spcBef>
                        <a:spcAft>
                          <a:spcPts val="0"/>
                        </a:spcAft>
                        <a:buNone/>
                      </a:pPr>
                      <a:r>
                        <a:rPr lang="en-US" sz="1800"/>
                        <a:t>Administrative Reviews</a:t>
                      </a:r>
                      <a:endParaRPr sz="1800"/>
                    </a:p>
                  </a:txBody>
                  <a:tcPr marT="45725" marB="45725" marR="91450" marL="91450"/>
                </a:tc>
              </a:tr>
              <a:tr h="370850">
                <a:tc>
                  <a:txBody>
                    <a:bodyPr/>
                    <a:lstStyle/>
                    <a:p>
                      <a:pPr indent="0" lvl="0" marL="0" rtl="0" algn="l">
                        <a:spcBef>
                          <a:spcPts val="0"/>
                        </a:spcBef>
                        <a:spcAft>
                          <a:spcPts val="0"/>
                        </a:spcAft>
                        <a:buNone/>
                      </a:pPr>
                      <a:r>
                        <a:rPr lang="en-US" sz="1800"/>
                        <a:t>FFVP Reminder</a:t>
                      </a:r>
                      <a:endParaRPr sz="1800"/>
                    </a:p>
                  </a:txBody>
                  <a:tcPr marT="45725" marB="45725" marR="91450" marL="91450"/>
                </a:tc>
              </a:tr>
              <a:tr h="370850">
                <a:tc>
                  <a:txBody>
                    <a:bodyPr/>
                    <a:lstStyle/>
                    <a:p>
                      <a:pPr indent="0" lvl="0" marL="0" rtl="0" algn="l">
                        <a:spcBef>
                          <a:spcPts val="0"/>
                        </a:spcBef>
                        <a:spcAft>
                          <a:spcPts val="0"/>
                        </a:spcAft>
                        <a:buNone/>
                      </a:pPr>
                      <a:r>
                        <a:rPr lang="en-US" sz="1800"/>
                        <a:t>Free &amp; Reduced Applications</a:t>
                      </a:r>
                      <a:endParaRPr sz="1800"/>
                    </a:p>
                  </a:txBody>
                  <a:tcPr marT="45725" marB="45725" marR="91450" marL="91450"/>
                </a:tc>
              </a:tr>
              <a:tr h="370850">
                <a:tc>
                  <a:txBody>
                    <a:bodyPr/>
                    <a:lstStyle/>
                    <a:p>
                      <a:pPr indent="0" lvl="0" marL="0" rtl="0" algn="l">
                        <a:spcBef>
                          <a:spcPts val="0"/>
                        </a:spcBef>
                        <a:spcAft>
                          <a:spcPts val="0"/>
                        </a:spcAft>
                        <a:buClr>
                          <a:srgbClr val="000000"/>
                        </a:buClr>
                        <a:buFont typeface="Arial"/>
                        <a:buNone/>
                      </a:pPr>
                      <a:r>
                        <a:rPr lang="en-US" sz="1800"/>
                        <a:t>Information on the AfterSchool Snack Program waiver</a:t>
                      </a:r>
                      <a:endParaRPr sz="1800"/>
                    </a:p>
                  </a:txBody>
                  <a:tcPr marT="45725" marB="45725" marR="91450" marL="91450">
                    <a:lnB cap="flat" cmpd="sng" w="12700">
                      <a:solidFill>
                        <a:schemeClr val="lt1"/>
                      </a:solidFill>
                      <a:prstDash val="solid"/>
                      <a:round/>
                      <a:headEnd len="sm" w="sm" type="none"/>
                      <a:tailEnd len="sm" w="sm" type="none"/>
                    </a:lnB>
                  </a:tcPr>
                </a:tc>
              </a:tr>
              <a:tr h="370850">
                <a:tc>
                  <a:txBody>
                    <a:bodyPr/>
                    <a:lstStyle/>
                    <a:p>
                      <a:pPr indent="0" lvl="0" marL="0" marR="0" rtl="0" algn="l">
                        <a:spcBef>
                          <a:spcPts val="0"/>
                        </a:spcBef>
                        <a:spcAft>
                          <a:spcPts val="0"/>
                        </a:spcAft>
                        <a:buNone/>
                      </a:pPr>
                      <a:r>
                        <a:rPr lang="en-US" sz="1800"/>
                        <a:t>Information on the new NSLP SSO option</a:t>
                      </a:r>
                      <a:endParaRPr sz="1800"/>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r>
              <a:tr h="370850">
                <a:tc>
                  <a:txBody>
                    <a:bodyPr/>
                    <a:lstStyle/>
                    <a:p>
                      <a:pPr indent="0" lvl="0" marL="0" marR="0" rtl="0" algn="l">
                        <a:spcBef>
                          <a:spcPts val="0"/>
                        </a:spcBef>
                        <a:spcAft>
                          <a:spcPts val="0"/>
                        </a:spcAft>
                        <a:buNone/>
                      </a:pPr>
                      <a:r>
                        <a:rPr lang="en-US" sz="1800"/>
                        <a:t>Questions</a:t>
                      </a:r>
                      <a:endParaRPr sz="1800"/>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r h="370850">
                <a:tc>
                  <a:txBody>
                    <a:bodyPr/>
                    <a:lstStyle/>
                    <a:p>
                      <a:pPr indent="0" lvl="0" marL="0" marR="0" rtl="0" algn="l">
                        <a:spcBef>
                          <a:spcPts val="0"/>
                        </a:spcBef>
                        <a:spcAft>
                          <a:spcPts val="0"/>
                        </a:spcAft>
                        <a:buNone/>
                      </a:pPr>
                      <a:r>
                        <a:rPr lang="en-US" sz="1800"/>
                        <a:t>List of Schools on Administrative Review SY 2021-22</a:t>
                      </a:r>
                      <a:endParaRPr sz="1800"/>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32"/>
          <p:cNvSpPr txBox="1"/>
          <p:nvPr>
            <p:ph type="title"/>
          </p:nvPr>
        </p:nvSpPr>
        <p:spPr>
          <a:xfrm>
            <a:off x="1278128" y="585216"/>
            <a:ext cx="9720000" cy="1499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MONITORING</a:t>
            </a:r>
            <a:endParaRPr/>
          </a:p>
        </p:txBody>
      </p:sp>
      <p:sp>
        <p:nvSpPr>
          <p:cNvPr id="263" name="Google Shape;263;p32"/>
          <p:cNvSpPr txBox="1"/>
          <p:nvPr>
            <p:ph idx="1" type="body"/>
          </p:nvPr>
        </p:nvSpPr>
        <p:spPr>
          <a:xfrm>
            <a:off x="769425" y="1869100"/>
            <a:ext cx="8560800" cy="4023300"/>
          </a:xfrm>
          <a:prstGeom prst="rect">
            <a:avLst/>
          </a:prstGeom>
        </p:spPr>
        <p:txBody>
          <a:bodyPr anchorCtr="0" anchor="t" bIns="45700" lIns="45700" spcFirstLastPara="1" rIns="45700" wrap="square" tIns="45700">
            <a:normAutofit/>
          </a:bodyPr>
          <a:lstStyle/>
          <a:p>
            <a:pPr indent="-412750" lvl="0" marL="457200" rtl="0" algn="l">
              <a:spcBef>
                <a:spcPts val="1200"/>
              </a:spcBef>
              <a:spcAft>
                <a:spcPts val="0"/>
              </a:spcAft>
              <a:buSzPts val="2900"/>
              <a:buChar char="●"/>
            </a:pPr>
            <a:r>
              <a:rPr lang="en-US" sz="3300"/>
              <a:t>Limited Administrative Review for SFAs due for an NSLP review</a:t>
            </a:r>
            <a:endParaRPr sz="3300"/>
          </a:p>
          <a:p>
            <a:pPr indent="0" lvl="0" marL="457200" rtl="0" algn="l">
              <a:spcBef>
                <a:spcPts val="1200"/>
              </a:spcBef>
              <a:spcAft>
                <a:spcPts val="0"/>
              </a:spcAft>
              <a:buNone/>
            </a:pPr>
            <a:r>
              <a:t/>
            </a:r>
            <a:endParaRPr sz="3300"/>
          </a:p>
          <a:p>
            <a:pPr indent="-412750" lvl="0" marL="457200" rtl="0" algn="l">
              <a:spcBef>
                <a:spcPts val="1200"/>
              </a:spcBef>
              <a:spcAft>
                <a:spcPts val="0"/>
              </a:spcAft>
              <a:buSzPts val="2900"/>
              <a:buChar char="●"/>
            </a:pPr>
            <a:r>
              <a:rPr lang="en-US" sz="3300"/>
              <a:t>SFAs are required to complete monitoring of all schools and sites</a:t>
            </a:r>
            <a:endParaRPr sz="3300"/>
          </a:p>
          <a:p>
            <a:pPr indent="-412750" lvl="1" marL="914400" rtl="0" algn="l">
              <a:spcBef>
                <a:spcPts val="0"/>
              </a:spcBef>
              <a:spcAft>
                <a:spcPts val="0"/>
              </a:spcAft>
              <a:buSzPts val="2900"/>
              <a:buChar char="○"/>
            </a:pPr>
            <a:r>
              <a:rPr lang="en-US" sz="2900"/>
              <a:t>Counting, claiming, meal pattern compliance</a:t>
            </a:r>
            <a:endParaRPr sz="2900"/>
          </a:p>
        </p:txBody>
      </p:sp>
      <p:pic>
        <p:nvPicPr>
          <p:cNvPr id="264" name="Google Shape;264;p32"/>
          <p:cNvPicPr preferRelativeResize="0"/>
          <p:nvPr/>
        </p:nvPicPr>
        <p:blipFill>
          <a:blip r:embed="rId3">
            <a:alphaModFix/>
          </a:blip>
          <a:stretch>
            <a:fillRect/>
          </a:stretch>
        </p:blipFill>
        <p:spPr>
          <a:xfrm>
            <a:off x="9330225" y="2192177"/>
            <a:ext cx="2473626" cy="2473626"/>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33"/>
          <p:cNvSpPr txBox="1"/>
          <p:nvPr>
            <p:ph type="title"/>
          </p:nvPr>
        </p:nvSpPr>
        <p:spPr>
          <a:xfrm>
            <a:off x="1278128" y="585216"/>
            <a:ext cx="9720000" cy="1499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PUBLIC ANNOUNCEMENT</a:t>
            </a:r>
            <a:endParaRPr/>
          </a:p>
        </p:txBody>
      </p:sp>
      <p:sp>
        <p:nvSpPr>
          <p:cNvPr id="271" name="Google Shape;271;p33"/>
          <p:cNvSpPr txBox="1"/>
          <p:nvPr>
            <p:ph idx="1" type="body"/>
          </p:nvPr>
        </p:nvSpPr>
        <p:spPr>
          <a:xfrm>
            <a:off x="1027978" y="1785725"/>
            <a:ext cx="9720000" cy="4023300"/>
          </a:xfrm>
          <a:prstGeom prst="rect">
            <a:avLst/>
          </a:prstGeom>
        </p:spPr>
        <p:txBody>
          <a:bodyPr anchorCtr="0" anchor="t" bIns="45700" lIns="45700" spcFirstLastPara="1" rIns="45700" wrap="square" tIns="45700">
            <a:normAutofit/>
          </a:bodyPr>
          <a:lstStyle/>
          <a:p>
            <a:pPr indent="-355600" lvl="0" marL="457200" rtl="0" algn="l">
              <a:lnSpc>
                <a:spcPct val="150000"/>
              </a:lnSpc>
              <a:spcBef>
                <a:spcPts val="1200"/>
              </a:spcBef>
              <a:spcAft>
                <a:spcPts val="0"/>
              </a:spcAft>
              <a:buSzPts val="2000"/>
              <a:buChar char="●"/>
            </a:pPr>
            <a:r>
              <a:rPr lang="en-US" sz="2400"/>
              <a:t>For SY 2021-2022, schools participating in SSO should provide the public release that all meals will be offered free through SSO. </a:t>
            </a:r>
            <a:endParaRPr sz="2400"/>
          </a:p>
          <a:p>
            <a:pPr indent="0" lvl="0" marL="457200" rtl="0" algn="l">
              <a:lnSpc>
                <a:spcPct val="150000"/>
              </a:lnSpc>
              <a:spcBef>
                <a:spcPts val="1200"/>
              </a:spcBef>
              <a:spcAft>
                <a:spcPts val="0"/>
              </a:spcAft>
              <a:buNone/>
            </a:pPr>
            <a:r>
              <a:t/>
            </a:r>
            <a:endParaRPr sz="2400"/>
          </a:p>
          <a:p>
            <a:pPr indent="-355600" lvl="0" marL="457200" rtl="0" algn="l">
              <a:lnSpc>
                <a:spcPct val="150000"/>
              </a:lnSpc>
              <a:spcBef>
                <a:spcPts val="1200"/>
              </a:spcBef>
              <a:spcAft>
                <a:spcPts val="0"/>
              </a:spcAft>
              <a:buSzPts val="2000"/>
              <a:buChar char="●"/>
            </a:pPr>
            <a:r>
              <a:rPr lang="en-US" sz="2400">
                <a:solidFill>
                  <a:srgbClr val="000000"/>
                </a:solidFill>
              </a:rPr>
              <a:t>OPI will provide a template for schools to use to meet this requirement. </a:t>
            </a:r>
            <a:endParaRPr sz="3500"/>
          </a:p>
        </p:txBody>
      </p:sp>
      <p:pic>
        <p:nvPicPr>
          <p:cNvPr id="272" name="Google Shape;272;p33"/>
          <p:cNvPicPr preferRelativeResize="0"/>
          <p:nvPr/>
        </p:nvPicPr>
        <p:blipFill>
          <a:blip r:embed="rId3">
            <a:alphaModFix/>
          </a:blip>
          <a:stretch>
            <a:fillRect/>
          </a:stretch>
        </p:blipFill>
        <p:spPr>
          <a:xfrm rot="-1737734">
            <a:off x="4590127" y="4190811"/>
            <a:ext cx="2349470" cy="234948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34"/>
          <p:cNvSpPr txBox="1"/>
          <p:nvPr>
            <p:ph type="title"/>
          </p:nvPr>
        </p:nvSpPr>
        <p:spPr>
          <a:xfrm>
            <a:off x="281500" y="179125"/>
            <a:ext cx="3334200" cy="870000"/>
          </a:xfrm>
          <a:prstGeom prst="rect">
            <a:avLst/>
          </a:prstGeom>
        </p:spPr>
        <p:txBody>
          <a:bodyPr anchorCtr="0" anchor="ctr" bIns="45700" lIns="91425" spcFirstLastPara="1" rIns="91425" wrap="square" tIns="45700">
            <a:normAutofit fontScale="90000"/>
          </a:bodyPr>
          <a:lstStyle/>
          <a:p>
            <a:pPr indent="0" lvl="0" marL="0" rtl="0" algn="l">
              <a:spcBef>
                <a:spcPts val="0"/>
              </a:spcBef>
              <a:spcAft>
                <a:spcPts val="0"/>
              </a:spcAft>
              <a:buNone/>
            </a:pPr>
            <a:r>
              <a:rPr lang="en-US"/>
              <a:t>Questions?</a:t>
            </a:r>
            <a:endParaRPr/>
          </a:p>
        </p:txBody>
      </p:sp>
      <p:pic>
        <p:nvPicPr>
          <p:cNvPr id="279" name="Google Shape;279;p34"/>
          <p:cNvPicPr preferRelativeResize="0"/>
          <p:nvPr/>
        </p:nvPicPr>
        <p:blipFill>
          <a:blip r:embed="rId3">
            <a:alphaModFix/>
          </a:blip>
          <a:stretch>
            <a:fillRect/>
          </a:stretch>
        </p:blipFill>
        <p:spPr>
          <a:xfrm>
            <a:off x="1167175" y="882775"/>
            <a:ext cx="8815601" cy="5853701"/>
          </a:xfrm>
          <a:prstGeom prst="rect">
            <a:avLst/>
          </a:prstGeom>
          <a:noFill/>
          <a:ln>
            <a:noFill/>
          </a:ln>
        </p:spPr>
      </p:pic>
      <p:sp>
        <p:nvSpPr>
          <p:cNvPr id="280" name="Google Shape;280;p34"/>
          <p:cNvSpPr txBox="1"/>
          <p:nvPr/>
        </p:nvSpPr>
        <p:spPr>
          <a:xfrm>
            <a:off x="10081150" y="2866025"/>
            <a:ext cx="2085600" cy="1262100"/>
          </a:xfrm>
          <a:prstGeom prst="rect">
            <a:avLst/>
          </a:prstGeom>
          <a:solidFill>
            <a:srgbClr val="00FFFF"/>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t>Kim Lloyd,</a:t>
            </a:r>
            <a:endParaRPr/>
          </a:p>
          <a:p>
            <a:pPr indent="0" lvl="0" marL="0" rtl="0" algn="l">
              <a:spcBef>
                <a:spcPts val="0"/>
              </a:spcBef>
              <a:spcAft>
                <a:spcPts val="0"/>
              </a:spcAft>
              <a:buNone/>
            </a:pPr>
            <a:r>
              <a:rPr lang="en-US"/>
              <a:t>Summer Food Program Manager,</a:t>
            </a:r>
            <a:endParaRPr/>
          </a:p>
          <a:p>
            <a:pPr indent="0" lvl="0" marL="0" rtl="0" algn="l">
              <a:spcBef>
                <a:spcPts val="0"/>
              </a:spcBef>
              <a:spcAft>
                <a:spcPts val="0"/>
              </a:spcAft>
              <a:buNone/>
            </a:pPr>
            <a:r>
              <a:rPr lang="en-US" u="sng">
                <a:solidFill>
                  <a:schemeClr val="hlink"/>
                </a:solidFill>
                <a:hlinkClick r:id="rId4"/>
              </a:rPr>
              <a:t>kim.lloyd@mt.gov</a:t>
            </a:r>
            <a:r>
              <a:rPr lang="en-US"/>
              <a:t> 406-475-0101</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35"/>
          <p:cNvSpPr txBox="1"/>
          <p:nvPr>
            <p:ph type="title"/>
          </p:nvPr>
        </p:nvSpPr>
        <p:spPr>
          <a:xfrm>
            <a:off x="1288000" y="52372"/>
            <a:ext cx="9720000" cy="9540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sz="3600"/>
              <a:t>SY2021-21 Schools on Administrative Review</a:t>
            </a:r>
            <a:endParaRPr sz="3600"/>
          </a:p>
        </p:txBody>
      </p:sp>
      <p:pic>
        <p:nvPicPr>
          <p:cNvPr id="287" name="Google Shape;287;p35"/>
          <p:cNvPicPr preferRelativeResize="0"/>
          <p:nvPr/>
        </p:nvPicPr>
        <p:blipFill>
          <a:blip r:embed="rId3">
            <a:alphaModFix/>
          </a:blip>
          <a:stretch>
            <a:fillRect/>
          </a:stretch>
        </p:blipFill>
        <p:spPr>
          <a:xfrm>
            <a:off x="1288000" y="769650"/>
            <a:ext cx="9162075" cy="59063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15"/>
          <p:cNvSpPr txBox="1"/>
          <p:nvPr>
            <p:ph type="title"/>
          </p:nvPr>
        </p:nvSpPr>
        <p:spPr>
          <a:xfrm>
            <a:off x="1278128" y="585216"/>
            <a:ext cx="9720072" cy="1499616"/>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464132"/>
              </a:buClr>
              <a:buSzPts val="3200"/>
              <a:buFont typeface="Arial"/>
              <a:buNone/>
            </a:pPr>
            <a:r>
              <a:rPr lang="en-US" sz="3200"/>
              <a:t>OPI SCHOOL NUTRITION PROGRAMS TEAM</a:t>
            </a:r>
            <a:endParaRPr/>
          </a:p>
        </p:txBody>
      </p:sp>
      <p:pic>
        <p:nvPicPr>
          <p:cNvPr id="127" name="Google Shape;127;p15"/>
          <p:cNvPicPr preferRelativeResize="0"/>
          <p:nvPr>
            <p:ph idx="1" type="body"/>
          </p:nvPr>
        </p:nvPicPr>
        <p:blipFill rotWithShape="1">
          <a:blip r:embed="rId3">
            <a:alphaModFix/>
          </a:blip>
          <a:srcRect b="0" l="0" r="0" t="0"/>
          <a:stretch/>
        </p:blipFill>
        <p:spPr>
          <a:xfrm>
            <a:off x="1773082" y="1620982"/>
            <a:ext cx="7829545" cy="4531880"/>
          </a:xfrm>
          <a:prstGeom prst="rect">
            <a:avLst/>
          </a:prstGeom>
          <a:noFill/>
          <a:ln>
            <a:noFill/>
          </a:ln>
        </p:spPr>
      </p:pic>
      <p:pic>
        <p:nvPicPr>
          <p:cNvPr id="128" name="Google Shape;128;p15"/>
          <p:cNvPicPr preferRelativeResize="0"/>
          <p:nvPr/>
        </p:nvPicPr>
        <p:blipFill rotWithShape="1">
          <a:blip r:embed="rId4">
            <a:alphaModFix/>
          </a:blip>
          <a:srcRect b="0" l="0" r="0" t="0"/>
          <a:stretch/>
        </p:blipFill>
        <p:spPr>
          <a:xfrm>
            <a:off x="9784476" y="1776845"/>
            <a:ext cx="1695450" cy="40195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pic>
        <p:nvPicPr>
          <p:cNvPr id="133" name="Google Shape;133;p16"/>
          <p:cNvPicPr preferRelativeResize="0"/>
          <p:nvPr>
            <p:ph idx="1" type="body"/>
          </p:nvPr>
        </p:nvPicPr>
        <p:blipFill rotWithShape="1">
          <a:blip r:embed="rId3">
            <a:alphaModFix/>
          </a:blip>
          <a:srcRect b="0" l="0" r="0" t="0"/>
          <a:stretch/>
        </p:blipFill>
        <p:spPr>
          <a:xfrm>
            <a:off x="1343043" y="1569027"/>
            <a:ext cx="9714744" cy="4022725"/>
          </a:xfrm>
          <a:prstGeom prst="rect">
            <a:avLst/>
          </a:prstGeom>
          <a:noFill/>
          <a:ln>
            <a:noFill/>
          </a:ln>
        </p:spPr>
      </p:pic>
      <p:sp>
        <p:nvSpPr>
          <p:cNvPr id="134" name="Google Shape;134;p16"/>
          <p:cNvSpPr txBox="1"/>
          <p:nvPr>
            <p:ph type="title"/>
          </p:nvPr>
        </p:nvSpPr>
        <p:spPr>
          <a:xfrm>
            <a:off x="1278128" y="585216"/>
            <a:ext cx="9720072" cy="1014984"/>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464132"/>
              </a:buClr>
              <a:buSzPts val="4800"/>
              <a:buFont typeface="Arial"/>
              <a:buNone/>
            </a:pPr>
            <a:r>
              <a:rPr lang="en-US" sz="4800"/>
              <a:t>SPECIALIST REGIONAL MODEL</a:t>
            </a:r>
            <a:endParaRPr sz="4800">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17"/>
          <p:cNvSpPr txBox="1"/>
          <p:nvPr>
            <p:ph type="title"/>
          </p:nvPr>
        </p:nvSpPr>
        <p:spPr>
          <a:xfrm>
            <a:off x="1278128" y="585216"/>
            <a:ext cx="9720072" cy="1014984"/>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464132"/>
              </a:buClr>
              <a:buSzPts val="4800"/>
              <a:buFont typeface="Arial"/>
              <a:buNone/>
            </a:pPr>
            <a:r>
              <a:rPr lang="en-US" sz="4800"/>
              <a:t>PRIORITIES FOR SY2021-2022</a:t>
            </a:r>
            <a:endParaRPr sz="4800">
              <a:latin typeface="Arial"/>
              <a:ea typeface="Arial"/>
              <a:cs typeface="Arial"/>
              <a:sym typeface="Arial"/>
            </a:endParaRPr>
          </a:p>
        </p:txBody>
      </p:sp>
      <p:sp>
        <p:nvSpPr>
          <p:cNvPr id="141" name="Google Shape;141;p17"/>
          <p:cNvSpPr txBox="1"/>
          <p:nvPr>
            <p:ph idx="1" type="body"/>
          </p:nvPr>
        </p:nvSpPr>
        <p:spPr>
          <a:xfrm>
            <a:off x="1053278" y="1847936"/>
            <a:ext cx="8466300" cy="4188000"/>
          </a:xfrm>
          <a:prstGeom prst="rect">
            <a:avLst/>
          </a:prstGeom>
          <a:noFill/>
          <a:ln>
            <a:noFill/>
          </a:ln>
        </p:spPr>
        <p:txBody>
          <a:bodyPr anchorCtr="0" anchor="t" bIns="45700" lIns="45700" spcFirstLastPara="1" rIns="45700" wrap="square" tIns="45700">
            <a:normAutofit lnSpcReduction="20000"/>
          </a:bodyPr>
          <a:lstStyle/>
          <a:p>
            <a:pPr indent="-228600" lvl="0" marL="91440" rtl="0" algn="l">
              <a:lnSpc>
                <a:spcPct val="115000"/>
              </a:lnSpc>
              <a:spcBef>
                <a:spcPts val="0"/>
              </a:spcBef>
              <a:spcAft>
                <a:spcPts val="0"/>
              </a:spcAft>
              <a:buSzPts val="3600"/>
              <a:buFont typeface="Noto Sans Symbols"/>
              <a:buChar char="▪"/>
            </a:pPr>
            <a:r>
              <a:rPr lang="en-US" sz="3600"/>
              <a:t>Support</a:t>
            </a:r>
            <a:r>
              <a:rPr lang="en-US" sz="3600"/>
              <a:t> the reopening of schools and institutions</a:t>
            </a:r>
            <a:endParaRPr sz="3600"/>
          </a:p>
          <a:p>
            <a:pPr indent="-228600" lvl="0" marL="91440" rtl="0" algn="l">
              <a:lnSpc>
                <a:spcPct val="115000"/>
              </a:lnSpc>
              <a:spcBef>
                <a:spcPts val="0"/>
              </a:spcBef>
              <a:spcAft>
                <a:spcPts val="0"/>
              </a:spcAft>
              <a:buSzPts val="3600"/>
              <a:buFont typeface="Noto Sans Symbols"/>
              <a:buChar char="▪"/>
            </a:pPr>
            <a:r>
              <a:rPr lang="en-US" sz="3600"/>
              <a:t>Ensure program access for children</a:t>
            </a:r>
            <a:endParaRPr/>
          </a:p>
          <a:p>
            <a:pPr indent="-228600" lvl="0" marL="91440" rtl="0" algn="l">
              <a:lnSpc>
                <a:spcPct val="90000"/>
              </a:lnSpc>
              <a:spcBef>
                <a:spcPts val="1400"/>
              </a:spcBef>
              <a:spcAft>
                <a:spcPts val="0"/>
              </a:spcAft>
              <a:buSzPts val="3600"/>
              <a:buFont typeface="Noto Sans Symbols"/>
              <a:buChar char="▪"/>
            </a:pPr>
            <a:r>
              <a:rPr lang="en-US" sz="3600"/>
              <a:t>Increase funding for program operators</a:t>
            </a:r>
            <a:endParaRPr/>
          </a:p>
          <a:p>
            <a:pPr indent="-228600" lvl="0" marL="91440" rtl="0" algn="l">
              <a:lnSpc>
                <a:spcPct val="90000"/>
              </a:lnSpc>
              <a:spcBef>
                <a:spcPts val="1400"/>
              </a:spcBef>
              <a:spcAft>
                <a:spcPts val="0"/>
              </a:spcAft>
              <a:buSzPts val="3600"/>
              <a:buFont typeface="Noto Sans Symbols"/>
              <a:buChar char="▪"/>
            </a:pPr>
            <a:r>
              <a:rPr lang="en-US" sz="3600"/>
              <a:t>Promote nutritious meals</a:t>
            </a:r>
            <a:endParaRPr/>
          </a:p>
          <a:p>
            <a:pPr indent="-228600" lvl="0" marL="91440" rtl="0" algn="l">
              <a:lnSpc>
                <a:spcPct val="90000"/>
              </a:lnSpc>
              <a:spcBef>
                <a:spcPts val="1400"/>
              </a:spcBef>
              <a:spcAft>
                <a:spcPts val="0"/>
              </a:spcAft>
              <a:buSzPts val="3600"/>
              <a:buFont typeface="Noto Sans Symbols"/>
              <a:buChar char="▪"/>
            </a:pPr>
            <a:r>
              <a:rPr lang="en-US" sz="3600"/>
              <a:t>Provide operational flexibility</a:t>
            </a:r>
            <a:endParaRPr/>
          </a:p>
          <a:p>
            <a:pPr indent="0" lvl="0" marL="0" rtl="0" algn="l">
              <a:lnSpc>
                <a:spcPct val="90000"/>
              </a:lnSpc>
              <a:spcBef>
                <a:spcPts val="1400"/>
              </a:spcBef>
              <a:spcAft>
                <a:spcPts val="0"/>
              </a:spcAft>
              <a:buSzPts val="3600"/>
              <a:buNone/>
            </a:pPr>
            <a:r>
              <a:t/>
            </a:r>
            <a:endParaRPr sz="3600">
              <a:latin typeface="Arial"/>
              <a:ea typeface="Arial"/>
              <a:cs typeface="Arial"/>
              <a:sym typeface="Arial"/>
            </a:endParaRPr>
          </a:p>
        </p:txBody>
      </p:sp>
      <p:sp>
        <p:nvSpPr>
          <p:cNvPr id="142" name="Google Shape;142;p17"/>
          <p:cNvSpPr txBox="1"/>
          <p:nvPr/>
        </p:nvSpPr>
        <p:spPr>
          <a:xfrm>
            <a:off x="10781927" y="5491535"/>
            <a:ext cx="1184564"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00">
                <a:solidFill>
                  <a:schemeClr val="lt1"/>
                </a:solidFill>
                <a:latin typeface="Arial"/>
                <a:ea typeface="Arial"/>
                <a:cs typeface="Arial"/>
                <a:sym typeface="Arial"/>
              </a:rPr>
              <a:t>Monforton School Meal SY20-21</a:t>
            </a:r>
            <a:endParaRPr/>
          </a:p>
        </p:txBody>
      </p:sp>
      <p:pic>
        <p:nvPicPr>
          <p:cNvPr id="143" name="Google Shape;143;p17"/>
          <p:cNvPicPr preferRelativeResize="0"/>
          <p:nvPr/>
        </p:nvPicPr>
        <p:blipFill rotWithShape="1">
          <a:blip r:embed="rId3">
            <a:alphaModFix/>
          </a:blip>
          <a:srcRect b="0" l="0" r="0" t="0"/>
          <a:stretch/>
        </p:blipFill>
        <p:spPr>
          <a:xfrm>
            <a:off x="9247482" y="3608384"/>
            <a:ext cx="2815936" cy="242753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18"/>
          <p:cNvSpPr txBox="1"/>
          <p:nvPr>
            <p:ph type="title"/>
          </p:nvPr>
        </p:nvSpPr>
        <p:spPr>
          <a:xfrm>
            <a:off x="1278128" y="585216"/>
            <a:ext cx="9720072" cy="680876"/>
          </a:xfrm>
          <a:prstGeom prst="rect">
            <a:avLst/>
          </a:prstGeom>
          <a:noFill/>
          <a:ln>
            <a:noFill/>
          </a:ln>
        </p:spPr>
        <p:txBody>
          <a:bodyPr anchorCtr="0" anchor="ctr" bIns="45700" lIns="91425" spcFirstLastPara="1" rIns="91425" wrap="square" tIns="45700">
            <a:noAutofit/>
          </a:bodyPr>
          <a:lstStyle/>
          <a:p>
            <a:pPr indent="0" lvl="0" marL="0" rtl="0" algn="l">
              <a:lnSpc>
                <a:spcPct val="80000"/>
              </a:lnSpc>
              <a:spcBef>
                <a:spcPts val="0"/>
              </a:spcBef>
              <a:spcAft>
                <a:spcPts val="0"/>
              </a:spcAft>
              <a:buClr>
                <a:srgbClr val="000000"/>
              </a:buClr>
              <a:buSzPts val="3200"/>
              <a:buFont typeface="arial"/>
              <a:buNone/>
            </a:pPr>
            <a:r>
              <a:rPr b="1" i="0" lang="en-US" sz="3200">
                <a:solidFill>
                  <a:srgbClr val="000000"/>
                </a:solidFill>
                <a:latin typeface="arial"/>
                <a:ea typeface="arial"/>
                <a:cs typeface="arial"/>
                <a:sym typeface="arial"/>
              </a:rPr>
              <a:t>SCHOOL NUTRITION PROGRAMS WAIVERS FOR 2021-22 SCHOOL YEAR</a:t>
            </a:r>
            <a:endParaRPr sz="3200">
              <a:latin typeface="Arial"/>
              <a:ea typeface="Arial"/>
              <a:cs typeface="Arial"/>
              <a:sym typeface="Arial"/>
            </a:endParaRPr>
          </a:p>
        </p:txBody>
      </p:sp>
      <p:sp>
        <p:nvSpPr>
          <p:cNvPr id="150" name="Google Shape;150;p18"/>
          <p:cNvSpPr txBox="1"/>
          <p:nvPr>
            <p:ph idx="1" type="body"/>
          </p:nvPr>
        </p:nvSpPr>
        <p:spPr>
          <a:xfrm>
            <a:off x="1949986" y="1480730"/>
            <a:ext cx="6373200" cy="5098200"/>
          </a:xfrm>
          <a:prstGeom prst="rect">
            <a:avLst/>
          </a:prstGeom>
          <a:solidFill>
            <a:srgbClr val="F2F2F2"/>
          </a:solidFill>
          <a:ln>
            <a:noFill/>
          </a:ln>
        </p:spPr>
        <p:txBody>
          <a:bodyPr anchorCtr="0" anchor="t" bIns="45700" lIns="45700" spcFirstLastPara="1" rIns="45700" wrap="square" tIns="45700">
            <a:noAutofit/>
          </a:bodyPr>
          <a:lstStyle/>
          <a:p>
            <a:pPr indent="-101600" lvl="0" marL="91440" rtl="0" algn="l">
              <a:lnSpc>
                <a:spcPct val="90000"/>
              </a:lnSpc>
              <a:spcBef>
                <a:spcPts val="0"/>
              </a:spcBef>
              <a:spcAft>
                <a:spcPts val="0"/>
              </a:spcAft>
              <a:buSzPts val="1600"/>
              <a:buFont typeface="Arial"/>
              <a:buChar char="•"/>
            </a:pPr>
            <a:r>
              <a:rPr i="1" lang="en-US" sz="1600" u="sng">
                <a:solidFill>
                  <a:schemeClr val="hlink"/>
                </a:solidFill>
                <a:latin typeface="arial"/>
                <a:ea typeface="arial"/>
                <a:cs typeface="arial"/>
                <a:sym typeface="arial"/>
                <a:hlinkClick r:id="rId3"/>
              </a:rPr>
              <a:t>New- </a:t>
            </a:r>
            <a:r>
              <a:rPr lang="en-US" sz="1600" u="sng">
                <a:solidFill>
                  <a:schemeClr val="hlink"/>
                </a:solidFill>
                <a:latin typeface="arial"/>
                <a:ea typeface="arial"/>
                <a:cs typeface="arial"/>
                <a:sym typeface="arial"/>
                <a:hlinkClick r:id="rId4"/>
              </a:rPr>
              <a:t>A</a:t>
            </a:r>
            <a:r>
              <a:rPr b="0" lang="en-US" sz="1600" u="sng">
                <a:solidFill>
                  <a:schemeClr val="hlink"/>
                </a:solidFill>
                <a:latin typeface="arial"/>
                <a:ea typeface="arial"/>
                <a:cs typeface="arial"/>
                <a:sym typeface="arial"/>
                <a:hlinkClick r:id="rId5"/>
              </a:rPr>
              <a:t>llow</a:t>
            </a:r>
            <a:r>
              <a:rPr b="0" i="1" lang="en-US" sz="1600" u="sng">
                <a:solidFill>
                  <a:schemeClr val="hlink"/>
                </a:solidFill>
                <a:latin typeface="arial"/>
                <a:ea typeface="arial"/>
                <a:cs typeface="arial"/>
                <a:sym typeface="arial"/>
                <a:hlinkClick r:id="rId6"/>
              </a:rPr>
              <a:t> </a:t>
            </a:r>
            <a:r>
              <a:rPr b="0" lang="en-US" sz="1600" u="sng">
                <a:solidFill>
                  <a:schemeClr val="hlink"/>
                </a:solidFill>
                <a:latin typeface="arial"/>
                <a:ea typeface="arial"/>
                <a:cs typeface="arial"/>
                <a:sym typeface="arial"/>
                <a:hlinkClick r:id="rId7"/>
              </a:rPr>
              <a:t>NSLP</a:t>
            </a:r>
            <a:r>
              <a:rPr b="0" i="1" lang="en-US" sz="1600" u="sng">
                <a:solidFill>
                  <a:schemeClr val="hlink"/>
                </a:solidFill>
                <a:latin typeface="arial"/>
                <a:ea typeface="arial"/>
                <a:cs typeface="arial"/>
                <a:sym typeface="arial"/>
                <a:hlinkClick r:id="rId8"/>
              </a:rPr>
              <a:t> </a:t>
            </a:r>
            <a:r>
              <a:rPr b="1" i="0" lang="en-US" sz="1600" u="sng">
                <a:solidFill>
                  <a:schemeClr val="hlink"/>
                </a:solidFill>
                <a:latin typeface="arial"/>
                <a:ea typeface="arial"/>
                <a:cs typeface="arial"/>
                <a:sym typeface="arial"/>
                <a:hlinkClick r:id="rId9"/>
              </a:rPr>
              <a:t>Seamless Summer Option</a:t>
            </a:r>
            <a:r>
              <a:rPr b="0" i="0" lang="en-US" sz="1600" u="sng">
                <a:solidFill>
                  <a:schemeClr val="hlink"/>
                </a:solidFill>
                <a:latin typeface="arial"/>
                <a:ea typeface="arial"/>
                <a:cs typeface="arial"/>
                <a:sym typeface="arial"/>
                <a:hlinkClick r:id="rId10"/>
              </a:rPr>
              <a:t> </a:t>
            </a:r>
            <a:endParaRPr b="0" i="0" sz="1600" u="sng">
              <a:solidFill>
                <a:srgbClr val="00B0F0"/>
              </a:solidFill>
              <a:latin typeface="arial"/>
              <a:ea typeface="arial"/>
              <a:cs typeface="arial"/>
              <a:sym typeface="arial"/>
            </a:endParaRPr>
          </a:p>
          <a:p>
            <a:pPr indent="-101600" lvl="0" marL="91440" rtl="0" algn="l">
              <a:lnSpc>
                <a:spcPct val="90000"/>
              </a:lnSpc>
              <a:spcBef>
                <a:spcPts val="800"/>
              </a:spcBef>
              <a:spcAft>
                <a:spcPts val="0"/>
              </a:spcAft>
              <a:buSzPts val="1600"/>
              <a:buFont typeface="Arial"/>
              <a:buChar char="•"/>
            </a:pPr>
            <a:r>
              <a:rPr b="0" i="0" lang="en-US" sz="1600" u="sng">
                <a:solidFill>
                  <a:schemeClr val="hlink"/>
                </a:solidFill>
                <a:latin typeface="arial"/>
                <a:ea typeface="arial"/>
                <a:cs typeface="arial"/>
                <a:sym typeface="arial"/>
                <a:hlinkClick r:id="rId11"/>
              </a:rPr>
              <a:t>New- Allow Summer Food Service Program Reimbursement Rates</a:t>
            </a:r>
            <a:endParaRPr b="0" i="0" sz="1600" u="sng">
              <a:solidFill>
                <a:srgbClr val="00B0F0"/>
              </a:solidFill>
              <a:latin typeface="arial"/>
              <a:ea typeface="arial"/>
              <a:cs typeface="arial"/>
              <a:sym typeface="arial"/>
            </a:endParaRPr>
          </a:p>
          <a:p>
            <a:pPr indent="-101600" lvl="0" marL="91440" rtl="0" algn="l">
              <a:lnSpc>
                <a:spcPct val="90000"/>
              </a:lnSpc>
              <a:spcBef>
                <a:spcPts val="800"/>
              </a:spcBef>
              <a:spcAft>
                <a:spcPts val="0"/>
              </a:spcAft>
              <a:buSzPts val="1600"/>
              <a:buFont typeface="Arial"/>
              <a:buChar char="•"/>
            </a:pPr>
            <a:r>
              <a:rPr b="0" i="0" lang="en-US" sz="1600" u="sng">
                <a:solidFill>
                  <a:schemeClr val="hlink"/>
                </a:solidFill>
                <a:latin typeface="arial"/>
                <a:ea typeface="arial"/>
                <a:cs typeface="arial"/>
                <a:sym typeface="arial"/>
                <a:hlinkClick r:id="rId12"/>
              </a:rPr>
              <a:t>New- Area Eligibility in the Afterschool Snack Program</a:t>
            </a:r>
            <a:endParaRPr b="0" i="0" sz="1600">
              <a:solidFill>
                <a:srgbClr val="00B0F0"/>
              </a:solidFill>
              <a:latin typeface="arial"/>
              <a:ea typeface="arial"/>
              <a:cs typeface="arial"/>
              <a:sym typeface="arial"/>
            </a:endParaRPr>
          </a:p>
          <a:p>
            <a:pPr indent="-101600" lvl="0" marL="91440" rtl="0" algn="l">
              <a:lnSpc>
                <a:spcPct val="90000"/>
              </a:lnSpc>
              <a:spcBef>
                <a:spcPts val="800"/>
              </a:spcBef>
              <a:spcAft>
                <a:spcPts val="0"/>
              </a:spcAft>
              <a:buSzPts val="1600"/>
              <a:buFont typeface="Arial"/>
              <a:buChar char="•"/>
            </a:pPr>
            <a:r>
              <a:rPr b="0" i="0" lang="en-US" sz="1600" u="sng">
                <a:solidFill>
                  <a:schemeClr val="hlink"/>
                </a:solidFill>
                <a:latin typeface="arial"/>
                <a:ea typeface="arial"/>
                <a:cs typeface="arial"/>
                <a:sym typeface="arial"/>
                <a:hlinkClick r:id="rId13"/>
              </a:rPr>
              <a:t>Non-Congregate Meal Service</a:t>
            </a:r>
            <a:endParaRPr b="0" i="0" sz="1600">
              <a:solidFill>
                <a:srgbClr val="000000"/>
              </a:solidFill>
              <a:latin typeface="arial"/>
              <a:ea typeface="arial"/>
              <a:cs typeface="arial"/>
              <a:sym typeface="arial"/>
            </a:endParaRPr>
          </a:p>
          <a:p>
            <a:pPr indent="-101600" lvl="0" marL="91440" rtl="0" algn="l">
              <a:lnSpc>
                <a:spcPct val="90000"/>
              </a:lnSpc>
              <a:spcBef>
                <a:spcPts val="800"/>
              </a:spcBef>
              <a:spcAft>
                <a:spcPts val="0"/>
              </a:spcAft>
              <a:buSzPts val="1600"/>
              <a:buFont typeface="Arial"/>
              <a:buChar char="•"/>
            </a:pPr>
            <a:r>
              <a:rPr lang="en-US" sz="1600" u="sng">
                <a:solidFill>
                  <a:schemeClr val="hlink"/>
                </a:solidFill>
                <a:latin typeface="arial"/>
                <a:ea typeface="arial"/>
                <a:cs typeface="arial"/>
                <a:sym typeface="arial"/>
                <a:hlinkClick r:id="rId14"/>
              </a:rPr>
              <a:t>Meal-Time Requirements </a:t>
            </a:r>
            <a:endParaRPr sz="1600" u="sng">
              <a:solidFill>
                <a:srgbClr val="028BFF"/>
              </a:solidFill>
              <a:latin typeface="arial"/>
              <a:ea typeface="arial"/>
              <a:cs typeface="arial"/>
              <a:sym typeface="arial"/>
            </a:endParaRPr>
          </a:p>
          <a:p>
            <a:pPr indent="-101600" lvl="0" marL="91440" rtl="0" algn="l">
              <a:lnSpc>
                <a:spcPct val="90000"/>
              </a:lnSpc>
              <a:spcBef>
                <a:spcPts val="800"/>
              </a:spcBef>
              <a:spcAft>
                <a:spcPts val="0"/>
              </a:spcAft>
              <a:buSzPts val="1600"/>
              <a:buFont typeface="Arial"/>
              <a:buChar char="•"/>
            </a:pPr>
            <a:r>
              <a:rPr b="0" i="0" lang="en-US" sz="1600" u="sng">
                <a:solidFill>
                  <a:schemeClr val="hlink"/>
                </a:solidFill>
                <a:latin typeface="arial"/>
                <a:ea typeface="arial"/>
                <a:cs typeface="arial"/>
                <a:sym typeface="arial"/>
                <a:hlinkClick r:id="rId15"/>
              </a:rPr>
              <a:t>Allow Parents and Guardians to Pick Up Meals </a:t>
            </a:r>
            <a:endParaRPr b="0" i="0" sz="1600" u="sng">
              <a:solidFill>
                <a:srgbClr val="028BFF"/>
              </a:solidFill>
              <a:latin typeface="arial"/>
              <a:ea typeface="arial"/>
              <a:cs typeface="arial"/>
              <a:sym typeface="arial"/>
            </a:endParaRPr>
          </a:p>
          <a:p>
            <a:pPr indent="-101600" lvl="0" marL="91440" rtl="0" algn="l">
              <a:lnSpc>
                <a:spcPct val="90000"/>
              </a:lnSpc>
              <a:spcBef>
                <a:spcPts val="800"/>
              </a:spcBef>
              <a:spcAft>
                <a:spcPts val="0"/>
              </a:spcAft>
              <a:buSzPts val="1600"/>
              <a:buFont typeface="Arial"/>
              <a:buChar char="•"/>
            </a:pPr>
            <a:r>
              <a:rPr lang="en-US" sz="1600" u="sng">
                <a:solidFill>
                  <a:schemeClr val="hlink"/>
                </a:solidFill>
                <a:latin typeface="arial"/>
                <a:ea typeface="arial"/>
                <a:cs typeface="arial"/>
                <a:sym typeface="arial"/>
                <a:hlinkClick r:id="rId16"/>
              </a:rPr>
              <a:t>Allow Offer Versus Serve Flexibility for Senior High Schools</a:t>
            </a:r>
            <a:endParaRPr b="0" i="0" sz="1600">
              <a:solidFill>
                <a:srgbClr val="000000"/>
              </a:solidFill>
              <a:latin typeface="arial"/>
              <a:ea typeface="arial"/>
              <a:cs typeface="arial"/>
              <a:sym typeface="arial"/>
            </a:endParaRPr>
          </a:p>
          <a:p>
            <a:pPr indent="-101600" lvl="0" marL="91440" rtl="0" algn="l">
              <a:lnSpc>
                <a:spcPct val="90000"/>
              </a:lnSpc>
              <a:spcBef>
                <a:spcPts val="800"/>
              </a:spcBef>
              <a:spcAft>
                <a:spcPts val="0"/>
              </a:spcAft>
              <a:buSzPts val="1600"/>
              <a:buFont typeface="Arial"/>
              <a:buChar char="•"/>
            </a:pPr>
            <a:r>
              <a:rPr lang="en-US" sz="1600" u="sng">
                <a:solidFill>
                  <a:schemeClr val="accent4"/>
                </a:solidFill>
                <a:latin typeface="arial"/>
                <a:ea typeface="arial"/>
                <a:cs typeface="arial"/>
                <a:sym typeface="arial"/>
              </a:rPr>
              <a:t>Onsite Monitoring Requirements</a:t>
            </a:r>
            <a:endParaRPr/>
          </a:p>
          <a:p>
            <a:pPr indent="-101600" lvl="0" marL="91440" rtl="0" algn="l">
              <a:lnSpc>
                <a:spcPct val="90000"/>
              </a:lnSpc>
              <a:spcBef>
                <a:spcPts val="800"/>
              </a:spcBef>
              <a:spcAft>
                <a:spcPts val="0"/>
              </a:spcAft>
              <a:buSzPts val="1600"/>
              <a:buFont typeface="Arial"/>
              <a:buChar char="•"/>
            </a:pPr>
            <a:r>
              <a:rPr b="0" i="0" lang="en-US" sz="1600" u="sng" cap="none" strike="noStrike">
                <a:solidFill>
                  <a:schemeClr val="hlink"/>
                </a:solidFill>
                <a:latin typeface="arial"/>
                <a:ea typeface="arial"/>
                <a:cs typeface="arial"/>
                <a:sym typeface="arial"/>
                <a:hlinkClick r:id="rId17"/>
              </a:rPr>
              <a:t>Nationwide Waiver to Allow Specific School Meal Pattern Flexibility</a:t>
            </a:r>
            <a:r>
              <a:rPr lang="en-US" sz="1600" u="sng">
                <a:solidFill>
                  <a:srgbClr val="00B0F0"/>
                </a:solidFill>
                <a:latin typeface="arial"/>
                <a:ea typeface="arial"/>
                <a:cs typeface="arial"/>
                <a:sym typeface="arial"/>
              </a:rPr>
              <a:t>*</a:t>
            </a:r>
            <a:endParaRPr sz="1600" u="sng">
              <a:solidFill>
                <a:srgbClr val="028BFF"/>
              </a:solidFill>
              <a:latin typeface="arial"/>
              <a:ea typeface="arial"/>
              <a:cs typeface="arial"/>
              <a:sym typeface="arial"/>
            </a:endParaRPr>
          </a:p>
          <a:p>
            <a:pPr indent="-137159" lvl="1" marL="265176" rtl="0" algn="l">
              <a:lnSpc>
                <a:spcPct val="90000"/>
              </a:lnSpc>
              <a:spcBef>
                <a:spcPts val="800"/>
              </a:spcBef>
              <a:spcAft>
                <a:spcPts val="0"/>
              </a:spcAft>
              <a:buSzPts val="1600"/>
              <a:buFont typeface="Arial"/>
              <a:buChar char="•"/>
            </a:pPr>
            <a:r>
              <a:rPr b="0" i="0" lang="en-US" sz="1600" cap="none" strike="noStrike">
                <a:solidFill>
                  <a:srgbClr val="028BFF"/>
                </a:solidFill>
                <a:latin typeface="arial"/>
                <a:ea typeface="arial"/>
                <a:cs typeface="arial"/>
                <a:sym typeface="arial"/>
              </a:rPr>
              <a:t> This waiver requires schools to request and justify their specific need for the waiver</a:t>
            </a:r>
            <a:endParaRPr b="0" i="0" sz="1600" u="sng" cap="none" strike="noStrike">
              <a:solidFill>
                <a:srgbClr val="028BFF"/>
              </a:solidFill>
              <a:latin typeface="arial"/>
              <a:ea typeface="arial"/>
              <a:cs typeface="arial"/>
              <a:sym typeface="arial"/>
            </a:endParaRPr>
          </a:p>
          <a:p>
            <a:pPr indent="0" lvl="0" marL="0" rtl="0" algn="l">
              <a:lnSpc>
                <a:spcPct val="90000"/>
              </a:lnSpc>
              <a:spcBef>
                <a:spcPts val="1000"/>
              </a:spcBef>
              <a:spcAft>
                <a:spcPts val="0"/>
              </a:spcAft>
              <a:buSzPts val="1600"/>
              <a:buNone/>
            </a:pPr>
            <a:r>
              <a:t/>
            </a:r>
            <a:endParaRPr b="0" i="0" sz="1600">
              <a:latin typeface="arial"/>
              <a:ea typeface="arial"/>
              <a:cs typeface="arial"/>
              <a:sym typeface="arial"/>
            </a:endParaRPr>
          </a:p>
          <a:p>
            <a:pPr indent="0" lvl="0" marL="0" rtl="0" algn="l">
              <a:lnSpc>
                <a:spcPct val="90000"/>
              </a:lnSpc>
              <a:spcBef>
                <a:spcPts val="800"/>
              </a:spcBef>
              <a:spcAft>
                <a:spcPts val="0"/>
              </a:spcAft>
              <a:buSzPts val="1600"/>
              <a:buNone/>
            </a:pPr>
            <a:r>
              <a:rPr b="0" i="0" lang="en-US" sz="1600">
                <a:latin typeface="arial"/>
                <a:ea typeface="arial"/>
                <a:cs typeface="arial"/>
                <a:sym typeface="arial"/>
              </a:rPr>
              <a:t>**NOT EXTENDED**</a:t>
            </a:r>
            <a:endParaRPr/>
          </a:p>
          <a:p>
            <a:pPr indent="0" lvl="0" marL="0" rtl="0" algn="l">
              <a:lnSpc>
                <a:spcPct val="90000"/>
              </a:lnSpc>
              <a:spcBef>
                <a:spcPts val="800"/>
              </a:spcBef>
              <a:spcAft>
                <a:spcPts val="0"/>
              </a:spcAft>
              <a:buSzPts val="1600"/>
              <a:buNone/>
            </a:pPr>
            <a:r>
              <a:rPr lang="en-US" sz="1600">
                <a:solidFill>
                  <a:srgbClr val="FF0000"/>
                </a:solidFill>
                <a:latin typeface="arial"/>
                <a:ea typeface="arial"/>
                <a:cs typeface="arial"/>
                <a:sym typeface="arial"/>
              </a:rPr>
              <a:t>School Year SFSP – Ends when school starts</a:t>
            </a:r>
            <a:endParaRPr b="0" i="0" sz="1600">
              <a:solidFill>
                <a:srgbClr val="FF0000"/>
              </a:solidFill>
              <a:latin typeface="arial"/>
              <a:ea typeface="arial"/>
              <a:cs typeface="arial"/>
              <a:sym typeface="arial"/>
            </a:endParaRPr>
          </a:p>
        </p:txBody>
      </p:sp>
      <p:sp>
        <p:nvSpPr>
          <p:cNvPr id="151" name="Google Shape;151;p18"/>
          <p:cNvSpPr/>
          <p:nvPr/>
        </p:nvSpPr>
        <p:spPr>
          <a:xfrm>
            <a:off x="9086107" y="1633131"/>
            <a:ext cx="2296886" cy="1559626"/>
          </a:xfrm>
          <a:prstGeom prst="roundRect">
            <a:avLst>
              <a:gd fmla="val 16667" name="adj"/>
            </a:avLst>
          </a:prstGeom>
          <a:solidFill>
            <a:schemeClr val="accent6"/>
          </a:solidFill>
          <a:ln cap="flat" cmpd="sng" w="15875">
            <a:solidFill>
              <a:srgbClr val="66761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Arial"/>
                <a:ea typeface="Arial"/>
                <a:cs typeface="Arial"/>
                <a:sym typeface="Arial"/>
              </a:rPr>
              <a:t>These waivers expire June 30, 2022, unless otherwise noted</a:t>
            </a:r>
            <a:endParaRPr sz="1800">
              <a:solidFill>
                <a:schemeClr val="accent1"/>
              </a:solidFill>
              <a:latin typeface="Arial"/>
              <a:ea typeface="Arial"/>
              <a:cs typeface="Arial"/>
              <a:sym typeface="Arial"/>
            </a:endParaRPr>
          </a:p>
        </p:txBody>
      </p:sp>
      <p:pic>
        <p:nvPicPr>
          <p:cNvPr id="152" name="Google Shape;152;p18"/>
          <p:cNvPicPr preferRelativeResize="0"/>
          <p:nvPr/>
        </p:nvPicPr>
        <p:blipFill rotWithShape="1">
          <a:blip r:embed="rId18">
            <a:alphaModFix/>
          </a:blip>
          <a:srcRect b="0" l="0" r="0" t="0"/>
          <a:stretch/>
        </p:blipFill>
        <p:spPr>
          <a:xfrm>
            <a:off x="8951239" y="3559796"/>
            <a:ext cx="2566621" cy="214496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19"/>
          <p:cNvSpPr txBox="1"/>
          <p:nvPr>
            <p:ph type="title"/>
          </p:nvPr>
        </p:nvSpPr>
        <p:spPr>
          <a:xfrm>
            <a:off x="1278128" y="585216"/>
            <a:ext cx="9720072" cy="1499616"/>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464132"/>
              </a:buClr>
              <a:buSzPts val="3200"/>
              <a:buFont typeface="Arial"/>
              <a:buNone/>
            </a:pPr>
            <a:r>
              <a:rPr lang="en-US" sz="3200"/>
              <a:t>MEAL PATTERN FLEXIBILITY WAIVER</a:t>
            </a:r>
            <a:br>
              <a:rPr lang="en-US" sz="3200"/>
            </a:br>
            <a:br>
              <a:rPr b="0" i="0" lang="en-US" sz="3200" cap="none" strike="noStrike">
                <a:solidFill>
                  <a:schemeClr val="accent4"/>
                </a:solidFill>
                <a:latin typeface="arial"/>
                <a:ea typeface="arial"/>
                <a:cs typeface="arial"/>
                <a:sym typeface="arial"/>
              </a:rPr>
            </a:br>
            <a:endParaRPr sz="3200"/>
          </a:p>
        </p:txBody>
      </p:sp>
      <p:sp>
        <p:nvSpPr>
          <p:cNvPr id="159" name="Google Shape;159;p19"/>
          <p:cNvSpPr txBox="1"/>
          <p:nvPr/>
        </p:nvSpPr>
        <p:spPr>
          <a:xfrm>
            <a:off x="1430528" y="1534392"/>
            <a:ext cx="9720071" cy="1728353"/>
          </a:xfrm>
          <a:prstGeom prst="rect">
            <a:avLst/>
          </a:prstGeom>
          <a:noFill/>
          <a:ln>
            <a:noFill/>
          </a:ln>
        </p:spPr>
        <p:txBody>
          <a:bodyPr anchorCtr="0" anchor="t" bIns="45700" lIns="45700" spcFirstLastPara="1" rIns="45700" wrap="square" tIns="45700">
            <a:normAutofit/>
          </a:bodyPr>
          <a:lstStyle/>
          <a:p>
            <a:pPr indent="-15239" lvl="1" marL="265176" marR="0" rtl="0" algn="l">
              <a:lnSpc>
                <a:spcPct val="90000"/>
              </a:lnSpc>
              <a:spcBef>
                <a:spcPts val="0"/>
              </a:spcBef>
              <a:spcAft>
                <a:spcPts val="0"/>
              </a:spcAft>
              <a:buClr>
                <a:srgbClr val="8F1D4D"/>
              </a:buClr>
              <a:buSzPts val="1200"/>
              <a:buFont typeface="Arial"/>
              <a:buNone/>
            </a:pPr>
            <a:r>
              <a:t/>
            </a:r>
            <a:endParaRPr b="0" i="0" sz="1200" u="none" cap="none" strike="noStrike">
              <a:solidFill>
                <a:srgbClr val="1B87EF"/>
              </a:solidFill>
              <a:latin typeface="Arial"/>
              <a:ea typeface="Arial"/>
              <a:cs typeface="Arial"/>
              <a:sym typeface="Arial"/>
            </a:endParaRPr>
          </a:p>
          <a:p>
            <a:pPr indent="-15239" lvl="1" marL="265176" marR="0" rtl="0" algn="l">
              <a:lnSpc>
                <a:spcPct val="90000"/>
              </a:lnSpc>
              <a:spcBef>
                <a:spcPts val="1400"/>
              </a:spcBef>
              <a:spcAft>
                <a:spcPts val="0"/>
              </a:spcAft>
              <a:buClr>
                <a:srgbClr val="8F1D4D"/>
              </a:buClr>
              <a:buSzPts val="1200"/>
              <a:buFont typeface="Arial"/>
              <a:buNone/>
            </a:pPr>
            <a:r>
              <a:t/>
            </a:r>
            <a:endParaRPr b="0" i="0" sz="1200" u="none" cap="none" strike="noStrike">
              <a:solidFill>
                <a:srgbClr val="1B87EF"/>
              </a:solidFill>
              <a:latin typeface="Arial"/>
              <a:ea typeface="Arial"/>
              <a:cs typeface="Arial"/>
              <a:sym typeface="Arial"/>
            </a:endParaRPr>
          </a:p>
        </p:txBody>
      </p:sp>
      <p:sp>
        <p:nvSpPr>
          <p:cNvPr id="160" name="Google Shape;160;p19"/>
          <p:cNvSpPr txBox="1"/>
          <p:nvPr/>
        </p:nvSpPr>
        <p:spPr>
          <a:xfrm>
            <a:off x="1193800" y="1487770"/>
            <a:ext cx="7173145" cy="4222173"/>
          </a:xfrm>
          <a:prstGeom prst="rect">
            <a:avLst/>
          </a:prstGeom>
          <a:noFill/>
          <a:ln>
            <a:noFill/>
          </a:ln>
        </p:spPr>
        <p:txBody>
          <a:bodyPr anchorCtr="0" anchor="t" bIns="45700" lIns="45700" spcFirstLastPara="1" rIns="45700" wrap="square" tIns="45700">
            <a:normAutofit fontScale="55000" lnSpcReduction="20000"/>
          </a:bodyPr>
          <a:lstStyle/>
          <a:p>
            <a:pPr indent="0" lvl="1" marL="173736" marR="0" rtl="0" algn="l">
              <a:lnSpc>
                <a:spcPct val="120000"/>
              </a:lnSpc>
              <a:spcBef>
                <a:spcPts val="0"/>
              </a:spcBef>
              <a:spcAft>
                <a:spcPts val="0"/>
              </a:spcAft>
              <a:buClr>
                <a:srgbClr val="8F1D4D"/>
              </a:buClr>
              <a:buSzPct val="100000"/>
              <a:buFont typeface="Arial"/>
              <a:buNone/>
            </a:pPr>
            <a:r>
              <a:rPr b="0" i="0" lang="en-US" sz="2900" u="none" cap="none" strike="noStrike">
                <a:solidFill>
                  <a:schemeClr val="dk1"/>
                </a:solidFill>
                <a:latin typeface="Arial"/>
                <a:ea typeface="Arial"/>
                <a:cs typeface="Arial"/>
                <a:sym typeface="Arial"/>
              </a:rPr>
              <a:t>The U.S. District Court found a procedural error with the 2018 Final Rule for the Flexibilities for Milk, Whole Grains, and Sodium Requirements (83 FR 63775, December 12, 2018). This means that the following flexibilities are no longer allowed for school year 2020-2021 or 2021-2022 unless districts opt into the Meal Pattern Flexibility waiver:</a:t>
            </a:r>
            <a:endParaRPr/>
          </a:p>
          <a:p>
            <a:pPr indent="0" lvl="1" marL="173736" marR="0" rtl="0" algn="l">
              <a:lnSpc>
                <a:spcPct val="90000"/>
              </a:lnSpc>
              <a:spcBef>
                <a:spcPts val="200"/>
              </a:spcBef>
              <a:spcAft>
                <a:spcPts val="0"/>
              </a:spcAft>
              <a:buClr>
                <a:srgbClr val="8F1D4D"/>
              </a:buClr>
              <a:buSzPct val="100000"/>
              <a:buFont typeface="Arial"/>
              <a:buNone/>
            </a:pPr>
            <a:r>
              <a:t/>
            </a:r>
            <a:endParaRPr b="0" i="0" sz="4400" u="none" cap="none" strike="noStrike">
              <a:solidFill>
                <a:srgbClr val="1B87EF"/>
              </a:solidFill>
              <a:latin typeface="Source Sans Pro"/>
              <a:ea typeface="Source Sans Pro"/>
              <a:cs typeface="Source Sans Pro"/>
              <a:sym typeface="Source Sans Pro"/>
            </a:endParaRPr>
          </a:p>
          <a:p>
            <a:pPr indent="0" lvl="1" marL="173736" marR="0" rtl="0" algn="l">
              <a:lnSpc>
                <a:spcPct val="90000"/>
              </a:lnSpc>
              <a:spcBef>
                <a:spcPts val="200"/>
              </a:spcBef>
              <a:spcAft>
                <a:spcPts val="0"/>
              </a:spcAft>
              <a:buClr>
                <a:srgbClr val="8F1D4D"/>
              </a:buClr>
              <a:buSzPct val="100000"/>
              <a:buFont typeface="Arial"/>
              <a:buNone/>
            </a:pPr>
            <a:r>
              <a:rPr b="0" i="0" lang="en-US" sz="4400" u="none" cap="none" strike="noStrike">
                <a:solidFill>
                  <a:srgbClr val="1B87EF"/>
                </a:solidFill>
                <a:latin typeface="Source Sans Pro"/>
                <a:ea typeface="Source Sans Pro"/>
                <a:cs typeface="Source Sans Pro"/>
                <a:sym typeface="Source Sans Pro"/>
              </a:rPr>
              <a:t>•	50% whole grain-rich</a:t>
            </a:r>
            <a:endParaRPr/>
          </a:p>
          <a:p>
            <a:pPr indent="0" lvl="1" marL="173736" marR="0" rtl="0" algn="l">
              <a:lnSpc>
                <a:spcPct val="90000"/>
              </a:lnSpc>
              <a:spcBef>
                <a:spcPts val="200"/>
              </a:spcBef>
              <a:spcAft>
                <a:spcPts val="0"/>
              </a:spcAft>
              <a:buClr>
                <a:srgbClr val="8F1D4D"/>
              </a:buClr>
              <a:buSzPct val="100000"/>
              <a:buFont typeface="Arial"/>
              <a:buNone/>
            </a:pPr>
            <a:r>
              <a:rPr b="0" i="0" lang="en-US" sz="4400" u="none" cap="none" strike="noStrike">
                <a:solidFill>
                  <a:srgbClr val="1B87EF"/>
                </a:solidFill>
                <a:latin typeface="Source Sans Pro"/>
                <a:ea typeface="Source Sans Pro"/>
                <a:cs typeface="Source Sans Pro"/>
                <a:sym typeface="Source Sans Pro"/>
              </a:rPr>
              <a:t>•	Low fat flavored milk</a:t>
            </a:r>
            <a:endParaRPr/>
          </a:p>
          <a:p>
            <a:pPr indent="0" lvl="1" marL="173736" marR="0" rtl="0" algn="l">
              <a:lnSpc>
                <a:spcPct val="90000"/>
              </a:lnSpc>
              <a:spcBef>
                <a:spcPts val="200"/>
              </a:spcBef>
              <a:spcAft>
                <a:spcPts val="0"/>
              </a:spcAft>
              <a:buClr>
                <a:srgbClr val="8F1D4D"/>
              </a:buClr>
              <a:buSzPct val="100000"/>
              <a:buFont typeface="Arial"/>
              <a:buNone/>
            </a:pPr>
            <a:r>
              <a:rPr b="0" i="0" lang="en-US" sz="4400" u="none" cap="none" strike="noStrike">
                <a:solidFill>
                  <a:srgbClr val="1B87EF"/>
                </a:solidFill>
                <a:latin typeface="Source Sans Pro"/>
                <a:ea typeface="Source Sans Pro"/>
                <a:cs typeface="Source Sans Pro"/>
                <a:sym typeface="Source Sans Pro"/>
              </a:rPr>
              <a:t>•	Sodium Target 1</a:t>
            </a:r>
            <a:endParaRPr/>
          </a:p>
          <a:p>
            <a:pPr indent="0" lvl="1" marL="173736" marR="0" rtl="0" algn="l">
              <a:lnSpc>
                <a:spcPct val="120000"/>
              </a:lnSpc>
              <a:spcBef>
                <a:spcPts val="1400"/>
              </a:spcBef>
              <a:spcAft>
                <a:spcPts val="0"/>
              </a:spcAft>
              <a:buClr>
                <a:srgbClr val="8F1D4D"/>
              </a:buClr>
              <a:buSzPct val="100000"/>
              <a:buFont typeface="Arial"/>
              <a:buNone/>
            </a:pPr>
            <a:r>
              <a:rPr b="0" i="0" lang="en-US" sz="3300" u="none" cap="none" strike="noStrike">
                <a:solidFill>
                  <a:srgbClr val="1B87EF"/>
                </a:solidFill>
                <a:latin typeface="Source Sans Pro"/>
                <a:ea typeface="Source Sans Pro"/>
                <a:cs typeface="Source Sans Pro"/>
                <a:sym typeface="Source Sans Pro"/>
              </a:rPr>
              <a:t>To keep these flexibilities, districts can opt into the Meal Pattern Flexibility waiver:</a:t>
            </a:r>
            <a:endParaRPr/>
          </a:p>
          <a:p>
            <a:pPr indent="0" lvl="1" marL="173736" marR="0" rtl="0" algn="l">
              <a:lnSpc>
                <a:spcPct val="120000"/>
              </a:lnSpc>
              <a:spcBef>
                <a:spcPts val="1400"/>
              </a:spcBef>
              <a:spcAft>
                <a:spcPts val="0"/>
              </a:spcAft>
              <a:buClr>
                <a:srgbClr val="8F1D4D"/>
              </a:buClr>
              <a:buSzPct val="100000"/>
              <a:buFont typeface="Arial"/>
              <a:buNone/>
            </a:pPr>
            <a:r>
              <a:rPr b="0" i="0" lang="en-US" sz="3300" u="sng" cap="none" strike="noStrike">
                <a:solidFill>
                  <a:schemeClr val="hlink"/>
                </a:solidFill>
                <a:latin typeface="Source Sans Pro"/>
                <a:ea typeface="Source Sans Pro"/>
                <a:cs typeface="Source Sans Pro"/>
                <a:sym typeface="Source Sans Pro"/>
                <a:hlinkClick r:id="rId3"/>
              </a:rPr>
              <a:t>Nationwide Waiver to Allow Specific School Meal Pattern Flexibility for School Year 2021-2022</a:t>
            </a:r>
            <a:r>
              <a:rPr b="0" i="0" lang="en-US" sz="3300" u="sng" cap="none" strike="noStrike">
                <a:solidFill>
                  <a:srgbClr val="028BFF"/>
                </a:solidFill>
                <a:latin typeface="Source Sans Pro"/>
                <a:ea typeface="Source Sans Pro"/>
                <a:cs typeface="Source Sans Pro"/>
                <a:sym typeface="Source Sans Pro"/>
              </a:rPr>
              <a:t> </a:t>
            </a:r>
            <a:endParaRPr b="0" i="0" sz="3300" u="none" cap="none" strike="noStrike">
              <a:solidFill>
                <a:srgbClr val="1B87EF"/>
              </a:solidFill>
              <a:latin typeface="Source Sans Pro"/>
              <a:ea typeface="Source Sans Pro"/>
              <a:cs typeface="Source Sans Pro"/>
              <a:sym typeface="Source Sans Pro"/>
            </a:endParaRPr>
          </a:p>
        </p:txBody>
      </p:sp>
      <p:pic>
        <p:nvPicPr>
          <p:cNvPr id="161" name="Google Shape;161;p19"/>
          <p:cNvPicPr preferRelativeResize="0"/>
          <p:nvPr/>
        </p:nvPicPr>
        <p:blipFill rotWithShape="1">
          <a:blip r:embed="rId4">
            <a:alphaModFix/>
          </a:blip>
          <a:srcRect b="0" l="0" r="0" t="0"/>
          <a:stretch/>
        </p:blipFill>
        <p:spPr>
          <a:xfrm>
            <a:off x="8519345" y="1487770"/>
            <a:ext cx="3401853" cy="354994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20"/>
          <p:cNvSpPr txBox="1"/>
          <p:nvPr>
            <p:ph idx="1" type="body"/>
          </p:nvPr>
        </p:nvSpPr>
        <p:spPr>
          <a:xfrm>
            <a:off x="1443782" y="4769427"/>
            <a:ext cx="7243018" cy="882360"/>
          </a:xfrm>
          <a:prstGeom prst="rect">
            <a:avLst/>
          </a:prstGeom>
          <a:noFill/>
          <a:ln>
            <a:noFill/>
          </a:ln>
        </p:spPr>
        <p:txBody>
          <a:bodyPr anchorCtr="0" anchor="t" bIns="45700" lIns="45700" spcFirstLastPara="1" rIns="45700" wrap="square" tIns="45700">
            <a:normAutofit/>
          </a:bodyPr>
          <a:lstStyle/>
          <a:p>
            <a:pPr indent="-152400" lvl="0" marL="91440" rtl="0" algn="l">
              <a:lnSpc>
                <a:spcPct val="90000"/>
              </a:lnSpc>
              <a:spcBef>
                <a:spcPts val="0"/>
              </a:spcBef>
              <a:spcAft>
                <a:spcPts val="0"/>
              </a:spcAft>
              <a:buSzPts val="2400"/>
              <a:buChar char=" "/>
            </a:pPr>
            <a:r>
              <a:rPr b="0" i="0" lang="en-US" sz="2400">
                <a:solidFill>
                  <a:schemeClr val="accent5"/>
                </a:solidFill>
                <a:latin typeface="Source Sans Pro"/>
                <a:ea typeface="Source Sans Pro"/>
                <a:cs typeface="Source Sans Pro"/>
                <a:sym typeface="Source Sans Pro"/>
              </a:rPr>
              <a:t>All other meal pattern requirements remain in effect. </a:t>
            </a:r>
            <a:endParaRPr sz="2400">
              <a:solidFill>
                <a:schemeClr val="accent5"/>
              </a:solidFill>
            </a:endParaRPr>
          </a:p>
        </p:txBody>
      </p:sp>
      <p:sp>
        <p:nvSpPr>
          <p:cNvPr id="168" name="Google Shape;168;p20"/>
          <p:cNvSpPr txBox="1"/>
          <p:nvPr/>
        </p:nvSpPr>
        <p:spPr>
          <a:xfrm>
            <a:off x="1111874" y="201232"/>
            <a:ext cx="9720072" cy="962549"/>
          </a:xfrm>
          <a:prstGeom prst="rect">
            <a:avLst/>
          </a:prstGeom>
          <a:noFill/>
          <a:ln>
            <a:noFill/>
          </a:ln>
        </p:spPr>
        <p:txBody>
          <a:bodyPr anchorCtr="0" anchor="ctr" bIns="45700" lIns="91425" spcFirstLastPara="1" rIns="91425" wrap="square" tIns="45700">
            <a:normAutofit/>
          </a:bodyPr>
          <a:lstStyle/>
          <a:p>
            <a:pPr indent="0" lvl="0" marL="0" marR="0" rtl="0" algn="l">
              <a:lnSpc>
                <a:spcPct val="80000"/>
              </a:lnSpc>
              <a:spcBef>
                <a:spcPts val="0"/>
              </a:spcBef>
              <a:spcAft>
                <a:spcPts val="0"/>
              </a:spcAft>
              <a:buClr>
                <a:srgbClr val="464132"/>
              </a:buClr>
              <a:buSzPts val="3200"/>
              <a:buFont typeface="Arial"/>
              <a:buNone/>
            </a:pPr>
            <a:r>
              <a:rPr lang="en-US" sz="3200" cap="none">
                <a:solidFill>
                  <a:srgbClr val="464132"/>
                </a:solidFill>
                <a:latin typeface="Arial"/>
                <a:ea typeface="Arial"/>
                <a:cs typeface="Arial"/>
                <a:sym typeface="Arial"/>
              </a:rPr>
              <a:t>MEAL PATTERN FLEXIBILITY WAIVER</a:t>
            </a:r>
            <a:endParaRPr/>
          </a:p>
        </p:txBody>
      </p:sp>
      <p:sp>
        <p:nvSpPr>
          <p:cNvPr id="169" name="Google Shape;169;p20"/>
          <p:cNvSpPr txBox="1"/>
          <p:nvPr/>
        </p:nvSpPr>
        <p:spPr>
          <a:xfrm>
            <a:off x="1600201" y="1580225"/>
            <a:ext cx="3578488" cy="3189202"/>
          </a:xfrm>
          <a:prstGeom prst="rect">
            <a:avLst/>
          </a:prstGeom>
          <a:noFill/>
          <a:ln>
            <a:noFill/>
          </a:ln>
        </p:spPr>
        <p:txBody>
          <a:bodyPr anchorCtr="0" anchor="t" bIns="45700" lIns="45700" spcFirstLastPara="1" rIns="45700" wrap="square" tIns="45700">
            <a:normAutofit/>
          </a:bodyPr>
          <a:lstStyle/>
          <a:p>
            <a:pPr indent="-139700" lvl="0" marL="91440" marR="0" rtl="0" algn="l">
              <a:lnSpc>
                <a:spcPct val="90000"/>
              </a:lnSpc>
              <a:spcBef>
                <a:spcPts val="0"/>
              </a:spcBef>
              <a:spcAft>
                <a:spcPts val="0"/>
              </a:spcAft>
              <a:buClr>
                <a:schemeClr val="accent2"/>
              </a:buClr>
              <a:buSzPts val="2200"/>
              <a:buFont typeface="Noto Sans Symbols"/>
              <a:buChar char="✔"/>
            </a:pPr>
            <a:r>
              <a:rPr lang="en-US" sz="2200">
                <a:solidFill>
                  <a:srgbClr val="0070C0"/>
                </a:solidFill>
                <a:latin typeface="Arial"/>
                <a:ea typeface="Arial"/>
                <a:cs typeface="Arial"/>
                <a:sym typeface="Arial"/>
              </a:rPr>
              <a:t>Sodium Target 2</a:t>
            </a:r>
            <a:endParaRPr/>
          </a:p>
          <a:p>
            <a:pPr indent="-139700" lvl="0" marL="91440" marR="0" rtl="0" algn="l">
              <a:lnSpc>
                <a:spcPct val="90000"/>
              </a:lnSpc>
              <a:spcBef>
                <a:spcPts val="1400"/>
              </a:spcBef>
              <a:spcAft>
                <a:spcPts val="0"/>
              </a:spcAft>
              <a:buClr>
                <a:schemeClr val="accent2"/>
              </a:buClr>
              <a:buSzPts val="2200"/>
              <a:buFont typeface="Noto Sans Symbols"/>
              <a:buChar char="❖"/>
            </a:pPr>
            <a:r>
              <a:rPr lang="en-US" sz="2200">
                <a:solidFill>
                  <a:srgbClr val="0070C0"/>
                </a:solidFill>
                <a:latin typeface="Arial"/>
                <a:ea typeface="Arial"/>
                <a:cs typeface="Arial"/>
                <a:sym typeface="Arial"/>
              </a:rPr>
              <a:t>Whole Grains 100%</a:t>
            </a:r>
            <a:endParaRPr/>
          </a:p>
          <a:p>
            <a:pPr indent="-139700" lvl="0" marL="91440" marR="0" rtl="0" algn="l">
              <a:lnSpc>
                <a:spcPct val="90000"/>
              </a:lnSpc>
              <a:spcBef>
                <a:spcPts val="1400"/>
              </a:spcBef>
              <a:spcAft>
                <a:spcPts val="0"/>
              </a:spcAft>
              <a:buClr>
                <a:schemeClr val="accent2"/>
              </a:buClr>
              <a:buSzPts val="2200"/>
              <a:buFont typeface="Noto Sans Symbols"/>
              <a:buChar char="❖"/>
            </a:pPr>
            <a:r>
              <a:rPr lang="en-US" sz="2200">
                <a:solidFill>
                  <a:srgbClr val="0070C0"/>
                </a:solidFill>
                <a:latin typeface="Arial"/>
                <a:ea typeface="Arial"/>
                <a:cs typeface="Arial"/>
                <a:sym typeface="Arial"/>
              </a:rPr>
              <a:t>Fat-Free Flavored Milk</a:t>
            </a:r>
            <a:endParaRPr/>
          </a:p>
          <a:p>
            <a:pPr indent="-139700" lvl="0" marL="91440" marR="0" rtl="0" algn="l">
              <a:lnSpc>
                <a:spcPct val="90000"/>
              </a:lnSpc>
              <a:spcBef>
                <a:spcPts val="1400"/>
              </a:spcBef>
              <a:spcAft>
                <a:spcPts val="0"/>
              </a:spcAft>
              <a:buClr>
                <a:schemeClr val="accent2"/>
              </a:buClr>
              <a:buSzPts val="2200"/>
              <a:buFont typeface="Noto Sans Symbols"/>
              <a:buChar char="❖"/>
            </a:pPr>
            <a:r>
              <a:rPr lang="en-US" sz="2200">
                <a:solidFill>
                  <a:srgbClr val="0070C0"/>
                </a:solidFill>
                <a:latin typeface="Arial"/>
                <a:ea typeface="Arial"/>
                <a:cs typeface="Arial"/>
                <a:sym typeface="Arial"/>
              </a:rPr>
              <a:t>Vegetable Subgroups</a:t>
            </a:r>
            <a:endParaRPr/>
          </a:p>
          <a:p>
            <a:pPr indent="-139700" lvl="0" marL="91440" marR="0" rtl="0" algn="l">
              <a:lnSpc>
                <a:spcPct val="90000"/>
              </a:lnSpc>
              <a:spcBef>
                <a:spcPts val="1400"/>
              </a:spcBef>
              <a:spcAft>
                <a:spcPts val="0"/>
              </a:spcAft>
              <a:buClr>
                <a:schemeClr val="accent2"/>
              </a:buClr>
              <a:buSzPts val="2200"/>
              <a:buFont typeface="Noto Sans Symbols"/>
              <a:buChar char="❖"/>
            </a:pPr>
            <a:r>
              <a:rPr lang="en-US" sz="2200">
                <a:solidFill>
                  <a:srgbClr val="0070C0"/>
                </a:solidFill>
                <a:latin typeface="Arial"/>
                <a:ea typeface="Arial"/>
                <a:cs typeface="Arial"/>
                <a:sym typeface="Arial"/>
              </a:rPr>
              <a:t>Milk Variety (Two varieties)</a:t>
            </a:r>
            <a:endParaRPr/>
          </a:p>
          <a:p>
            <a:pPr indent="-139700" lvl="0" marL="91440" marR="0" rtl="0" algn="l">
              <a:lnSpc>
                <a:spcPct val="90000"/>
              </a:lnSpc>
              <a:spcBef>
                <a:spcPts val="1400"/>
              </a:spcBef>
              <a:spcAft>
                <a:spcPts val="0"/>
              </a:spcAft>
              <a:buClr>
                <a:schemeClr val="accent2"/>
              </a:buClr>
              <a:buSzPts val="2200"/>
              <a:buFont typeface="Noto Sans Symbols"/>
              <a:buChar char="❖"/>
            </a:pPr>
            <a:r>
              <a:rPr lang="en-US" sz="2200">
                <a:solidFill>
                  <a:srgbClr val="0070C0"/>
                </a:solidFill>
                <a:latin typeface="Arial"/>
                <a:ea typeface="Arial"/>
                <a:cs typeface="Arial"/>
                <a:sym typeface="Arial"/>
              </a:rPr>
              <a:t>Age/Grade Group</a:t>
            </a:r>
            <a:endParaRPr/>
          </a:p>
          <a:p>
            <a:pPr indent="0" lvl="0" marL="0" marR="0" rtl="0" algn="l">
              <a:lnSpc>
                <a:spcPct val="90000"/>
              </a:lnSpc>
              <a:spcBef>
                <a:spcPts val="1400"/>
              </a:spcBef>
              <a:spcAft>
                <a:spcPts val="0"/>
              </a:spcAft>
              <a:buClr>
                <a:schemeClr val="accent2"/>
              </a:buClr>
              <a:buSzPts val="2200"/>
              <a:buFont typeface="Twentieth Century"/>
              <a:buNone/>
            </a:pPr>
            <a:r>
              <a:t/>
            </a:r>
            <a:endParaRPr sz="2200">
              <a:solidFill>
                <a:schemeClr val="accent6"/>
              </a:solidFill>
              <a:latin typeface="Arial"/>
              <a:ea typeface="Arial"/>
              <a:cs typeface="Arial"/>
              <a:sym typeface="Arial"/>
            </a:endParaRPr>
          </a:p>
        </p:txBody>
      </p:sp>
      <p:sp>
        <p:nvSpPr>
          <p:cNvPr id="170" name="Google Shape;170;p20"/>
          <p:cNvSpPr/>
          <p:nvPr/>
        </p:nvSpPr>
        <p:spPr>
          <a:xfrm>
            <a:off x="4797133" y="2457853"/>
            <a:ext cx="1704109" cy="716973"/>
          </a:xfrm>
          <a:prstGeom prst="rightArrow">
            <a:avLst>
              <a:gd fmla="val 50000" name="adj1"/>
              <a:gd fmla="val 50000" name="adj2"/>
            </a:avLst>
          </a:prstGeom>
          <a:solidFill>
            <a:srgbClr val="92D050"/>
          </a:solidFill>
          <a:ln cap="flat" cmpd="sng" w="15875">
            <a:solidFill>
              <a:srgbClr val="B7802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71" name="Google Shape;171;p20"/>
          <p:cNvSpPr txBox="1"/>
          <p:nvPr/>
        </p:nvSpPr>
        <p:spPr>
          <a:xfrm>
            <a:off x="6709049" y="1732625"/>
            <a:ext cx="5482800" cy="3189300"/>
          </a:xfrm>
          <a:prstGeom prst="rect">
            <a:avLst/>
          </a:prstGeom>
          <a:noFill/>
          <a:ln>
            <a:noFill/>
          </a:ln>
        </p:spPr>
        <p:txBody>
          <a:bodyPr anchorCtr="0" anchor="t" bIns="45700" lIns="45700" spcFirstLastPara="1" rIns="45700" wrap="square" tIns="45700">
            <a:normAutofit lnSpcReduction="10000"/>
          </a:bodyPr>
          <a:lstStyle/>
          <a:p>
            <a:pPr indent="-139700" lvl="0" marL="91440" marR="0" rtl="0" algn="l">
              <a:lnSpc>
                <a:spcPct val="90000"/>
              </a:lnSpc>
              <a:spcBef>
                <a:spcPts val="0"/>
              </a:spcBef>
              <a:spcAft>
                <a:spcPts val="0"/>
              </a:spcAft>
              <a:buClr>
                <a:schemeClr val="accent2"/>
              </a:buClr>
              <a:buSzPts val="2200"/>
              <a:buFont typeface="Noto Sans Symbols"/>
              <a:buChar char="✔"/>
            </a:pPr>
            <a:r>
              <a:rPr lang="en-US" sz="2200">
                <a:solidFill>
                  <a:srgbClr val="0070C0"/>
                </a:solidFill>
                <a:latin typeface="Arial"/>
                <a:ea typeface="Arial"/>
                <a:cs typeface="Arial"/>
                <a:sym typeface="Arial"/>
              </a:rPr>
              <a:t>Sodium Target 1 –Just opt in</a:t>
            </a:r>
            <a:endParaRPr/>
          </a:p>
          <a:p>
            <a:pPr indent="-139700" lvl="0" marL="91440" marR="0" rtl="0" algn="l">
              <a:lnSpc>
                <a:spcPct val="90000"/>
              </a:lnSpc>
              <a:spcBef>
                <a:spcPts val="1400"/>
              </a:spcBef>
              <a:spcAft>
                <a:spcPts val="0"/>
              </a:spcAft>
              <a:buClr>
                <a:schemeClr val="accent2"/>
              </a:buClr>
              <a:buSzPts val="2200"/>
              <a:buFont typeface="Noto Sans Symbols"/>
              <a:buChar char="❖"/>
            </a:pPr>
            <a:r>
              <a:rPr lang="en-US" sz="2200">
                <a:solidFill>
                  <a:srgbClr val="0070C0"/>
                </a:solidFill>
                <a:latin typeface="Arial"/>
                <a:ea typeface="Arial"/>
                <a:cs typeface="Arial"/>
                <a:sym typeface="Arial"/>
              </a:rPr>
              <a:t>Whole Grains 50% - </a:t>
            </a:r>
            <a:r>
              <a:rPr lang="en-US" sz="2200">
                <a:solidFill>
                  <a:srgbClr val="0070C0"/>
                </a:solidFill>
                <a:highlight>
                  <a:schemeClr val="lt1"/>
                </a:highlight>
                <a:latin typeface="Arial"/>
                <a:ea typeface="Arial"/>
                <a:cs typeface="Arial"/>
                <a:sym typeface="Arial"/>
              </a:rPr>
              <a:t>Justify need</a:t>
            </a:r>
            <a:endParaRPr>
              <a:highlight>
                <a:schemeClr val="lt1"/>
              </a:highlight>
            </a:endParaRPr>
          </a:p>
          <a:p>
            <a:pPr indent="-139700" lvl="0" marL="91440" marR="0" rtl="0" algn="l">
              <a:lnSpc>
                <a:spcPct val="90000"/>
              </a:lnSpc>
              <a:spcBef>
                <a:spcPts val="1400"/>
              </a:spcBef>
              <a:spcAft>
                <a:spcPts val="0"/>
              </a:spcAft>
              <a:buClr>
                <a:schemeClr val="accent2"/>
              </a:buClr>
              <a:buSzPts val="2200"/>
              <a:buFont typeface="Noto Sans Symbols"/>
              <a:buChar char="❖"/>
            </a:pPr>
            <a:r>
              <a:rPr lang="en-US" sz="2200">
                <a:solidFill>
                  <a:srgbClr val="0070C0"/>
                </a:solidFill>
                <a:latin typeface="Arial"/>
                <a:ea typeface="Arial"/>
                <a:cs typeface="Arial"/>
                <a:sym typeface="Arial"/>
              </a:rPr>
              <a:t>Low-Fat (1%) Flavored Milk –</a:t>
            </a:r>
            <a:r>
              <a:rPr lang="en-US" sz="2200">
                <a:solidFill>
                  <a:srgbClr val="0070C0"/>
                </a:solidFill>
                <a:highlight>
                  <a:schemeClr val="lt1"/>
                </a:highlight>
              </a:rPr>
              <a:t>Justify need</a:t>
            </a:r>
            <a:endParaRPr>
              <a:highlight>
                <a:schemeClr val="lt1"/>
              </a:highlight>
            </a:endParaRPr>
          </a:p>
          <a:p>
            <a:pPr indent="-139700" lvl="0" marL="91440" marR="0" rtl="0" algn="l">
              <a:lnSpc>
                <a:spcPct val="90000"/>
              </a:lnSpc>
              <a:spcBef>
                <a:spcPts val="1400"/>
              </a:spcBef>
              <a:spcAft>
                <a:spcPts val="0"/>
              </a:spcAft>
              <a:buClr>
                <a:schemeClr val="accent2"/>
              </a:buClr>
              <a:buSzPts val="2200"/>
              <a:buFont typeface="Noto Sans Symbols"/>
              <a:buChar char="❖"/>
            </a:pPr>
            <a:r>
              <a:rPr lang="en-US" sz="2200">
                <a:solidFill>
                  <a:srgbClr val="0070C0"/>
                </a:solidFill>
                <a:latin typeface="Arial"/>
                <a:ea typeface="Arial"/>
                <a:cs typeface="Arial"/>
                <a:sym typeface="Arial"/>
              </a:rPr>
              <a:t>Vegetable Subgroups –Justify need</a:t>
            </a:r>
            <a:endParaRPr/>
          </a:p>
          <a:p>
            <a:pPr indent="-139700" lvl="0" marL="91440" marR="0" rtl="0" algn="l">
              <a:lnSpc>
                <a:spcPct val="90000"/>
              </a:lnSpc>
              <a:spcBef>
                <a:spcPts val="1400"/>
              </a:spcBef>
              <a:spcAft>
                <a:spcPts val="0"/>
              </a:spcAft>
              <a:buClr>
                <a:schemeClr val="accent2"/>
              </a:buClr>
              <a:buSzPts val="2200"/>
              <a:buFont typeface="Noto Sans Symbols"/>
              <a:buChar char="❖"/>
            </a:pPr>
            <a:r>
              <a:rPr lang="en-US" sz="2200">
                <a:solidFill>
                  <a:srgbClr val="0070C0"/>
                </a:solidFill>
                <a:latin typeface="Arial"/>
                <a:ea typeface="Arial"/>
                <a:cs typeface="Arial"/>
                <a:sym typeface="Arial"/>
              </a:rPr>
              <a:t>Milk Variety –Justify need</a:t>
            </a:r>
            <a:endParaRPr/>
          </a:p>
          <a:p>
            <a:pPr indent="-139700" lvl="0" marL="91440" marR="0" rtl="0" algn="l">
              <a:lnSpc>
                <a:spcPct val="90000"/>
              </a:lnSpc>
              <a:spcBef>
                <a:spcPts val="1400"/>
              </a:spcBef>
              <a:spcAft>
                <a:spcPts val="0"/>
              </a:spcAft>
              <a:buClr>
                <a:schemeClr val="accent2"/>
              </a:buClr>
              <a:buSzPts val="2200"/>
              <a:buFont typeface="Noto Sans Symbols"/>
              <a:buChar char="❖"/>
            </a:pPr>
            <a:r>
              <a:rPr lang="en-US" sz="2200">
                <a:solidFill>
                  <a:srgbClr val="0070C0"/>
                </a:solidFill>
                <a:latin typeface="Arial"/>
                <a:ea typeface="Arial"/>
                <a:cs typeface="Arial"/>
                <a:sym typeface="Arial"/>
              </a:rPr>
              <a:t>Age/Grade Group –Justify need</a:t>
            </a:r>
            <a:endParaRPr/>
          </a:p>
          <a:p>
            <a:pPr indent="0" lvl="0" marL="0" marR="0" rtl="0" algn="l">
              <a:lnSpc>
                <a:spcPct val="90000"/>
              </a:lnSpc>
              <a:spcBef>
                <a:spcPts val="1400"/>
              </a:spcBef>
              <a:spcAft>
                <a:spcPts val="0"/>
              </a:spcAft>
              <a:buClr>
                <a:schemeClr val="accent2"/>
              </a:buClr>
              <a:buSzPts val="2200"/>
              <a:buFont typeface="Twentieth Century"/>
              <a:buNone/>
            </a:pPr>
            <a:r>
              <a:t/>
            </a:r>
            <a:endParaRPr sz="2200">
              <a:solidFill>
                <a:schemeClr val="accent6"/>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21"/>
          <p:cNvSpPr txBox="1"/>
          <p:nvPr>
            <p:ph type="title"/>
          </p:nvPr>
        </p:nvSpPr>
        <p:spPr>
          <a:xfrm>
            <a:off x="1050522" y="276376"/>
            <a:ext cx="9720072" cy="949686"/>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464132"/>
              </a:buClr>
              <a:buSzPts val="3600"/>
              <a:buFont typeface="Arial"/>
              <a:buNone/>
            </a:pPr>
            <a:r>
              <a:rPr lang="en-US" sz="3600"/>
              <a:t>HOW TO OPT INTO WAIVERS</a:t>
            </a:r>
            <a:endParaRPr/>
          </a:p>
        </p:txBody>
      </p:sp>
      <p:sp>
        <p:nvSpPr>
          <p:cNvPr id="177" name="Google Shape;177;p21"/>
          <p:cNvSpPr txBox="1"/>
          <p:nvPr>
            <p:ph idx="1" type="body"/>
          </p:nvPr>
        </p:nvSpPr>
        <p:spPr>
          <a:xfrm>
            <a:off x="1050522" y="1608578"/>
            <a:ext cx="7408672" cy="4023360"/>
          </a:xfrm>
          <a:prstGeom prst="rect">
            <a:avLst/>
          </a:prstGeom>
          <a:noFill/>
          <a:ln>
            <a:noFill/>
          </a:ln>
        </p:spPr>
        <p:txBody>
          <a:bodyPr anchorCtr="0" anchor="t" bIns="45700" lIns="45700" spcFirstLastPara="1" rIns="45700" wrap="square" tIns="45700">
            <a:normAutofit fontScale="85000" lnSpcReduction="10000"/>
          </a:bodyPr>
          <a:lstStyle/>
          <a:p>
            <a:pPr indent="-118745" lvl="0" marL="91440" rtl="0" algn="l">
              <a:lnSpc>
                <a:spcPct val="90000"/>
              </a:lnSpc>
              <a:spcBef>
                <a:spcPts val="0"/>
              </a:spcBef>
              <a:spcAft>
                <a:spcPts val="0"/>
              </a:spcAft>
              <a:buSzPct val="100000"/>
              <a:buChar char=" "/>
            </a:pPr>
            <a:r>
              <a:rPr lang="en-US">
                <a:latin typeface="Arial"/>
                <a:ea typeface="Arial"/>
                <a:cs typeface="Arial"/>
                <a:sym typeface="Arial"/>
              </a:rPr>
              <a:t>Google Forms (survey) available soon from OPI for schools to opt in and state the specific justification for the waiver.</a:t>
            </a:r>
            <a:endParaRPr/>
          </a:p>
          <a:p>
            <a:pPr indent="-118745" lvl="0" marL="91440" rtl="0" algn="l">
              <a:lnSpc>
                <a:spcPct val="90000"/>
              </a:lnSpc>
              <a:spcBef>
                <a:spcPts val="1400"/>
              </a:spcBef>
              <a:spcAft>
                <a:spcPts val="0"/>
              </a:spcAft>
              <a:buSzPct val="100000"/>
              <a:buChar char=" "/>
            </a:pPr>
            <a:r>
              <a:rPr b="0" i="0" lang="en-US">
                <a:solidFill>
                  <a:schemeClr val="accent4"/>
                </a:solidFill>
                <a:latin typeface="Arial"/>
                <a:ea typeface="Arial"/>
                <a:cs typeface="Arial"/>
                <a:sym typeface="Arial"/>
              </a:rPr>
              <a:t>Examples of justification for the waiver:</a:t>
            </a:r>
            <a:endParaRPr/>
          </a:p>
          <a:p>
            <a:pPr indent="-118745" lvl="0" marL="91440" rtl="0" algn="l">
              <a:lnSpc>
                <a:spcPct val="90000"/>
              </a:lnSpc>
              <a:spcBef>
                <a:spcPts val="1400"/>
              </a:spcBef>
              <a:spcAft>
                <a:spcPts val="0"/>
              </a:spcAft>
              <a:buSzPct val="100000"/>
              <a:buFont typeface="Noto Sans Symbols"/>
              <a:buChar char="⮚"/>
            </a:pPr>
            <a:r>
              <a:rPr lang="en-US">
                <a:solidFill>
                  <a:srgbClr val="0070C0"/>
                </a:solidFill>
                <a:latin typeface="Arial"/>
                <a:ea typeface="Arial"/>
                <a:cs typeface="Arial"/>
                <a:sym typeface="Arial"/>
              </a:rPr>
              <a:t>For the 1% flavored milk flexibility, maybe “fat-free chocolate milk is unavailable from the distributor” or </a:t>
            </a:r>
            <a:r>
              <a:rPr lang="en-US">
                <a:solidFill>
                  <a:srgbClr val="0070C0"/>
                </a:solidFill>
              </a:rPr>
              <a:t>“need certainty to plan meals” as justification</a:t>
            </a:r>
            <a:r>
              <a:rPr lang="en-US">
                <a:solidFill>
                  <a:srgbClr val="0070C0"/>
                </a:solidFill>
                <a:latin typeface="Arial"/>
                <a:ea typeface="Arial"/>
                <a:cs typeface="Arial"/>
                <a:sym typeface="Arial"/>
              </a:rPr>
              <a:t> – schools would need to check with their vendors.</a:t>
            </a:r>
            <a:endParaRPr/>
          </a:p>
          <a:p>
            <a:pPr indent="-118745" lvl="0" marL="91440" rtl="0" algn="l">
              <a:lnSpc>
                <a:spcPct val="90000"/>
              </a:lnSpc>
              <a:spcBef>
                <a:spcPts val="1400"/>
              </a:spcBef>
              <a:spcAft>
                <a:spcPts val="0"/>
              </a:spcAft>
              <a:buSzPct val="100000"/>
              <a:buFont typeface="Noto Sans Symbols"/>
              <a:buChar char="⮚"/>
            </a:pPr>
            <a:r>
              <a:rPr lang="en-US">
                <a:solidFill>
                  <a:srgbClr val="0070C0"/>
                </a:solidFill>
                <a:latin typeface="Arial"/>
                <a:ea typeface="Arial"/>
                <a:cs typeface="Arial"/>
                <a:sym typeface="Arial"/>
              </a:rPr>
              <a:t>For the two Milk Variety requirement, maybe “need certainty to plan for grab and go meals” but for cafeteria meals </a:t>
            </a:r>
            <a:r>
              <a:rPr lang="en-US">
                <a:solidFill>
                  <a:srgbClr val="0070C0"/>
                </a:solidFill>
              </a:rPr>
              <a:t>it may not be an issue</a:t>
            </a:r>
            <a:r>
              <a:rPr lang="en-US">
                <a:solidFill>
                  <a:srgbClr val="0070C0"/>
                </a:solidFill>
                <a:latin typeface="Arial"/>
                <a:ea typeface="Arial"/>
                <a:cs typeface="Arial"/>
                <a:sym typeface="Arial"/>
              </a:rPr>
              <a:t>.</a:t>
            </a:r>
            <a:endParaRPr/>
          </a:p>
          <a:p>
            <a:pPr indent="-118745" lvl="0" marL="91440" rtl="0" algn="l">
              <a:lnSpc>
                <a:spcPct val="90000"/>
              </a:lnSpc>
              <a:spcBef>
                <a:spcPts val="1400"/>
              </a:spcBef>
              <a:spcAft>
                <a:spcPts val="0"/>
              </a:spcAft>
              <a:buSzPct val="100000"/>
              <a:buFont typeface="Noto Sans Symbols"/>
              <a:buChar char="⮚"/>
            </a:pPr>
            <a:r>
              <a:rPr lang="en-US">
                <a:solidFill>
                  <a:srgbClr val="0070C0"/>
                </a:solidFill>
                <a:latin typeface="Arial"/>
                <a:ea typeface="Arial"/>
                <a:cs typeface="Arial"/>
                <a:sym typeface="Arial"/>
              </a:rPr>
              <a:t>For the 50% Whole Grain flexibility, maybe “School needs flexibility from the 100% WGR requirement due to lack of distributor options for WGR items.” – schools </a:t>
            </a:r>
            <a:r>
              <a:rPr lang="en-US">
                <a:solidFill>
                  <a:srgbClr val="0070C0"/>
                </a:solidFill>
              </a:rPr>
              <a:t>may </a:t>
            </a:r>
            <a:r>
              <a:rPr lang="en-US">
                <a:solidFill>
                  <a:srgbClr val="0070C0"/>
                </a:solidFill>
                <a:latin typeface="Arial"/>
                <a:ea typeface="Arial"/>
                <a:cs typeface="Arial"/>
                <a:sym typeface="Arial"/>
              </a:rPr>
              <a:t>need to check with their vendors.</a:t>
            </a:r>
            <a:endParaRPr/>
          </a:p>
          <a:p>
            <a:pPr indent="0" lvl="0" marL="91440" rtl="0" algn="l">
              <a:lnSpc>
                <a:spcPct val="90000"/>
              </a:lnSpc>
              <a:spcBef>
                <a:spcPts val="1400"/>
              </a:spcBef>
              <a:spcAft>
                <a:spcPts val="0"/>
              </a:spcAft>
              <a:buSzPct val="100000"/>
              <a:buFont typeface="Noto Sans Symbols"/>
              <a:buNone/>
            </a:pPr>
            <a:r>
              <a:t/>
            </a:r>
            <a:endParaRPr>
              <a:solidFill>
                <a:schemeClr val="accent6"/>
              </a:solidFill>
            </a:endParaRPr>
          </a:p>
        </p:txBody>
      </p:sp>
      <p:pic>
        <p:nvPicPr>
          <p:cNvPr id="178" name="Google Shape;178;p21"/>
          <p:cNvPicPr preferRelativeResize="0"/>
          <p:nvPr/>
        </p:nvPicPr>
        <p:blipFill rotWithShape="1">
          <a:blip r:embed="rId3">
            <a:alphaModFix/>
          </a:blip>
          <a:srcRect b="0" l="0" r="0" t="0"/>
          <a:stretch/>
        </p:blipFill>
        <p:spPr>
          <a:xfrm flipH="1">
            <a:off x="8459194" y="372998"/>
            <a:ext cx="3241990" cy="2086981"/>
          </a:xfrm>
          <a:prstGeom prst="rect">
            <a:avLst/>
          </a:prstGeom>
          <a:noFill/>
          <a:ln>
            <a:noFill/>
          </a:ln>
        </p:spPr>
      </p:pic>
      <p:pic>
        <p:nvPicPr>
          <p:cNvPr id="179" name="Google Shape;179;p21"/>
          <p:cNvPicPr preferRelativeResize="0"/>
          <p:nvPr/>
        </p:nvPicPr>
        <p:blipFill rotWithShape="1">
          <a:blip r:embed="rId4">
            <a:alphaModFix/>
          </a:blip>
          <a:srcRect b="0" l="0" r="0" t="0"/>
          <a:stretch/>
        </p:blipFill>
        <p:spPr>
          <a:xfrm>
            <a:off x="8907478" y="2937086"/>
            <a:ext cx="2793706" cy="2386012"/>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Integral">
  <a:themeElements>
    <a:clrScheme name="OPI Template">
      <a:dk1>
        <a:srgbClr val="2E2B21"/>
      </a:dk1>
      <a:lt1>
        <a:srgbClr val="FFFFFF"/>
      </a:lt1>
      <a:dk2>
        <a:srgbClr val="605B4F"/>
      </a:dk2>
      <a:lt2>
        <a:srgbClr val="FFFFFF"/>
      </a:lt2>
      <a:accent1>
        <a:srgbClr val="FBB040"/>
      </a:accent1>
      <a:accent2>
        <a:srgbClr val="8F1D4D"/>
      </a:accent2>
      <a:accent3>
        <a:srgbClr val="073763"/>
      </a:accent3>
      <a:accent4>
        <a:srgbClr val="8CA221"/>
      </a:accent4>
      <a:accent5>
        <a:srgbClr val="8F1D4D"/>
      </a:accent5>
      <a:accent6>
        <a:srgbClr val="FBB040"/>
      </a:accent6>
      <a:hlink>
        <a:srgbClr val="8CA221"/>
      </a:hlink>
      <a:folHlink>
        <a:srgbClr val="8CA22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