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39"/>
  </p:notesMasterIdLst>
  <p:sldIdLst>
    <p:sldId id="382" r:id="rId3"/>
    <p:sldId id="414" r:id="rId4"/>
    <p:sldId id="263" r:id="rId5"/>
    <p:sldId id="323" r:id="rId6"/>
    <p:sldId id="409" r:id="rId7"/>
    <p:sldId id="313" r:id="rId8"/>
    <p:sldId id="410" r:id="rId9"/>
    <p:sldId id="415" r:id="rId10"/>
    <p:sldId id="419" r:id="rId11"/>
    <p:sldId id="420" r:id="rId12"/>
    <p:sldId id="422" r:id="rId13"/>
    <p:sldId id="421" r:id="rId14"/>
    <p:sldId id="423" r:id="rId15"/>
    <p:sldId id="424" r:id="rId16"/>
    <p:sldId id="416" r:id="rId17"/>
    <p:sldId id="301" r:id="rId18"/>
    <p:sldId id="425" r:id="rId19"/>
    <p:sldId id="302" r:id="rId20"/>
    <p:sldId id="303" r:id="rId21"/>
    <p:sldId id="304" r:id="rId22"/>
    <p:sldId id="426" r:id="rId23"/>
    <p:sldId id="306" r:id="rId24"/>
    <p:sldId id="308" r:id="rId25"/>
    <p:sldId id="311" r:id="rId26"/>
    <p:sldId id="316" r:id="rId27"/>
    <p:sldId id="428" r:id="rId28"/>
    <p:sldId id="417" r:id="rId29"/>
    <p:sldId id="429" r:id="rId30"/>
    <p:sldId id="350" r:id="rId31"/>
    <p:sldId id="427" r:id="rId32"/>
    <p:sldId id="342" r:id="rId33"/>
    <p:sldId id="343" r:id="rId34"/>
    <p:sldId id="344" r:id="rId35"/>
    <p:sldId id="345" r:id="rId36"/>
    <p:sldId id="346" r:id="rId37"/>
    <p:sldId id="418" r:id="rId38"/>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1" roundtripDataSignature="AMtx7mjGkvm9EBDlSH95PWpSuOOo7ovR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6AEED3-F698-49AA-8F68-4EEFE47DA2B9}">
  <a:tblStyle styleId="{7C6AEED3-F698-49AA-8F68-4EEFE47DA2B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2EE"/>
          </a:solidFill>
        </a:fill>
      </a:tcStyle>
    </a:wholeTbl>
    <a:band1H>
      <a:tcTxStyle/>
      <a:tcStyle>
        <a:tcBdr/>
        <a:fill>
          <a:solidFill>
            <a:srgbClr val="E0E5DB"/>
          </a:solidFill>
        </a:fill>
      </a:tcStyle>
    </a:band1H>
    <a:band2H>
      <a:tcTxStyle/>
      <a:tcStyle>
        <a:tcBdr/>
      </a:tcStyle>
    </a:band2H>
    <a:band1V>
      <a:tcTxStyle/>
      <a:tcStyle>
        <a:tcBdr/>
        <a:fill>
          <a:solidFill>
            <a:srgbClr val="E0E5D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923" autoAdjust="0"/>
  </p:normalViewPr>
  <p:slideViewPr>
    <p:cSldViewPr snapToGrid="0">
      <p:cViewPr varScale="1">
        <p:scale>
          <a:sx n="48" d="100"/>
          <a:sy n="48" d="100"/>
        </p:scale>
        <p:origin x="129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63"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61"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6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EB1FB-1F70-4DD6-8CC1-36BDE4CA27F6}" type="doc">
      <dgm:prSet loTypeId="urn:microsoft.com/office/officeart/2011/layout/CircleProcess" loCatId="process" qsTypeId="urn:microsoft.com/office/officeart/2005/8/quickstyle/simple1" qsCatId="simple" csTypeId="urn:microsoft.com/office/officeart/2005/8/colors/accent0_3" csCatId="mainScheme" phldr="1"/>
      <dgm:spPr/>
      <dgm:t>
        <a:bodyPr/>
        <a:lstStyle/>
        <a:p>
          <a:endParaRPr lang="en-US"/>
        </a:p>
      </dgm:t>
    </dgm:pt>
    <dgm:pt modelId="{0EC22CFD-A13B-4F2E-BAB6-BD6B3C7B62F5}">
      <dgm:prSet custT="1"/>
      <dgm:spPr/>
      <dgm:t>
        <a:bodyPr/>
        <a:lstStyle/>
        <a:p>
          <a:r>
            <a:rPr lang="en-US" sz="1400" b="1" dirty="0"/>
            <a:t>Introduction</a:t>
          </a:r>
        </a:p>
      </dgm:t>
    </dgm:pt>
    <dgm:pt modelId="{D5E752DC-B8FC-4B83-BD7C-F011670F0D00}" type="parTrans" cxnId="{45562DFC-9FD8-4888-98BC-B9664E8858B4}">
      <dgm:prSet/>
      <dgm:spPr/>
      <dgm:t>
        <a:bodyPr/>
        <a:lstStyle/>
        <a:p>
          <a:endParaRPr lang="en-US"/>
        </a:p>
      </dgm:t>
    </dgm:pt>
    <dgm:pt modelId="{8ABF5CA3-6EF3-4081-BD7A-20BDF364C717}" type="sibTrans" cxnId="{45562DFC-9FD8-4888-98BC-B9664E8858B4}">
      <dgm:prSet/>
      <dgm:spPr/>
      <dgm:t>
        <a:bodyPr/>
        <a:lstStyle/>
        <a:p>
          <a:endParaRPr lang="en-US"/>
        </a:p>
      </dgm:t>
    </dgm:pt>
    <dgm:pt modelId="{B13D2333-4F20-42B1-B355-533E1506964C}">
      <dgm:prSet/>
      <dgm:spPr/>
      <dgm:t>
        <a:bodyPr/>
        <a:lstStyle/>
        <a:p>
          <a:r>
            <a:rPr lang="en-US" b="1" dirty="0"/>
            <a:t>What to Expect </a:t>
          </a:r>
        </a:p>
        <a:p>
          <a:r>
            <a:rPr lang="en-US" b="1" dirty="0"/>
            <a:t>SY21-22</a:t>
          </a:r>
        </a:p>
      </dgm:t>
    </dgm:pt>
    <dgm:pt modelId="{87637DC7-4143-4A4D-9AB5-9DA230B44F16}" type="parTrans" cxnId="{76C2BC6C-E63F-4F0F-B593-8C9EFE0E909D}">
      <dgm:prSet/>
      <dgm:spPr/>
      <dgm:t>
        <a:bodyPr/>
        <a:lstStyle/>
        <a:p>
          <a:endParaRPr lang="en-US"/>
        </a:p>
      </dgm:t>
    </dgm:pt>
    <dgm:pt modelId="{E92A6714-3B66-4722-AF7C-8D82F6095541}" type="sibTrans" cxnId="{76C2BC6C-E63F-4F0F-B593-8C9EFE0E909D}">
      <dgm:prSet/>
      <dgm:spPr/>
      <dgm:t>
        <a:bodyPr/>
        <a:lstStyle/>
        <a:p>
          <a:endParaRPr lang="en-US"/>
        </a:p>
      </dgm:t>
    </dgm:pt>
    <dgm:pt modelId="{B8C92CA8-3A7F-4189-8A86-0AC651E1722E}">
      <dgm:prSet/>
      <dgm:spPr/>
      <dgm:t>
        <a:bodyPr/>
        <a:lstStyle/>
        <a:p>
          <a:r>
            <a:rPr lang="en-US" b="1" dirty="0"/>
            <a:t>Non-Profit School Food Service Account</a:t>
          </a:r>
        </a:p>
      </dgm:t>
    </dgm:pt>
    <dgm:pt modelId="{940990D7-4A3A-4E1B-805A-665F900F45AE}" type="parTrans" cxnId="{F15407F9-561F-4D3E-934A-4F4579D22ED4}">
      <dgm:prSet/>
      <dgm:spPr/>
      <dgm:t>
        <a:bodyPr/>
        <a:lstStyle/>
        <a:p>
          <a:endParaRPr lang="en-US"/>
        </a:p>
      </dgm:t>
    </dgm:pt>
    <dgm:pt modelId="{951B4D93-7169-4295-AB46-D40B1A7DFA1E}" type="sibTrans" cxnId="{F15407F9-561F-4D3E-934A-4F4579D22ED4}">
      <dgm:prSet/>
      <dgm:spPr/>
      <dgm:t>
        <a:bodyPr/>
        <a:lstStyle/>
        <a:p>
          <a:endParaRPr lang="en-US"/>
        </a:p>
      </dgm:t>
    </dgm:pt>
    <dgm:pt modelId="{AD7B8330-DC93-4B03-944C-FB3F7750C45A}">
      <dgm:prSet/>
      <dgm:spPr/>
      <dgm:t>
        <a:bodyPr/>
        <a:lstStyle/>
        <a:p>
          <a:r>
            <a:rPr lang="en-US" b="1" dirty="0"/>
            <a:t>Questions?</a:t>
          </a:r>
        </a:p>
      </dgm:t>
    </dgm:pt>
    <dgm:pt modelId="{0CEFC774-D02D-4E07-996F-02B1EB145A9E}" type="parTrans" cxnId="{D86D3BAE-73E2-483D-A2DC-AD712BE8129E}">
      <dgm:prSet/>
      <dgm:spPr/>
      <dgm:t>
        <a:bodyPr/>
        <a:lstStyle/>
        <a:p>
          <a:endParaRPr lang="en-US"/>
        </a:p>
      </dgm:t>
    </dgm:pt>
    <dgm:pt modelId="{B5B8AE2B-B52F-4E99-A221-07A0CBBD7C90}" type="sibTrans" cxnId="{D86D3BAE-73E2-483D-A2DC-AD712BE8129E}">
      <dgm:prSet/>
      <dgm:spPr/>
      <dgm:t>
        <a:bodyPr/>
        <a:lstStyle/>
        <a:p>
          <a:endParaRPr lang="en-US"/>
        </a:p>
      </dgm:t>
    </dgm:pt>
    <dgm:pt modelId="{C867284D-94FB-4AE4-9677-E838633F1C62}">
      <dgm:prSet/>
      <dgm:spPr/>
      <dgm:t>
        <a:bodyPr/>
        <a:lstStyle/>
        <a:p>
          <a:r>
            <a:rPr lang="en-US" b="1" dirty="0"/>
            <a:t>Free/Reduced Applications + DCA</a:t>
          </a:r>
        </a:p>
      </dgm:t>
    </dgm:pt>
    <dgm:pt modelId="{5E1AFC97-ACA1-44EB-AD52-C10E42D9FFFC}" type="parTrans" cxnId="{CC6176B7-67BE-4E1D-9901-5CC486351EFA}">
      <dgm:prSet/>
      <dgm:spPr/>
      <dgm:t>
        <a:bodyPr/>
        <a:lstStyle/>
        <a:p>
          <a:endParaRPr lang="en-US"/>
        </a:p>
      </dgm:t>
    </dgm:pt>
    <dgm:pt modelId="{9B8AEC70-813F-41CF-B813-4A3015DCA918}" type="sibTrans" cxnId="{CC6176B7-67BE-4E1D-9901-5CC486351EFA}">
      <dgm:prSet/>
      <dgm:spPr/>
      <dgm:t>
        <a:bodyPr/>
        <a:lstStyle/>
        <a:p>
          <a:endParaRPr lang="en-US"/>
        </a:p>
      </dgm:t>
    </dgm:pt>
    <dgm:pt modelId="{229BBECB-A5DF-4D11-A185-203804565091}">
      <dgm:prSet/>
      <dgm:spPr/>
      <dgm:t>
        <a:bodyPr/>
        <a:lstStyle/>
        <a:p>
          <a:r>
            <a:rPr lang="en-US" b="1" dirty="0"/>
            <a:t>Counting &amp; Claiming</a:t>
          </a:r>
        </a:p>
      </dgm:t>
    </dgm:pt>
    <dgm:pt modelId="{0655DD13-436C-483E-ADA4-A65BDF475575}" type="parTrans" cxnId="{4F40A4AE-2CFB-4F3A-BDFB-5FBFC176A5EA}">
      <dgm:prSet/>
      <dgm:spPr/>
      <dgm:t>
        <a:bodyPr/>
        <a:lstStyle/>
        <a:p>
          <a:endParaRPr lang="en-US"/>
        </a:p>
      </dgm:t>
    </dgm:pt>
    <dgm:pt modelId="{94CC514A-942D-4E3B-A0F5-632BC98F2912}" type="sibTrans" cxnId="{4F40A4AE-2CFB-4F3A-BDFB-5FBFC176A5EA}">
      <dgm:prSet/>
      <dgm:spPr/>
      <dgm:t>
        <a:bodyPr/>
        <a:lstStyle/>
        <a:p>
          <a:endParaRPr lang="en-US"/>
        </a:p>
      </dgm:t>
    </dgm:pt>
    <dgm:pt modelId="{D134EEE9-CD71-409F-B500-0614127DBFF4}" type="pres">
      <dgm:prSet presAssocID="{5F5EB1FB-1F70-4DD6-8CC1-36BDE4CA27F6}" presName="Name0" presStyleCnt="0">
        <dgm:presLayoutVars>
          <dgm:chMax val="11"/>
          <dgm:chPref val="11"/>
          <dgm:dir/>
          <dgm:resizeHandles/>
        </dgm:presLayoutVars>
      </dgm:prSet>
      <dgm:spPr/>
    </dgm:pt>
    <dgm:pt modelId="{6EBC0E71-9311-414D-ABB2-123ED9AB1566}" type="pres">
      <dgm:prSet presAssocID="{AD7B8330-DC93-4B03-944C-FB3F7750C45A}" presName="Accent6" presStyleCnt="0"/>
      <dgm:spPr/>
    </dgm:pt>
    <dgm:pt modelId="{FC654E0E-6CF7-452A-BA32-1F88DB66B3C3}" type="pres">
      <dgm:prSet presAssocID="{AD7B8330-DC93-4B03-944C-FB3F7750C45A}" presName="Accent" presStyleLbl="node1" presStyleIdx="0" presStyleCnt="6"/>
      <dgm:spPr>
        <a:solidFill>
          <a:srgbClr val="C00000"/>
        </a:solidFill>
      </dgm:spPr>
    </dgm:pt>
    <dgm:pt modelId="{6A340B0D-993A-4819-8608-F343078A8DE1}" type="pres">
      <dgm:prSet presAssocID="{AD7B8330-DC93-4B03-944C-FB3F7750C45A}" presName="ParentBackground6" presStyleCnt="0"/>
      <dgm:spPr/>
    </dgm:pt>
    <dgm:pt modelId="{D31FAEB3-631C-4208-9E2A-2946E4ECF7FA}" type="pres">
      <dgm:prSet presAssocID="{AD7B8330-DC93-4B03-944C-FB3F7750C45A}" presName="ParentBackground" presStyleLbl="fgAcc1" presStyleIdx="0" presStyleCnt="6"/>
      <dgm:spPr/>
    </dgm:pt>
    <dgm:pt modelId="{C34915A6-3064-4CDB-919A-7C40F9093134}" type="pres">
      <dgm:prSet presAssocID="{AD7B8330-DC93-4B03-944C-FB3F7750C45A}" presName="Parent6" presStyleLbl="revTx" presStyleIdx="0" presStyleCnt="0">
        <dgm:presLayoutVars>
          <dgm:chMax val="1"/>
          <dgm:chPref val="1"/>
          <dgm:bulletEnabled val="1"/>
        </dgm:presLayoutVars>
      </dgm:prSet>
      <dgm:spPr/>
    </dgm:pt>
    <dgm:pt modelId="{820477DA-3996-4192-9497-89C3EE35A22A}" type="pres">
      <dgm:prSet presAssocID="{B8C92CA8-3A7F-4189-8A86-0AC651E1722E}" presName="Accent5" presStyleCnt="0"/>
      <dgm:spPr/>
    </dgm:pt>
    <dgm:pt modelId="{FBE2E99E-4E11-4DA5-B359-2B5996EC92BE}" type="pres">
      <dgm:prSet presAssocID="{B8C92CA8-3A7F-4189-8A86-0AC651E1722E}" presName="Accent" presStyleLbl="node1" presStyleIdx="1" presStyleCnt="6"/>
      <dgm:spPr>
        <a:solidFill>
          <a:srgbClr val="B40000"/>
        </a:solidFill>
      </dgm:spPr>
    </dgm:pt>
    <dgm:pt modelId="{85F2FF04-DE92-4E2B-B860-8D70BC531A15}" type="pres">
      <dgm:prSet presAssocID="{B8C92CA8-3A7F-4189-8A86-0AC651E1722E}" presName="ParentBackground5" presStyleCnt="0"/>
      <dgm:spPr/>
    </dgm:pt>
    <dgm:pt modelId="{B8B532D2-640A-4FFF-84B6-9F1F3F475C19}" type="pres">
      <dgm:prSet presAssocID="{B8C92CA8-3A7F-4189-8A86-0AC651E1722E}" presName="ParentBackground" presStyleLbl="fgAcc1" presStyleIdx="1" presStyleCnt="6"/>
      <dgm:spPr/>
    </dgm:pt>
    <dgm:pt modelId="{D59902F7-017A-4CDB-87B0-A6548BE0DF95}" type="pres">
      <dgm:prSet presAssocID="{B8C92CA8-3A7F-4189-8A86-0AC651E1722E}" presName="Parent5" presStyleLbl="revTx" presStyleIdx="0" presStyleCnt="0">
        <dgm:presLayoutVars>
          <dgm:chMax val="1"/>
          <dgm:chPref val="1"/>
          <dgm:bulletEnabled val="1"/>
        </dgm:presLayoutVars>
      </dgm:prSet>
      <dgm:spPr/>
    </dgm:pt>
    <dgm:pt modelId="{B7DA15DF-E960-4278-98DD-159C68858FD7}" type="pres">
      <dgm:prSet presAssocID="{229BBECB-A5DF-4D11-A185-203804565091}" presName="Accent4" presStyleCnt="0"/>
      <dgm:spPr/>
    </dgm:pt>
    <dgm:pt modelId="{35C7C8E9-3198-4B1B-BC54-F515C148C411}" type="pres">
      <dgm:prSet presAssocID="{229BBECB-A5DF-4D11-A185-203804565091}" presName="Accent" presStyleLbl="node1" presStyleIdx="2" presStyleCnt="6"/>
      <dgm:spPr>
        <a:solidFill>
          <a:srgbClr val="B40000"/>
        </a:solidFill>
      </dgm:spPr>
    </dgm:pt>
    <dgm:pt modelId="{FA91F098-984B-48B7-B0F5-CBF6103D7761}" type="pres">
      <dgm:prSet presAssocID="{229BBECB-A5DF-4D11-A185-203804565091}" presName="ParentBackground4" presStyleCnt="0"/>
      <dgm:spPr/>
    </dgm:pt>
    <dgm:pt modelId="{C4CADB13-1812-4FA7-AF8A-8A077E1722BE}" type="pres">
      <dgm:prSet presAssocID="{229BBECB-A5DF-4D11-A185-203804565091}" presName="ParentBackground" presStyleLbl="fgAcc1" presStyleIdx="2" presStyleCnt="6"/>
      <dgm:spPr/>
    </dgm:pt>
    <dgm:pt modelId="{426F08C9-9023-48D5-89BF-2D08ACA20AFC}" type="pres">
      <dgm:prSet presAssocID="{229BBECB-A5DF-4D11-A185-203804565091}" presName="Parent4" presStyleLbl="revTx" presStyleIdx="0" presStyleCnt="0">
        <dgm:presLayoutVars>
          <dgm:chMax val="1"/>
          <dgm:chPref val="1"/>
          <dgm:bulletEnabled val="1"/>
        </dgm:presLayoutVars>
      </dgm:prSet>
      <dgm:spPr/>
    </dgm:pt>
    <dgm:pt modelId="{B050FD18-7DE9-4D7A-A217-FDFF2DBF438C}" type="pres">
      <dgm:prSet presAssocID="{C867284D-94FB-4AE4-9677-E838633F1C62}" presName="Accent3" presStyleCnt="0"/>
      <dgm:spPr/>
    </dgm:pt>
    <dgm:pt modelId="{05E36526-E1BA-4570-B545-EF9F2429634D}" type="pres">
      <dgm:prSet presAssocID="{C867284D-94FB-4AE4-9677-E838633F1C62}" presName="Accent" presStyleLbl="node1" presStyleIdx="3" presStyleCnt="6"/>
      <dgm:spPr>
        <a:solidFill>
          <a:srgbClr val="C00000"/>
        </a:solidFill>
      </dgm:spPr>
    </dgm:pt>
    <dgm:pt modelId="{7DFC8C2A-E2E2-41AB-BC5E-DD7411068582}" type="pres">
      <dgm:prSet presAssocID="{C867284D-94FB-4AE4-9677-E838633F1C62}" presName="ParentBackground3" presStyleCnt="0"/>
      <dgm:spPr/>
    </dgm:pt>
    <dgm:pt modelId="{7C5DFAFC-0FBC-4D1A-9B0F-44B552C0D0FF}" type="pres">
      <dgm:prSet presAssocID="{C867284D-94FB-4AE4-9677-E838633F1C62}" presName="ParentBackground" presStyleLbl="fgAcc1" presStyleIdx="3" presStyleCnt="6"/>
      <dgm:spPr/>
    </dgm:pt>
    <dgm:pt modelId="{2BED823A-E765-4FDC-A135-D3AF2E2E7C2E}" type="pres">
      <dgm:prSet presAssocID="{C867284D-94FB-4AE4-9677-E838633F1C62}" presName="Parent3" presStyleLbl="revTx" presStyleIdx="0" presStyleCnt="0">
        <dgm:presLayoutVars>
          <dgm:chMax val="1"/>
          <dgm:chPref val="1"/>
          <dgm:bulletEnabled val="1"/>
        </dgm:presLayoutVars>
      </dgm:prSet>
      <dgm:spPr/>
    </dgm:pt>
    <dgm:pt modelId="{65EA223A-4CAA-442B-8D3D-8FD9C8FC1658}" type="pres">
      <dgm:prSet presAssocID="{B13D2333-4F20-42B1-B355-533E1506964C}" presName="Accent2" presStyleCnt="0"/>
      <dgm:spPr/>
    </dgm:pt>
    <dgm:pt modelId="{6909C9DB-A18D-4D75-9420-E3C4E2E9BB38}" type="pres">
      <dgm:prSet presAssocID="{B13D2333-4F20-42B1-B355-533E1506964C}" presName="Accent" presStyleLbl="node1" presStyleIdx="4" presStyleCnt="6"/>
      <dgm:spPr>
        <a:solidFill>
          <a:srgbClr val="B40000"/>
        </a:solidFill>
      </dgm:spPr>
    </dgm:pt>
    <dgm:pt modelId="{FB9B4916-6756-4A1C-BDAF-F70E44295398}" type="pres">
      <dgm:prSet presAssocID="{B13D2333-4F20-42B1-B355-533E1506964C}" presName="ParentBackground2" presStyleCnt="0"/>
      <dgm:spPr/>
    </dgm:pt>
    <dgm:pt modelId="{5955537A-D90C-42A9-A0D6-899F838105F1}" type="pres">
      <dgm:prSet presAssocID="{B13D2333-4F20-42B1-B355-533E1506964C}" presName="ParentBackground" presStyleLbl="fgAcc1" presStyleIdx="4" presStyleCnt="6"/>
      <dgm:spPr/>
    </dgm:pt>
    <dgm:pt modelId="{3F18095C-BE9F-4D2F-8287-2936EB0A80DC}" type="pres">
      <dgm:prSet presAssocID="{B13D2333-4F20-42B1-B355-533E1506964C}" presName="Parent2" presStyleLbl="revTx" presStyleIdx="0" presStyleCnt="0">
        <dgm:presLayoutVars>
          <dgm:chMax val="1"/>
          <dgm:chPref val="1"/>
          <dgm:bulletEnabled val="1"/>
        </dgm:presLayoutVars>
      </dgm:prSet>
      <dgm:spPr/>
    </dgm:pt>
    <dgm:pt modelId="{16EF2E50-2BBB-470A-B1E1-AEB460304BE1}" type="pres">
      <dgm:prSet presAssocID="{0EC22CFD-A13B-4F2E-BAB6-BD6B3C7B62F5}" presName="Accent1" presStyleCnt="0"/>
      <dgm:spPr/>
    </dgm:pt>
    <dgm:pt modelId="{F61E5B5C-B632-4C5F-8277-9860B6BC67A5}" type="pres">
      <dgm:prSet presAssocID="{0EC22CFD-A13B-4F2E-BAB6-BD6B3C7B62F5}" presName="Accent" presStyleLbl="node1" presStyleIdx="5" presStyleCnt="6"/>
      <dgm:spPr>
        <a:solidFill>
          <a:srgbClr val="B40000"/>
        </a:solidFill>
      </dgm:spPr>
    </dgm:pt>
    <dgm:pt modelId="{CA520EA3-E7F6-4A3D-A5D4-7EE4E2835129}" type="pres">
      <dgm:prSet presAssocID="{0EC22CFD-A13B-4F2E-BAB6-BD6B3C7B62F5}" presName="ParentBackground1" presStyleCnt="0"/>
      <dgm:spPr/>
    </dgm:pt>
    <dgm:pt modelId="{DD42FF9E-3A31-4390-BC30-133F3593F7F3}" type="pres">
      <dgm:prSet presAssocID="{0EC22CFD-A13B-4F2E-BAB6-BD6B3C7B62F5}" presName="ParentBackground" presStyleLbl="fgAcc1" presStyleIdx="5" presStyleCnt="6"/>
      <dgm:spPr/>
    </dgm:pt>
    <dgm:pt modelId="{56280A8D-E5E2-48D5-BF65-94E271E40205}" type="pres">
      <dgm:prSet presAssocID="{0EC22CFD-A13B-4F2E-BAB6-BD6B3C7B62F5}" presName="Parent1" presStyleLbl="revTx" presStyleIdx="0" presStyleCnt="0">
        <dgm:presLayoutVars>
          <dgm:chMax val="1"/>
          <dgm:chPref val="1"/>
          <dgm:bulletEnabled val="1"/>
        </dgm:presLayoutVars>
      </dgm:prSet>
      <dgm:spPr/>
    </dgm:pt>
  </dgm:ptLst>
  <dgm:cxnLst>
    <dgm:cxn modelId="{EF465E0C-73DD-4D03-BD9F-726F468D27D4}" type="presOf" srcId="{5F5EB1FB-1F70-4DD6-8CC1-36BDE4CA27F6}" destId="{D134EEE9-CD71-409F-B500-0614127DBFF4}" srcOrd="0" destOrd="0" presId="urn:microsoft.com/office/officeart/2011/layout/CircleProcess"/>
    <dgm:cxn modelId="{AE538A12-6D1B-4364-A760-63F86F50B5E5}" type="presOf" srcId="{C867284D-94FB-4AE4-9677-E838633F1C62}" destId="{7C5DFAFC-0FBC-4D1A-9B0F-44B552C0D0FF}" srcOrd="0" destOrd="0" presId="urn:microsoft.com/office/officeart/2011/layout/CircleProcess"/>
    <dgm:cxn modelId="{5100B920-196C-4D74-8045-F36001AF91C9}" type="presOf" srcId="{229BBECB-A5DF-4D11-A185-203804565091}" destId="{C4CADB13-1812-4FA7-AF8A-8A077E1722BE}" srcOrd="0" destOrd="0" presId="urn:microsoft.com/office/officeart/2011/layout/CircleProcess"/>
    <dgm:cxn modelId="{5E518631-4A7C-4C4D-BD92-C1D6D4F132D4}" type="presOf" srcId="{B8C92CA8-3A7F-4189-8A86-0AC651E1722E}" destId="{D59902F7-017A-4CDB-87B0-A6548BE0DF95}" srcOrd="1" destOrd="0" presId="urn:microsoft.com/office/officeart/2011/layout/CircleProcess"/>
    <dgm:cxn modelId="{5FCB5447-11E7-4A2C-A736-29419BECA152}" type="presOf" srcId="{C867284D-94FB-4AE4-9677-E838633F1C62}" destId="{2BED823A-E765-4FDC-A135-D3AF2E2E7C2E}" srcOrd="1" destOrd="0" presId="urn:microsoft.com/office/officeart/2011/layout/CircleProcess"/>
    <dgm:cxn modelId="{76C2BC6C-E63F-4F0F-B593-8C9EFE0E909D}" srcId="{5F5EB1FB-1F70-4DD6-8CC1-36BDE4CA27F6}" destId="{B13D2333-4F20-42B1-B355-533E1506964C}" srcOrd="1" destOrd="0" parTransId="{87637DC7-4143-4A4D-9AB5-9DA230B44F16}" sibTransId="{E92A6714-3B66-4722-AF7C-8D82F6095541}"/>
    <dgm:cxn modelId="{78F23070-1A87-4A84-A619-DB87DD8A5769}" type="presOf" srcId="{AD7B8330-DC93-4B03-944C-FB3F7750C45A}" destId="{D31FAEB3-631C-4208-9E2A-2946E4ECF7FA}" srcOrd="0" destOrd="0" presId="urn:microsoft.com/office/officeart/2011/layout/CircleProcess"/>
    <dgm:cxn modelId="{26CCB376-3D54-4D8D-AF7F-8D88D9B3B2F1}" type="presOf" srcId="{B13D2333-4F20-42B1-B355-533E1506964C}" destId="{3F18095C-BE9F-4D2F-8287-2936EB0A80DC}" srcOrd="1" destOrd="0" presId="urn:microsoft.com/office/officeart/2011/layout/CircleProcess"/>
    <dgm:cxn modelId="{413AA087-113E-41D9-9BB7-CDBEC282D279}" type="presOf" srcId="{B8C92CA8-3A7F-4189-8A86-0AC651E1722E}" destId="{B8B532D2-640A-4FFF-84B6-9F1F3F475C19}" srcOrd="0" destOrd="0" presId="urn:microsoft.com/office/officeart/2011/layout/CircleProcess"/>
    <dgm:cxn modelId="{AD07868F-C511-4EC1-BC91-3E8601327425}" type="presOf" srcId="{AD7B8330-DC93-4B03-944C-FB3F7750C45A}" destId="{C34915A6-3064-4CDB-919A-7C40F9093134}" srcOrd="1" destOrd="0" presId="urn:microsoft.com/office/officeart/2011/layout/CircleProcess"/>
    <dgm:cxn modelId="{EE309D93-992A-4DD6-97F9-22A1E316B5E2}" type="presOf" srcId="{229BBECB-A5DF-4D11-A185-203804565091}" destId="{426F08C9-9023-48D5-89BF-2D08ACA20AFC}" srcOrd="1" destOrd="0" presId="urn:microsoft.com/office/officeart/2011/layout/CircleProcess"/>
    <dgm:cxn modelId="{0DD8E79D-84ED-489C-99AF-2C3D9A801802}" type="presOf" srcId="{B13D2333-4F20-42B1-B355-533E1506964C}" destId="{5955537A-D90C-42A9-A0D6-899F838105F1}" srcOrd="0" destOrd="0" presId="urn:microsoft.com/office/officeart/2011/layout/CircleProcess"/>
    <dgm:cxn modelId="{D86D3BAE-73E2-483D-A2DC-AD712BE8129E}" srcId="{5F5EB1FB-1F70-4DD6-8CC1-36BDE4CA27F6}" destId="{AD7B8330-DC93-4B03-944C-FB3F7750C45A}" srcOrd="5" destOrd="0" parTransId="{0CEFC774-D02D-4E07-996F-02B1EB145A9E}" sibTransId="{B5B8AE2B-B52F-4E99-A221-07A0CBBD7C90}"/>
    <dgm:cxn modelId="{4F40A4AE-2CFB-4F3A-BDFB-5FBFC176A5EA}" srcId="{5F5EB1FB-1F70-4DD6-8CC1-36BDE4CA27F6}" destId="{229BBECB-A5DF-4D11-A185-203804565091}" srcOrd="3" destOrd="0" parTransId="{0655DD13-436C-483E-ADA4-A65BDF475575}" sibTransId="{94CC514A-942D-4E3B-A0F5-632BC98F2912}"/>
    <dgm:cxn modelId="{CC6176B7-67BE-4E1D-9901-5CC486351EFA}" srcId="{5F5EB1FB-1F70-4DD6-8CC1-36BDE4CA27F6}" destId="{C867284D-94FB-4AE4-9677-E838633F1C62}" srcOrd="2" destOrd="0" parTransId="{5E1AFC97-ACA1-44EB-AD52-C10E42D9FFFC}" sibTransId="{9B8AEC70-813F-41CF-B813-4A3015DCA918}"/>
    <dgm:cxn modelId="{0283FACE-FE9D-4A67-A0E3-EC9D4CA90B5D}" type="presOf" srcId="{0EC22CFD-A13B-4F2E-BAB6-BD6B3C7B62F5}" destId="{56280A8D-E5E2-48D5-BF65-94E271E40205}" srcOrd="1" destOrd="0" presId="urn:microsoft.com/office/officeart/2011/layout/CircleProcess"/>
    <dgm:cxn modelId="{D00384D9-292C-4F9D-AE2D-B934565A5088}" type="presOf" srcId="{0EC22CFD-A13B-4F2E-BAB6-BD6B3C7B62F5}" destId="{DD42FF9E-3A31-4390-BC30-133F3593F7F3}" srcOrd="0" destOrd="0" presId="urn:microsoft.com/office/officeart/2011/layout/CircleProcess"/>
    <dgm:cxn modelId="{F15407F9-561F-4D3E-934A-4F4579D22ED4}" srcId="{5F5EB1FB-1F70-4DD6-8CC1-36BDE4CA27F6}" destId="{B8C92CA8-3A7F-4189-8A86-0AC651E1722E}" srcOrd="4" destOrd="0" parTransId="{940990D7-4A3A-4E1B-805A-665F900F45AE}" sibTransId="{951B4D93-7169-4295-AB46-D40B1A7DFA1E}"/>
    <dgm:cxn modelId="{45562DFC-9FD8-4888-98BC-B9664E8858B4}" srcId="{5F5EB1FB-1F70-4DD6-8CC1-36BDE4CA27F6}" destId="{0EC22CFD-A13B-4F2E-BAB6-BD6B3C7B62F5}" srcOrd="0" destOrd="0" parTransId="{D5E752DC-B8FC-4B83-BD7C-F011670F0D00}" sibTransId="{8ABF5CA3-6EF3-4081-BD7A-20BDF364C717}"/>
    <dgm:cxn modelId="{71432ADD-871F-4864-ADD9-5BF2D26BFF24}" type="presParOf" srcId="{D134EEE9-CD71-409F-B500-0614127DBFF4}" destId="{6EBC0E71-9311-414D-ABB2-123ED9AB1566}" srcOrd="0" destOrd="0" presId="urn:microsoft.com/office/officeart/2011/layout/CircleProcess"/>
    <dgm:cxn modelId="{FC8BC85A-AF05-4488-914B-D11B173AA123}" type="presParOf" srcId="{6EBC0E71-9311-414D-ABB2-123ED9AB1566}" destId="{FC654E0E-6CF7-452A-BA32-1F88DB66B3C3}" srcOrd="0" destOrd="0" presId="urn:microsoft.com/office/officeart/2011/layout/CircleProcess"/>
    <dgm:cxn modelId="{0FF3705A-C0A5-41F1-97AF-6F7FB1E54228}" type="presParOf" srcId="{D134EEE9-CD71-409F-B500-0614127DBFF4}" destId="{6A340B0D-993A-4819-8608-F343078A8DE1}" srcOrd="1" destOrd="0" presId="urn:microsoft.com/office/officeart/2011/layout/CircleProcess"/>
    <dgm:cxn modelId="{06270ADC-C31C-4120-B98F-A88F58B843CC}" type="presParOf" srcId="{6A340B0D-993A-4819-8608-F343078A8DE1}" destId="{D31FAEB3-631C-4208-9E2A-2946E4ECF7FA}" srcOrd="0" destOrd="0" presId="urn:microsoft.com/office/officeart/2011/layout/CircleProcess"/>
    <dgm:cxn modelId="{289F0F6F-4DD1-476A-8170-9147ED233C91}" type="presParOf" srcId="{D134EEE9-CD71-409F-B500-0614127DBFF4}" destId="{C34915A6-3064-4CDB-919A-7C40F9093134}" srcOrd="2" destOrd="0" presId="urn:microsoft.com/office/officeart/2011/layout/CircleProcess"/>
    <dgm:cxn modelId="{54EB98D9-26AA-468F-8FBF-5CE9611ACE79}" type="presParOf" srcId="{D134EEE9-CD71-409F-B500-0614127DBFF4}" destId="{820477DA-3996-4192-9497-89C3EE35A22A}" srcOrd="3" destOrd="0" presId="urn:microsoft.com/office/officeart/2011/layout/CircleProcess"/>
    <dgm:cxn modelId="{1A5EFC52-C60B-4A7C-8DCA-86DA656005AC}" type="presParOf" srcId="{820477DA-3996-4192-9497-89C3EE35A22A}" destId="{FBE2E99E-4E11-4DA5-B359-2B5996EC92BE}" srcOrd="0" destOrd="0" presId="urn:microsoft.com/office/officeart/2011/layout/CircleProcess"/>
    <dgm:cxn modelId="{22DF49C6-F2ED-4117-9976-AB7260611533}" type="presParOf" srcId="{D134EEE9-CD71-409F-B500-0614127DBFF4}" destId="{85F2FF04-DE92-4E2B-B860-8D70BC531A15}" srcOrd="4" destOrd="0" presId="urn:microsoft.com/office/officeart/2011/layout/CircleProcess"/>
    <dgm:cxn modelId="{8FE7C83E-5449-4CDC-A85C-3952B12FDA3A}" type="presParOf" srcId="{85F2FF04-DE92-4E2B-B860-8D70BC531A15}" destId="{B8B532D2-640A-4FFF-84B6-9F1F3F475C19}" srcOrd="0" destOrd="0" presId="urn:microsoft.com/office/officeart/2011/layout/CircleProcess"/>
    <dgm:cxn modelId="{5E41564D-1CDB-41B1-A01E-5E978C7755F1}" type="presParOf" srcId="{D134EEE9-CD71-409F-B500-0614127DBFF4}" destId="{D59902F7-017A-4CDB-87B0-A6548BE0DF95}" srcOrd="5" destOrd="0" presId="urn:microsoft.com/office/officeart/2011/layout/CircleProcess"/>
    <dgm:cxn modelId="{28A94220-8D29-4A93-ADC0-083F243F7084}" type="presParOf" srcId="{D134EEE9-CD71-409F-B500-0614127DBFF4}" destId="{B7DA15DF-E960-4278-98DD-159C68858FD7}" srcOrd="6" destOrd="0" presId="urn:microsoft.com/office/officeart/2011/layout/CircleProcess"/>
    <dgm:cxn modelId="{FFE8E65A-0919-47F7-ADA0-B5158B07CD81}" type="presParOf" srcId="{B7DA15DF-E960-4278-98DD-159C68858FD7}" destId="{35C7C8E9-3198-4B1B-BC54-F515C148C411}" srcOrd="0" destOrd="0" presId="urn:microsoft.com/office/officeart/2011/layout/CircleProcess"/>
    <dgm:cxn modelId="{23C6BAE2-A41C-4C19-853A-ACE16F83279A}" type="presParOf" srcId="{D134EEE9-CD71-409F-B500-0614127DBFF4}" destId="{FA91F098-984B-48B7-B0F5-CBF6103D7761}" srcOrd="7" destOrd="0" presId="urn:microsoft.com/office/officeart/2011/layout/CircleProcess"/>
    <dgm:cxn modelId="{FA4A89B7-D991-4808-90BC-D1C9B4F6D1AC}" type="presParOf" srcId="{FA91F098-984B-48B7-B0F5-CBF6103D7761}" destId="{C4CADB13-1812-4FA7-AF8A-8A077E1722BE}" srcOrd="0" destOrd="0" presId="urn:microsoft.com/office/officeart/2011/layout/CircleProcess"/>
    <dgm:cxn modelId="{E48D4598-7801-4124-8C4D-103C3FD90FBE}" type="presParOf" srcId="{D134EEE9-CD71-409F-B500-0614127DBFF4}" destId="{426F08C9-9023-48D5-89BF-2D08ACA20AFC}" srcOrd="8" destOrd="0" presId="urn:microsoft.com/office/officeart/2011/layout/CircleProcess"/>
    <dgm:cxn modelId="{B41BCEAE-4B76-4FC9-9DFB-EDB93FB87AB4}" type="presParOf" srcId="{D134EEE9-CD71-409F-B500-0614127DBFF4}" destId="{B050FD18-7DE9-4D7A-A217-FDFF2DBF438C}" srcOrd="9" destOrd="0" presId="urn:microsoft.com/office/officeart/2011/layout/CircleProcess"/>
    <dgm:cxn modelId="{980E2F31-213F-43B9-8D09-40E305006D10}" type="presParOf" srcId="{B050FD18-7DE9-4D7A-A217-FDFF2DBF438C}" destId="{05E36526-E1BA-4570-B545-EF9F2429634D}" srcOrd="0" destOrd="0" presId="urn:microsoft.com/office/officeart/2011/layout/CircleProcess"/>
    <dgm:cxn modelId="{71B3DD9E-7E30-4A19-BD1F-99338AAA8A71}" type="presParOf" srcId="{D134EEE9-CD71-409F-B500-0614127DBFF4}" destId="{7DFC8C2A-E2E2-41AB-BC5E-DD7411068582}" srcOrd="10" destOrd="0" presId="urn:microsoft.com/office/officeart/2011/layout/CircleProcess"/>
    <dgm:cxn modelId="{465E8658-955C-49E1-A625-A2A249262BC3}" type="presParOf" srcId="{7DFC8C2A-E2E2-41AB-BC5E-DD7411068582}" destId="{7C5DFAFC-0FBC-4D1A-9B0F-44B552C0D0FF}" srcOrd="0" destOrd="0" presId="urn:microsoft.com/office/officeart/2011/layout/CircleProcess"/>
    <dgm:cxn modelId="{2784F9E1-6292-43E9-89D3-02B3C561DD03}" type="presParOf" srcId="{D134EEE9-CD71-409F-B500-0614127DBFF4}" destId="{2BED823A-E765-4FDC-A135-D3AF2E2E7C2E}" srcOrd="11" destOrd="0" presId="urn:microsoft.com/office/officeart/2011/layout/CircleProcess"/>
    <dgm:cxn modelId="{2BA44973-4E95-4E54-A108-750AC85D094A}" type="presParOf" srcId="{D134EEE9-CD71-409F-B500-0614127DBFF4}" destId="{65EA223A-4CAA-442B-8D3D-8FD9C8FC1658}" srcOrd="12" destOrd="0" presId="urn:microsoft.com/office/officeart/2011/layout/CircleProcess"/>
    <dgm:cxn modelId="{B306DB81-6BC6-4716-8061-6B53C8BD06CA}" type="presParOf" srcId="{65EA223A-4CAA-442B-8D3D-8FD9C8FC1658}" destId="{6909C9DB-A18D-4D75-9420-E3C4E2E9BB38}" srcOrd="0" destOrd="0" presId="urn:microsoft.com/office/officeart/2011/layout/CircleProcess"/>
    <dgm:cxn modelId="{952F0C5A-DA7B-400B-BFC7-05049728EDBD}" type="presParOf" srcId="{D134EEE9-CD71-409F-B500-0614127DBFF4}" destId="{FB9B4916-6756-4A1C-BDAF-F70E44295398}" srcOrd="13" destOrd="0" presId="urn:microsoft.com/office/officeart/2011/layout/CircleProcess"/>
    <dgm:cxn modelId="{2F6F7D33-B9DE-463B-8D06-FABF61520119}" type="presParOf" srcId="{FB9B4916-6756-4A1C-BDAF-F70E44295398}" destId="{5955537A-D90C-42A9-A0D6-899F838105F1}" srcOrd="0" destOrd="0" presId="urn:microsoft.com/office/officeart/2011/layout/CircleProcess"/>
    <dgm:cxn modelId="{A568B56E-C188-4448-8C04-ADC688331516}" type="presParOf" srcId="{D134EEE9-CD71-409F-B500-0614127DBFF4}" destId="{3F18095C-BE9F-4D2F-8287-2936EB0A80DC}" srcOrd="14" destOrd="0" presId="urn:microsoft.com/office/officeart/2011/layout/CircleProcess"/>
    <dgm:cxn modelId="{2931F51B-6728-403F-B3A2-A46B036DEEF0}" type="presParOf" srcId="{D134EEE9-CD71-409F-B500-0614127DBFF4}" destId="{16EF2E50-2BBB-470A-B1E1-AEB460304BE1}" srcOrd="15" destOrd="0" presId="urn:microsoft.com/office/officeart/2011/layout/CircleProcess"/>
    <dgm:cxn modelId="{9C19DC34-D919-49D3-B0B2-C91A8A9FB9B6}" type="presParOf" srcId="{16EF2E50-2BBB-470A-B1E1-AEB460304BE1}" destId="{F61E5B5C-B632-4C5F-8277-9860B6BC67A5}" srcOrd="0" destOrd="0" presId="urn:microsoft.com/office/officeart/2011/layout/CircleProcess"/>
    <dgm:cxn modelId="{8CBF0F75-FA90-4918-A02A-49E8FE9BE9ED}" type="presParOf" srcId="{D134EEE9-CD71-409F-B500-0614127DBFF4}" destId="{CA520EA3-E7F6-4A3D-A5D4-7EE4E2835129}" srcOrd="16" destOrd="0" presId="urn:microsoft.com/office/officeart/2011/layout/CircleProcess"/>
    <dgm:cxn modelId="{A6668196-685F-41BA-8E7E-E2BFE1491C4A}" type="presParOf" srcId="{CA520EA3-E7F6-4A3D-A5D4-7EE4E2835129}" destId="{DD42FF9E-3A31-4390-BC30-133F3593F7F3}" srcOrd="0" destOrd="0" presId="urn:microsoft.com/office/officeart/2011/layout/CircleProcess"/>
    <dgm:cxn modelId="{1EFB6F3F-D2B6-4C76-AB91-E606153DA2C7}" type="presParOf" srcId="{D134EEE9-CD71-409F-B500-0614127DBFF4}" destId="{56280A8D-E5E2-48D5-BF65-94E271E40205}"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E3093D-9935-4174-BD75-485403AF981A}"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n-US"/>
        </a:p>
      </dgm:t>
    </dgm:pt>
    <dgm:pt modelId="{83BC0E19-BCC4-44E2-97FF-CBEE0A918C9A}">
      <dgm:prSet phldrT="[Text]"/>
      <dgm:spPr>
        <a:solidFill>
          <a:srgbClr val="8E0000"/>
        </a:solidFill>
      </dgm:spPr>
      <dgm:t>
        <a:bodyPr/>
        <a:lstStyle/>
        <a:p>
          <a:r>
            <a:rPr lang="en-US" dirty="0"/>
            <a:t>National School Lunch Program	</a:t>
          </a:r>
        </a:p>
      </dgm:t>
    </dgm:pt>
    <dgm:pt modelId="{48DF760A-3464-45E7-990A-BF478B93EADF}" type="parTrans" cxnId="{F2572CA2-98F4-45BE-B1CC-F158CE862FAA}">
      <dgm:prSet/>
      <dgm:spPr/>
      <dgm:t>
        <a:bodyPr/>
        <a:lstStyle/>
        <a:p>
          <a:endParaRPr lang="en-US"/>
        </a:p>
      </dgm:t>
    </dgm:pt>
    <dgm:pt modelId="{E52C1257-3A6A-4F26-B872-350CF5B731E3}" type="sibTrans" cxnId="{F2572CA2-98F4-45BE-B1CC-F158CE862FAA}">
      <dgm:prSet/>
      <dgm:spPr/>
      <dgm:t>
        <a:bodyPr/>
        <a:lstStyle/>
        <a:p>
          <a:endParaRPr lang="en-US"/>
        </a:p>
      </dgm:t>
    </dgm:pt>
    <dgm:pt modelId="{FA225154-1D75-4B67-9F23-D76D6839849A}">
      <dgm:prSet phldrT="[Text]"/>
      <dgm:spPr>
        <a:solidFill>
          <a:srgbClr val="8E0000"/>
        </a:solidFill>
      </dgm:spPr>
      <dgm:t>
        <a:bodyPr/>
        <a:lstStyle/>
        <a:p>
          <a:r>
            <a:rPr lang="en-US" dirty="0"/>
            <a:t>Seamless Summer Option</a:t>
          </a:r>
        </a:p>
      </dgm:t>
    </dgm:pt>
    <dgm:pt modelId="{44D99F64-5095-42FF-B962-19D42AF72695}" type="parTrans" cxnId="{4F313C0C-A752-4A79-9316-0C8D5A3FC5D7}">
      <dgm:prSet/>
      <dgm:spPr/>
      <dgm:t>
        <a:bodyPr/>
        <a:lstStyle/>
        <a:p>
          <a:endParaRPr lang="en-US"/>
        </a:p>
      </dgm:t>
    </dgm:pt>
    <dgm:pt modelId="{981E9F88-C6BE-4302-A8F1-E460BD1EC421}" type="sibTrans" cxnId="{4F313C0C-A752-4A79-9316-0C8D5A3FC5D7}">
      <dgm:prSet/>
      <dgm:spPr/>
      <dgm:t>
        <a:bodyPr/>
        <a:lstStyle/>
        <a:p>
          <a:endParaRPr lang="en-US"/>
        </a:p>
      </dgm:t>
    </dgm:pt>
    <dgm:pt modelId="{86E3E0A9-A405-4948-92CE-2ADF220E14BB}" type="pres">
      <dgm:prSet presAssocID="{29E3093D-9935-4174-BD75-485403AF981A}" presName="diagram" presStyleCnt="0">
        <dgm:presLayoutVars>
          <dgm:chPref val="1"/>
          <dgm:dir/>
          <dgm:animOne val="branch"/>
          <dgm:animLvl val="lvl"/>
          <dgm:resizeHandles/>
        </dgm:presLayoutVars>
      </dgm:prSet>
      <dgm:spPr/>
    </dgm:pt>
    <dgm:pt modelId="{0EBB4D21-74F6-4FBD-B714-9059418EBE74}" type="pres">
      <dgm:prSet presAssocID="{83BC0E19-BCC4-44E2-97FF-CBEE0A918C9A}" presName="root" presStyleCnt="0"/>
      <dgm:spPr/>
    </dgm:pt>
    <dgm:pt modelId="{D5D1039F-4ED7-4BD4-A15C-532BEF7ABF5B}" type="pres">
      <dgm:prSet presAssocID="{83BC0E19-BCC4-44E2-97FF-CBEE0A918C9A}" presName="rootComposite" presStyleCnt="0"/>
      <dgm:spPr/>
    </dgm:pt>
    <dgm:pt modelId="{80958D7F-E027-499C-8F98-36637B6934DB}" type="pres">
      <dgm:prSet presAssocID="{83BC0E19-BCC4-44E2-97FF-CBEE0A918C9A}" presName="rootText" presStyleLbl="node1" presStyleIdx="0" presStyleCnt="2" custLinFactNeighborX="-3078" custLinFactNeighborY="-15827"/>
      <dgm:spPr/>
    </dgm:pt>
    <dgm:pt modelId="{DA1BA56B-6F8E-4171-8890-F4D2217D5441}" type="pres">
      <dgm:prSet presAssocID="{83BC0E19-BCC4-44E2-97FF-CBEE0A918C9A}" presName="rootConnector" presStyleLbl="node1" presStyleIdx="0" presStyleCnt="2"/>
      <dgm:spPr/>
    </dgm:pt>
    <dgm:pt modelId="{826C4971-3F09-41F1-B255-59223613F705}" type="pres">
      <dgm:prSet presAssocID="{83BC0E19-BCC4-44E2-97FF-CBEE0A918C9A}" presName="childShape" presStyleCnt="0"/>
      <dgm:spPr/>
    </dgm:pt>
    <dgm:pt modelId="{09FFB724-D371-402A-AAE9-D390AEB48727}" type="pres">
      <dgm:prSet presAssocID="{FA225154-1D75-4B67-9F23-D76D6839849A}" presName="root" presStyleCnt="0"/>
      <dgm:spPr/>
    </dgm:pt>
    <dgm:pt modelId="{AF2AB75B-3A58-493E-AA9E-011CB51BBEE1}" type="pres">
      <dgm:prSet presAssocID="{FA225154-1D75-4B67-9F23-D76D6839849A}" presName="rootComposite" presStyleCnt="0"/>
      <dgm:spPr/>
    </dgm:pt>
    <dgm:pt modelId="{7254C1EB-AAC1-41A3-85C3-52DC2345E356}" type="pres">
      <dgm:prSet presAssocID="{FA225154-1D75-4B67-9F23-D76D6839849A}" presName="rootText" presStyleLbl="node1" presStyleIdx="1" presStyleCnt="2" custLinFactNeighborX="-3078" custLinFactNeighborY="-15827"/>
      <dgm:spPr/>
    </dgm:pt>
    <dgm:pt modelId="{00F4C9B7-139C-4748-A3A3-6E4047D6961E}" type="pres">
      <dgm:prSet presAssocID="{FA225154-1D75-4B67-9F23-D76D6839849A}" presName="rootConnector" presStyleLbl="node1" presStyleIdx="1" presStyleCnt="2"/>
      <dgm:spPr/>
    </dgm:pt>
    <dgm:pt modelId="{D9EAD4FD-94C3-4E46-932F-B3682B1CBCBE}" type="pres">
      <dgm:prSet presAssocID="{FA225154-1D75-4B67-9F23-D76D6839849A}" presName="childShape" presStyleCnt="0"/>
      <dgm:spPr/>
    </dgm:pt>
  </dgm:ptLst>
  <dgm:cxnLst>
    <dgm:cxn modelId="{588FFB06-E238-4F30-943E-FE13955214E8}" type="presOf" srcId="{83BC0E19-BCC4-44E2-97FF-CBEE0A918C9A}" destId="{DA1BA56B-6F8E-4171-8890-F4D2217D5441}" srcOrd="1" destOrd="0" presId="urn:microsoft.com/office/officeart/2005/8/layout/hierarchy3"/>
    <dgm:cxn modelId="{4F313C0C-A752-4A79-9316-0C8D5A3FC5D7}" srcId="{29E3093D-9935-4174-BD75-485403AF981A}" destId="{FA225154-1D75-4B67-9F23-D76D6839849A}" srcOrd="1" destOrd="0" parTransId="{44D99F64-5095-42FF-B962-19D42AF72695}" sibTransId="{981E9F88-C6BE-4302-A8F1-E460BD1EC421}"/>
    <dgm:cxn modelId="{2E686266-90FF-47FF-B4C7-F813CFDE743A}" type="presOf" srcId="{FA225154-1D75-4B67-9F23-D76D6839849A}" destId="{00F4C9B7-139C-4748-A3A3-6E4047D6961E}" srcOrd="1" destOrd="0" presId="urn:microsoft.com/office/officeart/2005/8/layout/hierarchy3"/>
    <dgm:cxn modelId="{F2572CA2-98F4-45BE-B1CC-F158CE862FAA}" srcId="{29E3093D-9935-4174-BD75-485403AF981A}" destId="{83BC0E19-BCC4-44E2-97FF-CBEE0A918C9A}" srcOrd="0" destOrd="0" parTransId="{48DF760A-3464-45E7-990A-BF478B93EADF}" sibTransId="{E52C1257-3A6A-4F26-B872-350CF5B731E3}"/>
    <dgm:cxn modelId="{68F054A7-72B8-40F4-8C91-35D445D750EF}" type="presOf" srcId="{29E3093D-9935-4174-BD75-485403AF981A}" destId="{86E3E0A9-A405-4948-92CE-2ADF220E14BB}" srcOrd="0" destOrd="0" presId="urn:microsoft.com/office/officeart/2005/8/layout/hierarchy3"/>
    <dgm:cxn modelId="{9138C0BD-18D7-48C5-AB80-FD67C19969ED}" type="presOf" srcId="{FA225154-1D75-4B67-9F23-D76D6839849A}" destId="{7254C1EB-AAC1-41A3-85C3-52DC2345E356}" srcOrd="0" destOrd="0" presId="urn:microsoft.com/office/officeart/2005/8/layout/hierarchy3"/>
    <dgm:cxn modelId="{271772E9-CB85-48D5-9EC4-D60BBAF6A8BF}" type="presOf" srcId="{83BC0E19-BCC4-44E2-97FF-CBEE0A918C9A}" destId="{80958D7F-E027-499C-8F98-36637B6934DB}" srcOrd="0" destOrd="0" presId="urn:microsoft.com/office/officeart/2005/8/layout/hierarchy3"/>
    <dgm:cxn modelId="{1A25F36B-DFDC-446D-8092-5E791BDC8F06}" type="presParOf" srcId="{86E3E0A9-A405-4948-92CE-2ADF220E14BB}" destId="{0EBB4D21-74F6-4FBD-B714-9059418EBE74}" srcOrd="0" destOrd="0" presId="urn:microsoft.com/office/officeart/2005/8/layout/hierarchy3"/>
    <dgm:cxn modelId="{81582CA2-A669-4046-AD69-B0F962D6B8FA}" type="presParOf" srcId="{0EBB4D21-74F6-4FBD-B714-9059418EBE74}" destId="{D5D1039F-4ED7-4BD4-A15C-532BEF7ABF5B}" srcOrd="0" destOrd="0" presId="urn:microsoft.com/office/officeart/2005/8/layout/hierarchy3"/>
    <dgm:cxn modelId="{F4804965-80B3-41D8-BABB-624E7788E27C}" type="presParOf" srcId="{D5D1039F-4ED7-4BD4-A15C-532BEF7ABF5B}" destId="{80958D7F-E027-499C-8F98-36637B6934DB}" srcOrd="0" destOrd="0" presId="urn:microsoft.com/office/officeart/2005/8/layout/hierarchy3"/>
    <dgm:cxn modelId="{B67A1D92-D7A1-40EE-84B7-5159A98F571F}" type="presParOf" srcId="{D5D1039F-4ED7-4BD4-A15C-532BEF7ABF5B}" destId="{DA1BA56B-6F8E-4171-8890-F4D2217D5441}" srcOrd="1" destOrd="0" presId="urn:microsoft.com/office/officeart/2005/8/layout/hierarchy3"/>
    <dgm:cxn modelId="{D99DA1F7-B197-42D1-B785-2B3B075DE382}" type="presParOf" srcId="{0EBB4D21-74F6-4FBD-B714-9059418EBE74}" destId="{826C4971-3F09-41F1-B255-59223613F705}" srcOrd="1" destOrd="0" presId="urn:microsoft.com/office/officeart/2005/8/layout/hierarchy3"/>
    <dgm:cxn modelId="{ABD468AE-53E3-472D-9FAD-2B06B740A5C7}" type="presParOf" srcId="{86E3E0A9-A405-4948-92CE-2ADF220E14BB}" destId="{09FFB724-D371-402A-AAE9-D390AEB48727}" srcOrd="1" destOrd="0" presId="urn:microsoft.com/office/officeart/2005/8/layout/hierarchy3"/>
    <dgm:cxn modelId="{BF0DE99D-7702-451D-9085-6F5EDCE1A9AA}" type="presParOf" srcId="{09FFB724-D371-402A-AAE9-D390AEB48727}" destId="{AF2AB75B-3A58-493E-AA9E-011CB51BBEE1}" srcOrd="0" destOrd="0" presId="urn:microsoft.com/office/officeart/2005/8/layout/hierarchy3"/>
    <dgm:cxn modelId="{18A2792B-8289-41A6-A567-B91382EDAE12}" type="presParOf" srcId="{AF2AB75B-3A58-493E-AA9E-011CB51BBEE1}" destId="{7254C1EB-AAC1-41A3-85C3-52DC2345E356}" srcOrd="0" destOrd="0" presId="urn:microsoft.com/office/officeart/2005/8/layout/hierarchy3"/>
    <dgm:cxn modelId="{EFD6B27A-E689-4698-9654-5D2FEA0443C3}" type="presParOf" srcId="{AF2AB75B-3A58-493E-AA9E-011CB51BBEE1}" destId="{00F4C9B7-139C-4748-A3A3-6E4047D6961E}" srcOrd="1" destOrd="0" presId="urn:microsoft.com/office/officeart/2005/8/layout/hierarchy3"/>
    <dgm:cxn modelId="{5DA9107D-0E9F-4B40-BF46-4E6EE53D43AA}" type="presParOf" srcId="{09FFB724-D371-402A-AAE9-D390AEB48727}" destId="{D9EAD4FD-94C3-4E46-932F-B3682B1CBCB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9E3093D-9935-4174-BD75-485403AF981A}"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n-US"/>
        </a:p>
      </dgm:t>
    </dgm:pt>
    <dgm:pt modelId="{83BC0E19-BCC4-44E2-97FF-CBEE0A918C9A}">
      <dgm:prSet phldrT="[Text]"/>
      <dgm:spPr>
        <a:solidFill>
          <a:srgbClr val="8E0000"/>
        </a:solidFill>
      </dgm:spPr>
      <dgm:t>
        <a:bodyPr/>
        <a:lstStyle/>
        <a:p>
          <a:r>
            <a:rPr lang="en-US" dirty="0"/>
            <a:t>National School Lunch Program	</a:t>
          </a:r>
        </a:p>
      </dgm:t>
    </dgm:pt>
    <dgm:pt modelId="{48DF760A-3464-45E7-990A-BF478B93EADF}" type="parTrans" cxnId="{F2572CA2-98F4-45BE-B1CC-F158CE862FAA}">
      <dgm:prSet/>
      <dgm:spPr/>
      <dgm:t>
        <a:bodyPr/>
        <a:lstStyle/>
        <a:p>
          <a:endParaRPr lang="en-US"/>
        </a:p>
      </dgm:t>
    </dgm:pt>
    <dgm:pt modelId="{E52C1257-3A6A-4F26-B872-350CF5B731E3}" type="sibTrans" cxnId="{F2572CA2-98F4-45BE-B1CC-F158CE862FAA}">
      <dgm:prSet/>
      <dgm:spPr/>
      <dgm:t>
        <a:bodyPr/>
        <a:lstStyle/>
        <a:p>
          <a:endParaRPr lang="en-US"/>
        </a:p>
      </dgm:t>
    </dgm:pt>
    <dgm:pt modelId="{FA225154-1D75-4B67-9F23-D76D6839849A}">
      <dgm:prSet phldrT="[Text]"/>
      <dgm:spPr>
        <a:solidFill>
          <a:srgbClr val="8E0000"/>
        </a:solidFill>
      </dgm:spPr>
      <dgm:t>
        <a:bodyPr/>
        <a:lstStyle/>
        <a:p>
          <a:r>
            <a:rPr lang="en-US" dirty="0"/>
            <a:t>Seamless Summer Option</a:t>
          </a:r>
        </a:p>
      </dgm:t>
    </dgm:pt>
    <dgm:pt modelId="{44D99F64-5095-42FF-B962-19D42AF72695}" type="parTrans" cxnId="{4F313C0C-A752-4A79-9316-0C8D5A3FC5D7}">
      <dgm:prSet/>
      <dgm:spPr/>
      <dgm:t>
        <a:bodyPr/>
        <a:lstStyle/>
        <a:p>
          <a:endParaRPr lang="en-US"/>
        </a:p>
      </dgm:t>
    </dgm:pt>
    <dgm:pt modelId="{981E9F88-C6BE-4302-A8F1-E460BD1EC421}" type="sibTrans" cxnId="{4F313C0C-A752-4A79-9316-0C8D5A3FC5D7}">
      <dgm:prSet/>
      <dgm:spPr/>
      <dgm:t>
        <a:bodyPr/>
        <a:lstStyle/>
        <a:p>
          <a:endParaRPr lang="en-US"/>
        </a:p>
      </dgm:t>
    </dgm:pt>
    <dgm:pt modelId="{86E3E0A9-A405-4948-92CE-2ADF220E14BB}" type="pres">
      <dgm:prSet presAssocID="{29E3093D-9935-4174-BD75-485403AF981A}" presName="diagram" presStyleCnt="0">
        <dgm:presLayoutVars>
          <dgm:chPref val="1"/>
          <dgm:dir/>
          <dgm:animOne val="branch"/>
          <dgm:animLvl val="lvl"/>
          <dgm:resizeHandles/>
        </dgm:presLayoutVars>
      </dgm:prSet>
      <dgm:spPr/>
    </dgm:pt>
    <dgm:pt modelId="{0EBB4D21-74F6-4FBD-B714-9059418EBE74}" type="pres">
      <dgm:prSet presAssocID="{83BC0E19-BCC4-44E2-97FF-CBEE0A918C9A}" presName="root" presStyleCnt="0"/>
      <dgm:spPr/>
    </dgm:pt>
    <dgm:pt modelId="{D5D1039F-4ED7-4BD4-A15C-532BEF7ABF5B}" type="pres">
      <dgm:prSet presAssocID="{83BC0E19-BCC4-44E2-97FF-CBEE0A918C9A}" presName="rootComposite" presStyleCnt="0"/>
      <dgm:spPr/>
    </dgm:pt>
    <dgm:pt modelId="{80958D7F-E027-499C-8F98-36637B6934DB}" type="pres">
      <dgm:prSet presAssocID="{83BC0E19-BCC4-44E2-97FF-CBEE0A918C9A}" presName="rootText" presStyleLbl="node1" presStyleIdx="0" presStyleCnt="2" custLinFactNeighborX="-3078" custLinFactNeighborY="-15827"/>
      <dgm:spPr/>
    </dgm:pt>
    <dgm:pt modelId="{DA1BA56B-6F8E-4171-8890-F4D2217D5441}" type="pres">
      <dgm:prSet presAssocID="{83BC0E19-BCC4-44E2-97FF-CBEE0A918C9A}" presName="rootConnector" presStyleLbl="node1" presStyleIdx="0" presStyleCnt="2"/>
      <dgm:spPr/>
    </dgm:pt>
    <dgm:pt modelId="{826C4971-3F09-41F1-B255-59223613F705}" type="pres">
      <dgm:prSet presAssocID="{83BC0E19-BCC4-44E2-97FF-CBEE0A918C9A}" presName="childShape" presStyleCnt="0"/>
      <dgm:spPr/>
    </dgm:pt>
    <dgm:pt modelId="{09FFB724-D371-402A-AAE9-D390AEB48727}" type="pres">
      <dgm:prSet presAssocID="{FA225154-1D75-4B67-9F23-D76D6839849A}" presName="root" presStyleCnt="0"/>
      <dgm:spPr/>
    </dgm:pt>
    <dgm:pt modelId="{AF2AB75B-3A58-493E-AA9E-011CB51BBEE1}" type="pres">
      <dgm:prSet presAssocID="{FA225154-1D75-4B67-9F23-D76D6839849A}" presName="rootComposite" presStyleCnt="0"/>
      <dgm:spPr/>
    </dgm:pt>
    <dgm:pt modelId="{7254C1EB-AAC1-41A3-85C3-52DC2345E356}" type="pres">
      <dgm:prSet presAssocID="{FA225154-1D75-4B67-9F23-D76D6839849A}" presName="rootText" presStyleLbl="node1" presStyleIdx="1" presStyleCnt="2" custLinFactNeighborX="-3078" custLinFactNeighborY="-15827"/>
      <dgm:spPr/>
    </dgm:pt>
    <dgm:pt modelId="{00F4C9B7-139C-4748-A3A3-6E4047D6961E}" type="pres">
      <dgm:prSet presAssocID="{FA225154-1D75-4B67-9F23-D76D6839849A}" presName="rootConnector" presStyleLbl="node1" presStyleIdx="1" presStyleCnt="2"/>
      <dgm:spPr/>
    </dgm:pt>
    <dgm:pt modelId="{D9EAD4FD-94C3-4E46-932F-B3682B1CBCBE}" type="pres">
      <dgm:prSet presAssocID="{FA225154-1D75-4B67-9F23-D76D6839849A}" presName="childShape" presStyleCnt="0"/>
      <dgm:spPr/>
    </dgm:pt>
  </dgm:ptLst>
  <dgm:cxnLst>
    <dgm:cxn modelId="{588FFB06-E238-4F30-943E-FE13955214E8}" type="presOf" srcId="{83BC0E19-BCC4-44E2-97FF-CBEE0A918C9A}" destId="{DA1BA56B-6F8E-4171-8890-F4D2217D5441}" srcOrd="1" destOrd="0" presId="urn:microsoft.com/office/officeart/2005/8/layout/hierarchy3"/>
    <dgm:cxn modelId="{4F313C0C-A752-4A79-9316-0C8D5A3FC5D7}" srcId="{29E3093D-9935-4174-BD75-485403AF981A}" destId="{FA225154-1D75-4B67-9F23-D76D6839849A}" srcOrd="1" destOrd="0" parTransId="{44D99F64-5095-42FF-B962-19D42AF72695}" sibTransId="{981E9F88-C6BE-4302-A8F1-E460BD1EC421}"/>
    <dgm:cxn modelId="{2E686266-90FF-47FF-B4C7-F813CFDE743A}" type="presOf" srcId="{FA225154-1D75-4B67-9F23-D76D6839849A}" destId="{00F4C9B7-139C-4748-A3A3-6E4047D6961E}" srcOrd="1" destOrd="0" presId="urn:microsoft.com/office/officeart/2005/8/layout/hierarchy3"/>
    <dgm:cxn modelId="{F2572CA2-98F4-45BE-B1CC-F158CE862FAA}" srcId="{29E3093D-9935-4174-BD75-485403AF981A}" destId="{83BC0E19-BCC4-44E2-97FF-CBEE0A918C9A}" srcOrd="0" destOrd="0" parTransId="{48DF760A-3464-45E7-990A-BF478B93EADF}" sibTransId="{E52C1257-3A6A-4F26-B872-350CF5B731E3}"/>
    <dgm:cxn modelId="{68F054A7-72B8-40F4-8C91-35D445D750EF}" type="presOf" srcId="{29E3093D-9935-4174-BD75-485403AF981A}" destId="{86E3E0A9-A405-4948-92CE-2ADF220E14BB}" srcOrd="0" destOrd="0" presId="urn:microsoft.com/office/officeart/2005/8/layout/hierarchy3"/>
    <dgm:cxn modelId="{9138C0BD-18D7-48C5-AB80-FD67C19969ED}" type="presOf" srcId="{FA225154-1D75-4B67-9F23-D76D6839849A}" destId="{7254C1EB-AAC1-41A3-85C3-52DC2345E356}" srcOrd="0" destOrd="0" presId="urn:microsoft.com/office/officeart/2005/8/layout/hierarchy3"/>
    <dgm:cxn modelId="{271772E9-CB85-48D5-9EC4-D60BBAF6A8BF}" type="presOf" srcId="{83BC0E19-BCC4-44E2-97FF-CBEE0A918C9A}" destId="{80958D7F-E027-499C-8F98-36637B6934DB}" srcOrd="0" destOrd="0" presId="urn:microsoft.com/office/officeart/2005/8/layout/hierarchy3"/>
    <dgm:cxn modelId="{1A25F36B-DFDC-446D-8092-5E791BDC8F06}" type="presParOf" srcId="{86E3E0A9-A405-4948-92CE-2ADF220E14BB}" destId="{0EBB4D21-74F6-4FBD-B714-9059418EBE74}" srcOrd="0" destOrd="0" presId="urn:microsoft.com/office/officeart/2005/8/layout/hierarchy3"/>
    <dgm:cxn modelId="{81582CA2-A669-4046-AD69-B0F962D6B8FA}" type="presParOf" srcId="{0EBB4D21-74F6-4FBD-B714-9059418EBE74}" destId="{D5D1039F-4ED7-4BD4-A15C-532BEF7ABF5B}" srcOrd="0" destOrd="0" presId="urn:microsoft.com/office/officeart/2005/8/layout/hierarchy3"/>
    <dgm:cxn modelId="{F4804965-80B3-41D8-BABB-624E7788E27C}" type="presParOf" srcId="{D5D1039F-4ED7-4BD4-A15C-532BEF7ABF5B}" destId="{80958D7F-E027-499C-8F98-36637B6934DB}" srcOrd="0" destOrd="0" presId="urn:microsoft.com/office/officeart/2005/8/layout/hierarchy3"/>
    <dgm:cxn modelId="{B67A1D92-D7A1-40EE-84B7-5159A98F571F}" type="presParOf" srcId="{D5D1039F-4ED7-4BD4-A15C-532BEF7ABF5B}" destId="{DA1BA56B-6F8E-4171-8890-F4D2217D5441}" srcOrd="1" destOrd="0" presId="urn:microsoft.com/office/officeart/2005/8/layout/hierarchy3"/>
    <dgm:cxn modelId="{D99DA1F7-B197-42D1-B785-2B3B075DE382}" type="presParOf" srcId="{0EBB4D21-74F6-4FBD-B714-9059418EBE74}" destId="{826C4971-3F09-41F1-B255-59223613F705}" srcOrd="1" destOrd="0" presId="urn:microsoft.com/office/officeart/2005/8/layout/hierarchy3"/>
    <dgm:cxn modelId="{ABD468AE-53E3-472D-9FAD-2B06B740A5C7}" type="presParOf" srcId="{86E3E0A9-A405-4948-92CE-2ADF220E14BB}" destId="{09FFB724-D371-402A-AAE9-D390AEB48727}" srcOrd="1" destOrd="0" presId="urn:microsoft.com/office/officeart/2005/8/layout/hierarchy3"/>
    <dgm:cxn modelId="{BF0DE99D-7702-451D-9085-6F5EDCE1A9AA}" type="presParOf" srcId="{09FFB724-D371-402A-AAE9-D390AEB48727}" destId="{AF2AB75B-3A58-493E-AA9E-011CB51BBEE1}" srcOrd="0" destOrd="0" presId="urn:microsoft.com/office/officeart/2005/8/layout/hierarchy3"/>
    <dgm:cxn modelId="{18A2792B-8289-41A6-A567-B91382EDAE12}" type="presParOf" srcId="{AF2AB75B-3A58-493E-AA9E-011CB51BBEE1}" destId="{7254C1EB-AAC1-41A3-85C3-52DC2345E356}" srcOrd="0" destOrd="0" presId="urn:microsoft.com/office/officeart/2005/8/layout/hierarchy3"/>
    <dgm:cxn modelId="{EFD6B27A-E689-4698-9654-5D2FEA0443C3}" type="presParOf" srcId="{AF2AB75B-3A58-493E-AA9E-011CB51BBEE1}" destId="{00F4C9B7-139C-4748-A3A3-6E4047D6961E}" srcOrd="1" destOrd="0" presId="urn:microsoft.com/office/officeart/2005/8/layout/hierarchy3"/>
    <dgm:cxn modelId="{5DA9107D-0E9F-4B40-BF46-4E6EE53D43AA}" type="presParOf" srcId="{09FFB724-D371-402A-AAE9-D390AEB48727}" destId="{D9EAD4FD-94C3-4E46-932F-B3682B1CBCB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4DEA09F-821B-47A9-A0F8-32EF6FD32BB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4B189217-5A56-4A24-953B-E3C0679CE0D9}">
      <dgm:prSet phldrT="[Text]"/>
      <dgm:spPr/>
      <dgm:t>
        <a:bodyPr/>
        <a:lstStyle/>
        <a:p>
          <a:r>
            <a:rPr lang="en-US" dirty="0"/>
            <a:t>School District</a:t>
          </a:r>
        </a:p>
      </dgm:t>
    </dgm:pt>
    <dgm:pt modelId="{A2F81698-3496-4D78-9B6B-45905A588E10}" type="parTrans" cxnId="{266801D4-5945-4628-924C-16B723582FA0}">
      <dgm:prSet/>
      <dgm:spPr/>
      <dgm:t>
        <a:bodyPr/>
        <a:lstStyle/>
        <a:p>
          <a:endParaRPr lang="en-US"/>
        </a:p>
      </dgm:t>
    </dgm:pt>
    <dgm:pt modelId="{C7436E6E-6CF8-4430-A4B2-E274A3E0594D}" type="sibTrans" cxnId="{266801D4-5945-4628-924C-16B723582FA0}">
      <dgm:prSet/>
      <dgm:spPr/>
      <dgm:t>
        <a:bodyPr/>
        <a:lstStyle/>
        <a:p>
          <a:endParaRPr lang="en-US"/>
        </a:p>
      </dgm:t>
    </dgm:pt>
    <dgm:pt modelId="{2F1A752F-049E-4387-BC38-721F0ABCF9ED}">
      <dgm:prSet phldrT="[Text]"/>
      <dgm:spPr/>
      <dgm:t>
        <a:bodyPr/>
        <a:lstStyle/>
        <a:p>
          <a:r>
            <a:rPr lang="en-US" dirty="0"/>
            <a:t>Choose a program</a:t>
          </a:r>
        </a:p>
      </dgm:t>
    </dgm:pt>
    <dgm:pt modelId="{3A576294-0AAA-4870-B045-A3522B5A08D4}" type="parTrans" cxnId="{C5551908-F991-4A89-A2A6-53E019EB5652}">
      <dgm:prSet/>
      <dgm:spPr/>
      <dgm:t>
        <a:bodyPr/>
        <a:lstStyle/>
        <a:p>
          <a:endParaRPr lang="en-US"/>
        </a:p>
      </dgm:t>
    </dgm:pt>
    <dgm:pt modelId="{7BC53EC3-1F8C-4617-919C-5753F071A6EA}" type="sibTrans" cxnId="{C5551908-F991-4A89-A2A6-53E019EB5652}">
      <dgm:prSet/>
      <dgm:spPr/>
      <dgm:t>
        <a:bodyPr/>
        <a:lstStyle/>
        <a:p>
          <a:endParaRPr lang="en-US"/>
        </a:p>
      </dgm:t>
    </dgm:pt>
    <dgm:pt modelId="{EE43ED85-57AB-4027-977B-7F8F6D2216BF}">
      <dgm:prSet phldrT="[Text]"/>
      <dgm:spPr/>
      <dgm:t>
        <a:bodyPr/>
        <a:lstStyle/>
        <a:p>
          <a:r>
            <a:rPr lang="en-US" dirty="0"/>
            <a:t>Complete the MAPS application</a:t>
          </a:r>
        </a:p>
      </dgm:t>
    </dgm:pt>
    <dgm:pt modelId="{0FAE67D6-332E-4044-9715-33AF2376E10F}" type="parTrans" cxnId="{F58A5066-4771-424E-BFE3-EDEAD5A2679A}">
      <dgm:prSet/>
      <dgm:spPr/>
      <dgm:t>
        <a:bodyPr/>
        <a:lstStyle/>
        <a:p>
          <a:endParaRPr lang="en-US"/>
        </a:p>
      </dgm:t>
    </dgm:pt>
    <dgm:pt modelId="{CE7AF0AD-A6F4-4C13-9049-D53F9B158D39}" type="sibTrans" cxnId="{F58A5066-4771-424E-BFE3-EDEAD5A2679A}">
      <dgm:prSet/>
      <dgm:spPr/>
      <dgm:t>
        <a:bodyPr/>
        <a:lstStyle/>
        <a:p>
          <a:endParaRPr lang="en-US"/>
        </a:p>
      </dgm:t>
    </dgm:pt>
    <dgm:pt modelId="{4C001158-E1C0-4A6D-9213-EA89277EA37E}">
      <dgm:prSet phldrT="[Text]"/>
      <dgm:spPr/>
      <dgm:t>
        <a:bodyPr/>
        <a:lstStyle/>
        <a:p>
          <a:r>
            <a:rPr lang="en-US" dirty="0"/>
            <a:t>Apply for waivers</a:t>
          </a:r>
        </a:p>
      </dgm:t>
    </dgm:pt>
    <dgm:pt modelId="{DFA5D4F2-8F2C-4524-ACEC-0EE592856E5E}" type="parTrans" cxnId="{C257E98E-9F64-4B52-ACDF-1ED5C5CFBF81}">
      <dgm:prSet/>
      <dgm:spPr/>
      <dgm:t>
        <a:bodyPr/>
        <a:lstStyle/>
        <a:p>
          <a:endParaRPr lang="en-US"/>
        </a:p>
      </dgm:t>
    </dgm:pt>
    <dgm:pt modelId="{8436865F-D352-481B-9CED-8DBAAAC6318C}" type="sibTrans" cxnId="{C257E98E-9F64-4B52-ACDF-1ED5C5CFBF81}">
      <dgm:prSet/>
      <dgm:spPr/>
      <dgm:t>
        <a:bodyPr/>
        <a:lstStyle/>
        <a:p>
          <a:endParaRPr lang="en-US"/>
        </a:p>
      </dgm:t>
    </dgm:pt>
    <dgm:pt modelId="{D9743828-7026-4C97-AEE4-CBAE9E3BB474}" type="pres">
      <dgm:prSet presAssocID="{24DEA09F-821B-47A9-A0F8-32EF6FD32BB1}" presName="cycle" presStyleCnt="0">
        <dgm:presLayoutVars>
          <dgm:chMax val="1"/>
          <dgm:dir/>
          <dgm:animLvl val="ctr"/>
          <dgm:resizeHandles val="exact"/>
        </dgm:presLayoutVars>
      </dgm:prSet>
      <dgm:spPr/>
    </dgm:pt>
    <dgm:pt modelId="{94402A13-6C31-4CF6-A342-1BE5147D9274}" type="pres">
      <dgm:prSet presAssocID="{4B189217-5A56-4A24-953B-E3C0679CE0D9}" presName="centerShape" presStyleLbl="node0" presStyleIdx="0" presStyleCnt="1" custScaleX="124946" custScaleY="124044"/>
      <dgm:spPr/>
    </dgm:pt>
    <dgm:pt modelId="{2EE116CA-6488-4B9F-A6B7-071B46390116}" type="pres">
      <dgm:prSet presAssocID="{3A576294-0AAA-4870-B045-A3522B5A08D4}" presName="parTrans" presStyleLbl="bgSibTrans2D1" presStyleIdx="0" presStyleCnt="3"/>
      <dgm:spPr/>
    </dgm:pt>
    <dgm:pt modelId="{E915A017-A5CA-49E4-8DE8-1FE6CA0B3F4F}" type="pres">
      <dgm:prSet presAssocID="{2F1A752F-049E-4387-BC38-721F0ABCF9ED}" presName="node" presStyleLbl="node1" presStyleIdx="0" presStyleCnt="3">
        <dgm:presLayoutVars>
          <dgm:bulletEnabled val="1"/>
        </dgm:presLayoutVars>
      </dgm:prSet>
      <dgm:spPr/>
    </dgm:pt>
    <dgm:pt modelId="{703C7D5B-F498-4BF0-87B2-1EC6AEAE2703}" type="pres">
      <dgm:prSet presAssocID="{0FAE67D6-332E-4044-9715-33AF2376E10F}" presName="parTrans" presStyleLbl="bgSibTrans2D1" presStyleIdx="1" presStyleCnt="3"/>
      <dgm:spPr/>
    </dgm:pt>
    <dgm:pt modelId="{49775D22-351E-4FD4-A54D-8C8B08A77DD9}" type="pres">
      <dgm:prSet presAssocID="{EE43ED85-57AB-4027-977B-7F8F6D2216BF}" presName="node" presStyleLbl="node1" presStyleIdx="1" presStyleCnt="3">
        <dgm:presLayoutVars>
          <dgm:bulletEnabled val="1"/>
        </dgm:presLayoutVars>
      </dgm:prSet>
      <dgm:spPr/>
    </dgm:pt>
    <dgm:pt modelId="{90EFBAA0-83E6-4C5C-A436-07C6D6B02039}" type="pres">
      <dgm:prSet presAssocID="{DFA5D4F2-8F2C-4524-ACEC-0EE592856E5E}" presName="parTrans" presStyleLbl="bgSibTrans2D1" presStyleIdx="2" presStyleCnt="3"/>
      <dgm:spPr/>
    </dgm:pt>
    <dgm:pt modelId="{3E561163-34A7-44AD-9780-353CF1BFB5FA}" type="pres">
      <dgm:prSet presAssocID="{4C001158-E1C0-4A6D-9213-EA89277EA37E}" presName="node" presStyleLbl="node1" presStyleIdx="2" presStyleCnt="3">
        <dgm:presLayoutVars>
          <dgm:bulletEnabled val="1"/>
        </dgm:presLayoutVars>
      </dgm:prSet>
      <dgm:spPr/>
    </dgm:pt>
  </dgm:ptLst>
  <dgm:cxnLst>
    <dgm:cxn modelId="{2CA11307-5903-4361-980D-34F18786ED9E}" type="presOf" srcId="{4C001158-E1C0-4A6D-9213-EA89277EA37E}" destId="{3E561163-34A7-44AD-9780-353CF1BFB5FA}" srcOrd="0" destOrd="0" presId="urn:microsoft.com/office/officeart/2005/8/layout/radial4"/>
    <dgm:cxn modelId="{C5551908-F991-4A89-A2A6-53E019EB5652}" srcId="{4B189217-5A56-4A24-953B-E3C0679CE0D9}" destId="{2F1A752F-049E-4387-BC38-721F0ABCF9ED}" srcOrd="0" destOrd="0" parTransId="{3A576294-0AAA-4870-B045-A3522B5A08D4}" sibTransId="{7BC53EC3-1F8C-4617-919C-5753F071A6EA}"/>
    <dgm:cxn modelId="{2EB95A33-EA08-4039-8788-2A41D9B1D0A0}" type="presOf" srcId="{EE43ED85-57AB-4027-977B-7F8F6D2216BF}" destId="{49775D22-351E-4FD4-A54D-8C8B08A77DD9}" srcOrd="0" destOrd="0" presId="urn:microsoft.com/office/officeart/2005/8/layout/radial4"/>
    <dgm:cxn modelId="{F58A5066-4771-424E-BFE3-EDEAD5A2679A}" srcId="{4B189217-5A56-4A24-953B-E3C0679CE0D9}" destId="{EE43ED85-57AB-4027-977B-7F8F6D2216BF}" srcOrd="1" destOrd="0" parTransId="{0FAE67D6-332E-4044-9715-33AF2376E10F}" sibTransId="{CE7AF0AD-A6F4-4C13-9049-D53F9B158D39}"/>
    <dgm:cxn modelId="{2DB6FA7A-6C52-4940-AC1A-2FEC814CAA93}" type="presOf" srcId="{DFA5D4F2-8F2C-4524-ACEC-0EE592856E5E}" destId="{90EFBAA0-83E6-4C5C-A436-07C6D6B02039}" srcOrd="0" destOrd="0" presId="urn:microsoft.com/office/officeart/2005/8/layout/radial4"/>
    <dgm:cxn modelId="{C257E98E-9F64-4B52-ACDF-1ED5C5CFBF81}" srcId="{4B189217-5A56-4A24-953B-E3C0679CE0D9}" destId="{4C001158-E1C0-4A6D-9213-EA89277EA37E}" srcOrd="2" destOrd="0" parTransId="{DFA5D4F2-8F2C-4524-ACEC-0EE592856E5E}" sibTransId="{8436865F-D352-481B-9CED-8DBAAAC6318C}"/>
    <dgm:cxn modelId="{2AC08DB7-36A0-41A7-A8E5-43EA1F1B3B6C}" type="presOf" srcId="{24DEA09F-821B-47A9-A0F8-32EF6FD32BB1}" destId="{D9743828-7026-4C97-AEE4-CBAE9E3BB474}" srcOrd="0" destOrd="0" presId="urn:microsoft.com/office/officeart/2005/8/layout/radial4"/>
    <dgm:cxn modelId="{DD210BC3-6F3C-4F0D-9689-F89827DEFF87}" type="presOf" srcId="{2F1A752F-049E-4387-BC38-721F0ABCF9ED}" destId="{E915A017-A5CA-49E4-8DE8-1FE6CA0B3F4F}" srcOrd="0" destOrd="0" presId="urn:microsoft.com/office/officeart/2005/8/layout/radial4"/>
    <dgm:cxn modelId="{21CFAED2-B984-43D5-9C42-AA097ADF3F5F}" type="presOf" srcId="{0FAE67D6-332E-4044-9715-33AF2376E10F}" destId="{703C7D5B-F498-4BF0-87B2-1EC6AEAE2703}" srcOrd="0" destOrd="0" presId="urn:microsoft.com/office/officeart/2005/8/layout/radial4"/>
    <dgm:cxn modelId="{266801D4-5945-4628-924C-16B723582FA0}" srcId="{24DEA09F-821B-47A9-A0F8-32EF6FD32BB1}" destId="{4B189217-5A56-4A24-953B-E3C0679CE0D9}" srcOrd="0" destOrd="0" parTransId="{A2F81698-3496-4D78-9B6B-45905A588E10}" sibTransId="{C7436E6E-6CF8-4430-A4B2-E274A3E0594D}"/>
    <dgm:cxn modelId="{5FE5F3D7-89AE-4CD4-9CF1-AB602FF78437}" type="presOf" srcId="{4B189217-5A56-4A24-953B-E3C0679CE0D9}" destId="{94402A13-6C31-4CF6-A342-1BE5147D9274}" srcOrd="0" destOrd="0" presId="urn:microsoft.com/office/officeart/2005/8/layout/radial4"/>
    <dgm:cxn modelId="{B52B82DA-C2C3-4068-9228-B176D2B5AA4D}" type="presOf" srcId="{3A576294-0AAA-4870-B045-A3522B5A08D4}" destId="{2EE116CA-6488-4B9F-A6B7-071B46390116}" srcOrd="0" destOrd="0" presId="urn:microsoft.com/office/officeart/2005/8/layout/radial4"/>
    <dgm:cxn modelId="{C8A5FD84-5A20-48D4-8523-27AD3444DC71}" type="presParOf" srcId="{D9743828-7026-4C97-AEE4-CBAE9E3BB474}" destId="{94402A13-6C31-4CF6-A342-1BE5147D9274}" srcOrd="0" destOrd="0" presId="urn:microsoft.com/office/officeart/2005/8/layout/radial4"/>
    <dgm:cxn modelId="{83B1A882-540A-40F0-BB62-06ED43FD636B}" type="presParOf" srcId="{D9743828-7026-4C97-AEE4-CBAE9E3BB474}" destId="{2EE116CA-6488-4B9F-A6B7-071B46390116}" srcOrd="1" destOrd="0" presId="urn:microsoft.com/office/officeart/2005/8/layout/radial4"/>
    <dgm:cxn modelId="{AFF8F933-3C59-49CA-806D-3B578BD2CAD5}" type="presParOf" srcId="{D9743828-7026-4C97-AEE4-CBAE9E3BB474}" destId="{E915A017-A5CA-49E4-8DE8-1FE6CA0B3F4F}" srcOrd="2" destOrd="0" presId="urn:microsoft.com/office/officeart/2005/8/layout/radial4"/>
    <dgm:cxn modelId="{190D39EF-D60D-497E-AA0C-9A64FA73FA21}" type="presParOf" srcId="{D9743828-7026-4C97-AEE4-CBAE9E3BB474}" destId="{703C7D5B-F498-4BF0-87B2-1EC6AEAE2703}" srcOrd="3" destOrd="0" presId="urn:microsoft.com/office/officeart/2005/8/layout/radial4"/>
    <dgm:cxn modelId="{0699D68F-A773-4EC5-B9C4-278F75796751}" type="presParOf" srcId="{D9743828-7026-4C97-AEE4-CBAE9E3BB474}" destId="{49775D22-351E-4FD4-A54D-8C8B08A77DD9}" srcOrd="4" destOrd="0" presId="urn:microsoft.com/office/officeart/2005/8/layout/radial4"/>
    <dgm:cxn modelId="{2F6E0A91-EDDC-4CF8-99BC-A00A72E7EA75}" type="presParOf" srcId="{D9743828-7026-4C97-AEE4-CBAE9E3BB474}" destId="{90EFBAA0-83E6-4C5C-A436-07C6D6B02039}" srcOrd="5" destOrd="0" presId="urn:microsoft.com/office/officeart/2005/8/layout/radial4"/>
    <dgm:cxn modelId="{865461C3-B16B-4C38-BFBA-39BF329B0ABE}" type="presParOf" srcId="{D9743828-7026-4C97-AEE4-CBAE9E3BB474}" destId="{3E561163-34A7-44AD-9780-353CF1BFB5F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1886F8-69C5-42A4-AEBB-AD07B9C028DA}"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749C7393-DFEB-4EB8-B2B7-C2697BFD5687}">
      <dgm:prSet/>
      <dgm:spPr/>
      <dgm:t>
        <a:bodyPr/>
        <a:lstStyle/>
        <a:p>
          <a:r>
            <a:rPr lang="en-US" b="0" i="0" dirty="0"/>
            <a:t>NSLP:</a:t>
          </a:r>
          <a:endParaRPr lang="en-US" dirty="0"/>
        </a:p>
      </dgm:t>
    </dgm:pt>
    <dgm:pt modelId="{D7B077C9-1F15-44AD-A654-B515330610EE}" type="parTrans" cxnId="{456804CA-E379-4F64-9A09-CCF1C56AEE45}">
      <dgm:prSet/>
      <dgm:spPr/>
      <dgm:t>
        <a:bodyPr/>
        <a:lstStyle/>
        <a:p>
          <a:endParaRPr lang="en-US"/>
        </a:p>
      </dgm:t>
    </dgm:pt>
    <dgm:pt modelId="{D9BCF37E-B0A6-41D2-A4AB-3E8333CD197C}" type="sibTrans" cxnId="{456804CA-E379-4F64-9A09-CCF1C56AEE45}">
      <dgm:prSet/>
      <dgm:spPr/>
      <dgm:t>
        <a:bodyPr/>
        <a:lstStyle/>
        <a:p>
          <a:endParaRPr lang="en-US"/>
        </a:p>
      </dgm:t>
    </dgm:pt>
    <dgm:pt modelId="{FDA67248-BD42-4484-B1E3-1C43B614ADBE}">
      <dgm:prSet/>
      <dgm:spPr/>
      <dgm:t>
        <a:bodyPr/>
        <a:lstStyle/>
        <a:p>
          <a:r>
            <a:rPr lang="en-US" b="0" i="0" dirty="0"/>
            <a:t>POS/SIS</a:t>
          </a:r>
          <a:endParaRPr lang="en-US" dirty="0"/>
        </a:p>
      </dgm:t>
    </dgm:pt>
    <dgm:pt modelId="{7EFEA91E-0F13-4E03-AA52-528A27229FEF}" type="parTrans" cxnId="{C89DB10A-206F-4F0D-B884-1B62BDFF6E10}">
      <dgm:prSet/>
      <dgm:spPr/>
      <dgm:t>
        <a:bodyPr/>
        <a:lstStyle/>
        <a:p>
          <a:endParaRPr lang="en-US"/>
        </a:p>
      </dgm:t>
    </dgm:pt>
    <dgm:pt modelId="{260FAC70-EF8D-4730-817F-D80712B915F2}" type="sibTrans" cxnId="{C89DB10A-206F-4F0D-B884-1B62BDFF6E10}">
      <dgm:prSet/>
      <dgm:spPr/>
      <dgm:t>
        <a:bodyPr/>
        <a:lstStyle/>
        <a:p>
          <a:endParaRPr lang="en-US"/>
        </a:p>
      </dgm:t>
    </dgm:pt>
    <dgm:pt modelId="{9E38AF7A-650B-42EB-8204-5FF4981078A6}">
      <dgm:prSet/>
      <dgm:spPr/>
      <dgm:t>
        <a:bodyPr/>
        <a:lstStyle/>
        <a:p>
          <a:r>
            <a:rPr lang="en-US" b="0" i="0"/>
            <a:t>Rosters</a:t>
          </a:r>
          <a:endParaRPr lang="en-US" dirty="0"/>
        </a:p>
      </dgm:t>
    </dgm:pt>
    <dgm:pt modelId="{F52E7EF0-EF89-4B78-8BC5-291DFA56AA34}" type="parTrans" cxnId="{F6E53F85-C95B-4C91-876D-687356485ECC}">
      <dgm:prSet/>
      <dgm:spPr/>
      <dgm:t>
        <a:bodyPr/>
        <a:lstStyle/>
        <a:p>
          <a:endParaRPr lang="en-US"/>
        </a:p>
      </dgm:t>
    </dgm:pt>
    <dgm:pt modelId="{02F616DD-DC25-490D-B10B-0D56E977182C}" type="sibTrans" cxnId="{F6E53F85-C95B-4C91-876D-687356485ECC}">
      <dgm:prSet/>
      <dgm:spPr/>
      <dgm:t>
        <a:bodyPr/>
        <a:lstStyle/>
        <a:p>
          <a:endParaRPr lang="en-US"/>
        </a:p>
      </dgm:t>
    </dgm:pt>
    <dgm:pt modelId="{26B4DDA0-70C5-4A44-963B-D6D1E1A8BD06}" type="pres">
      <dgm:prSet presAssocID="{661886F8-69C5-42A4-AEBB-AD07B9C028DA}" presName="diagram" presStyleCnt="0">
        <dgm:presLayoutVars>
          <dgm:chPref val="1"/>
          <dgm:dir/>
          <dgm:animOne val="branch"/>
          <dgm:animLvl val="lvl"/>
          <dgm:resizeHandles/>
        </dgm:presLayoutVars>
      </dgm:prSet>
      <dgm:spPr/>
    </dgm:pt>
    <dgm:pt modelId="{9E2450BA-6F6C-477B-B151-CD50BF7DD3D0}" type="pres">
      <dgm:prSet presAssocID="{749C7393-DFEB-4EB8-B2B7-C2697BFD5687}" presName="root" presStyleCnt="0"/>
      <dgm:spPr/>
    </dgm:pt>
    <dgm:pt modelId="{777AEDA3-D10D-4810-94C7-2CCC27C1B3B9}" type="pres">
      <dgm:prSet presAssocID="{749C7393-DFEB-4EB8-B2B7-C2697BFD5687}" presName="rootComposite" presStyleCnt="0"/>
      <dgm:spPr/>
    </dgm:pt>
    <dgm:pt modelId="{756E7E34-4A13-4BBF-9F3D-5AD0F3E7DC25}" type="pres">
      <dgm:prSet presAssocID="{749C7393-DFEB-4EB8-B2B7-C2697BFD5687}" presName="rootText" presStyleLbl="node1" presStyleIdx="0" presStyleCnt="1"/>
      <dgm:spPr/>
    </dgm:pt>
    <dgm:pt modelId="{6A48C5C8-C8E1-4DA9-95F0-E0790823AC09}" type="pres">
      <dgm:prSet presAssocID="{749C7393-DFEB-4EB8-B2B7-C2697BFD5687}" presName="rootConnector" presStyleLbl="node1" presStyleIdx="0" presStyleCnt="1"/>
      <dgm:spPr/>
    </dgm:pt>
    <dgm:pt modelId="{7741D649-4113-4F94-9650-66CC9CF1918E}" type="pres">
      <dgm:prSet presAssocID="{749C7393-DFEB-4EB8-B2B7-C2697BFD5687}" presName="childShape" presStyleCnt="0"/>
      <dgm:spPr/>
    </dgm:pt>
    <dgm:pt modelId="{068C54D8-EE56-417B-A7BD-F2B38DB70118}" type="pres">
      <dgm:prSet presAssocID="{7EFEA91E-0F13-4E03-AA52-528A27229FEF}" presName="Name13" presStyleLbl="parChTrans1D2" presStyleIdx="0" presStyleCnt="2"/>
      <dgm:spPr/>
    </dgm:pt>
    <dgm:pt modelId="{CE1D2D5F-A543-41BE-9962-46373BA510CD}" type="pres">
      <dgm:prSet presAssocID="{FDA67248-BD42-4484-B1E3-1C43B614ADBE}" presName="childText" presStyleLbl="bgAcc1" presStyleIdx="0" presStyleCnt="2">
        <dgm:presLayoutVars>
          <dgm:bulletEnabled val="1"/>
        </dgm:presLayoutVars>
      </dgm:prSet>
      <dgm:spPr/>
    </dgm:pt>
    <dgm:pt modelId="{A5CB1761-0E9A-46A9-AB96-21BA5E6B43E5}" type="pres">
      <dgm:prSet presAssocID="{F52E7EF0-EF89-4B78-8BC5-291DFA56AA34}" presName="Name13" presStyleLbl="parChTrans1D2" presStyleIdx="1" presStyleCnt="2"/>
      <dgm:spPr/>
    </dgm:pt>
    <dgm:pt modelId="{46098FDC-82A1-42F1-81E9-D4B1AC17D973}" type="pres">
      <dgm:prSet presAssocID="{9E38AF7A-650B-42EB-8204-5FF4981078A6}" presName="childText" presStyleLbl="bgAcc1" presStyleIdx="1" presStyleCnt="2">
        <dgm:presLayoutVars>
          <dgm:bulletEnabled val="1"/>
        </dgm:presLayoutVars>
      </dgm:prSet>
      <dgm:spPr/>
    </dgm:pt>
  </dgm:ptLst>
  <dgm:cxnLst>
    <dgm:cxn modelId="{C66CD108-CE56-4DB2-8309-4B7F070DA7D3}" type="presOf" srcId="{FDA67248-BD42-4484-B1E3-1C43B614ADBE}" destId="{CE1D2D5F-A543-41BE-9962-46373BA510CD}" srcOrd="0" destOrd="0" presId="urn:microsoft.com/office/officeart/2005/8/layout/hierarchy3"/>
    <dgm:cxn modelId="{C89DB10A-206F-4F0D-B884-1B62BDFF6E10}" srcId="{749C7393-DFEB-4EB8-B2B7-C2697BFD5687}" destId="{FDA67248-BD42-4484-B1E3-1C43B614ADBE}" srcOrd="0" destOrd="0" parTransId="{7EFEA91E-0F13-4E03-AA52-528A27229FEF}" sibTransId="{260FAC70-EF8D-4730-817F-D80712B915F2}"/>
    <dgm:cxn modelId="{7EFF4F2D-8D7A-4A52-B877-EF61CDA848E3}" type="presOf" srcId="{F52E7EF0-EF89-4B78-8BC5-291DFA56AA34}" destId="{A5CB1761-0E9A-46A9-AB96-21BA5E6B43E5}" srcOrd="0" destOrd="0" presId="urn:microsoft.com/office/officeart/2005/8/layout/hierarchy3"/>
    <dgm:cxn modelId="{AB71E833-6600-4161-BA57-40B0E234990A}" type="presOf" srcId="{661886F8-69C5-42A4-AEBB-AD07B9C028DA}" destId="{26B4DDA0-70C5-4A44-963B-D6D1E1A8BD06}" srcOrd="0" destOrd="0" presId="urn:microsoft.com/office/officeart/2005/8/layout/hierarchy3"/>
    <dgm:cxn modelId="{F760B87B-F360-400F-A2C1-C3CCCD9B866E}" type="presOf" srcId="{9E38AF7A-650B-42EB-8204-5FF4981078A6}" destId="{46098FDC-82A1-42F1-81E9-D4B1AC17D973}" srcOrd="0" destOrd="0" presId="urn:microsoft.com/office/officeart/2005/8/layout/hierarchy3"/>
    <dgm:cxn modelId="{6C1C127F-2AC4-4B26-BAA0-D919D2261F5C}" type="presOf" srcId="{749C7393-DFEB-4EB8-B2B7-C2697BFD5687}" destId="{756E7E34-4A13-4BBF-9F3D-5AD0F3E7DC25}" srcOrd="0" destOrd="0" presId="urn:microsoft.com/office/officeart/2005/8/layout/hierarchy3"/>
    <dgm:cxn modelId="{F6E53F85-C95B-4C91-876D-687356485ECC}" srcId="{749C7393-DFEB-4EB8-B2B7-C2697BFD5687}" destId="{9E38AF7A-650B-42EB-8204-5FF4981078A6}" srcOrd="1" destOrd="0" parTransId="{F52E7EF0-EF89-4B78-8BC5-291DFA56AA34}" sibTransId="{02F616DD-DC25-490D-B10B-0D56E977182C}"/>
    <dgm:cxn modelId="{FB16E0C8-B8EA-4947-8860-F25773DAFFB3}" type="presOf" srcId="{749C7393-DFEB-4EB8-B2B7-C2697BFD5687}" destId="{6A48C5C8-C8E1-4DA9-95F0-E0790823AC09}" srcOrd="1" destOrd="0" presId="urn:microsoft.com/office/officeart/2005/8/layout/hierarchy3"/>
    <dgm:cxn modelId="{456804CA-E379-4F64-9A09-CCF1C56AEE45}" srcId="{661886F8-69C5-42A4-AEBB-AD07B9C028DA}" destId="{749C7393-DFEB-4EB8-B2B7-C2697BFD5687}" srcOrd="0" destOrd="0" parTransId="{D7B077C9-1F15-44AD-A654-B515330610EE}" sibTransId="{D9BCF37E-B0A6-41D2-A4AB-3E8333CD197C}"/>
    <dgm:cxn modelId="{AFD503CB-2A65-4E02-8AC3-D96D6FACCE69}" type="presOf" srcId="{7EFEA91E-0F13-4E03-AA52-528A27229FEF}" destId="{068C54D8-EE56-417B-A7BD-F2B38DB70118}" srcOrd="0" destOrd="0" presId="urn:microsoft.com/office/officeart/2005/8/layout/hierarchy3"/>
    <dgm:cxn modelId="{CE3302B3-D154-436E-A702-D8369854FDFF}" type="presParOf" srcId="{26B4DDA0-70C5-4A44-963B-D6D1E1A8BD06}" destId="{9E2450BA-6F6C-477B-B151-CD50BF7DD3D0}" srcOrd="0" destOrd="0" presId="urn:microsoft.com/office/officeart/2005/8/layout/hierarchy3"/>
    <dgm:cxn modelId="{9E1013AF-79E6-4021-BFE3-ACEE6C5C97D7}" type="presParOf" srcId="{9E2450BA-6F6C-477B-B151-CD50BF7DD3D0}" destId="{777AEDA3-D10D-4810-94C7-2CCC27C1B3B9}" srcOrd="0" destOrd="0" presId="urn:microsoft.com/office/officeart/2005/8/layout/hierarchy3"/>
    <dgm:cxn modelId="{4B1FB8CA-E033-4036-B4D6-8C0BB55CB8B1}" type="presParOf" srcId="{777AEDA3-D10D-4810-94C7-2CCC27C1B3B9}" destId="{756E7E34-4A13-4BBF-9F3D-5AD0F3E7DC25}" srcOrd="0" destOrd="0" presId="urn:microsoft.com/office/officeart/2005/8/layout/hierarchy3"/>
    <dgm:cxn modelId="{34908584-B782-4794-B3C8-5B2526AC1D5C}" type="presParOf" srcId="{777AEDA3-D10D-4810-94C7-2CCC27C1B3B9}" destId="{6A48C5C8-C8E1-4DA9-95F0-E0790823AC09}" srcOrd="1" destOrd="0" presId="urn:microsoft.com/office/officeart/2005/8/layout/hierarchy3"/>
    <dgm:cxn modelId="{DEC485F8-9DD1-444D-BF54-0CDB3E357952}" type="presParOf" srcId="{9E2450BA-6F6C-477B-B151-CD50BF7DD3D0}" destId="{7741D649-4113-4F94-9650-66CC9CF1918E}" srcOrd="1" destOrd="0" presId="urn:microsoft.com/office/officeart/2005/8/layout/hierarchy3"/>
    <dgm:cxn modelId="{72567B15-D5F2-426E-BAD7-89634F49F309}" type="presParOf" srcId="{7741D649-4113-4F94-9650-66CC9CF1918E}" destId="{068C54D8-EE56-417B-A7BD-F2B38DB70118}" srcOrd="0" destOrd="0" presId="urn:microsoft.com/office/officeart/2005/8/layout/hierarchy3"/>
    <dgm:cxn modelId="{BA4B7265-CE78-4E90-868A-DE95EA081589}" type="presParOf" srcId="{7741D649-4113-4F94-9650-66CC9CF1918E}" destId="{CE1D2D5F-A543-41BE-9962-46373BA510CD}" srcOrd="1" destOrd="0" presId="urn:microsoft.com/office/officeart/2005/8/layout/hierarchy3"/>
    <dgm:cxn modelId="{656CFAF1-E208-4001-9239-0B9A8D733BF0}" type="presParOf" srcId="{7741D649-4113-4F94-9650-66CC9CF1918E}" destId="{A5CB1761-0E9A-46A9-AB96-21BA5E6B43E5}" srcOrd="2" destOrd="0" presId="urn:microsoft.com/office/officeart/2005/8/layout/hierarchy3"/>
    <dgm:cxn modelId="{A34D90B7-8630-4BEB-A6F5-9CBD20B01909}" type="presParOf" srcId="{7741D649-4113-4F94-9650-66CC9CF1918E}" destId="{46098FDC-82A1-42F1-81E9-D4B1AC17D97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1886F8-69C5-42A4-AEBB-AD07B9C028DA}"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749C7393-DFEB-4EB8-B2B7-C2697BFD5687}">
      <dgm:prSet/>
      <dgm:spPr/>
      <dgm:t>
        <a:bodyPr/>
        <a:lstStyle/>
        <a:p>
          <a:r>
            <a:rPr lang="en-US" b="0" i="0" dirty="0"/>
            <a:t>SSO:</a:t>
          </a:r>
          <a:endParaRPr lang="en-US" dirty="0"/>
        </a:p>
      </dgm:t>
    </dgm:pt>
    <dgm:pt modelId="{D7B077C9-1F15-44AD-A654-B515330610EE}" type="parTrans" cxnId="{456804CA-E379-4F64-9A09-CCF1C56AEE45}">
      <dgm:prSet/>
      <dgm:spPr/>
      <dgm:t>
        <a:bodyPr/>
        <a:lstStyle/>
        <a:p>
          <a:endParaRPr lang="en-US"/>
        </a:p>
      </dgm:t>
    </dgm:pt>
    <dgm:pt modelId="{D9BCF37E-B0A6-41D2-A4AB-3E8333CD197C}" type="sibTrans" cxnId="{456804CA-E379-4F64-9A09-CCF1C56AEE45}">
      <dgm:prSet/>
      <dgm:spPr/>
      <dgm:t>
        <a:bodyPr/>
        <a:lstStyle/>
        <a:p>
          <a:endParaRPr lang="en-US"/>
        </a:p>
      </dgm:t>
    </dgm:pt>
    <dgm:pt modelId="{FDA67248-BD42-4484-B1E3-1C43B614ADBE}">
      <dgm:prSet/>
      <dgm:spPr/>
      <dgm:t>
        <a:bodyPr/>
        <a:lstStyle/>
        <a:p>
          <a:r>
            <a:rPr lang="en-US" b="0" i="0" dirty="0"/>
            <a:t>Check-Off Sheets</a:t>
          </a:r>
          <a:endParaRPr lang="en-US" dirty="0"/>
        </a:p>
      </dgm:t>
    </dgm:pt>
    <dgm:pt modelId="{7EFEA91E-0F13-4E03-AA52-528A27229FEF}" type="parTrans" cxnId="{C89DB10A-206F-4F0D-B884-1B62BDFF6E10}">
      <dgm:prSet/>
      <dgm:spPr/>
      <dgm:t>
        <a:bodyPr/>
        <a:lstStyle/>
        <a:p>
          <a:endParaRPr lang="en-US"/>
        </a:p>
      </dgm:t>
    </dgm:pt>
    <dgm:pt modelId="{260FAC70-EF8D-4730-817F-D80712B915F2}" type="sibTrans" cxnId="{C89DB10A-206F-4F0D-B884-1B62BDFF6E10}">
      <dgm:prSet/>
      <dgm:spPr/>
      <dgm:t>
        <a:bodyPr/>
        <a:lstStyle/>
        <a:p>
          <a:endParaRPr lang="en-US"/>
        </a:p>
      </dgm:t>
    </dgm:pt>
    <dgm:pt modelId="{587F3BED-2D06-4260-AAA0-2202E1CFA393}">
      <dgm:prSet/>
      <dgm:spPr/>
      <dgm:t>
        <a:bodyPr/>
        <a:lstStyle/>
        <a:p>
          <a:r>
            <a:rPr lang="en-US" dirty="0"/>
            <a:t>Rosters</a:t>
          </a:r>
        </a:p>
      </dgm:t>
    </dgm:pt>
    <dgm:pt modelId="{A01311FC-BA01-4992-848E-5FA0E3618372}" type="parTrans" cxnId="{A5818D7F-78BA-49EC-8C99-9C87CE1B27D6}">
      <dgm:prSet/>
      <dgm:spPr/>
      <dgm:t>
        <a:bodyPr/>
        <a:lstStyle/>
        <a:p>
          <a:endParaRPr lang="en-US"/>
        </a:p>
      </dgm:t>
    </dgm:pt>
    <dgm:pt modelId="{54FC394A-9CC1-44F6-8F00-985B0EDC02AD}" type="sibTrans" cxnId="{A5818D7F-78BA-49EC-8C99-9C87CE1B27D6}">
      <dgm:prSet/>
      <dgm:spPr/>
      <dgm:t>
        <a:bodyPr/>
        <a:lstStyle/>
        <a:p>
          <a:endParaRPr lang="en-US"/>
        </a:p>
      </dgm:t>
    </dgm:pt>
    <dgm:pt modelId="{1D338CDC-B7E4-4CA9-9F73-93FCBF236D73}">
      <dgm:prSet/>
      <dgm:spPr/>
      <dgm:t>
        <a:bodyPr/>
        <a:lstStyle/>
        <a:p>
          <a:r>
            <a:rPr lang="en-US" dirty="0"/>
            <a:t>POS/SIS</a:t>
          </a:r>
        </a:p>
      </dgm:t>
    </dgm:pt>
    <dgm:pt modelId="{B3FE3096-8576-46F4-8F19-3659A5DE1B3E}" type="parTrans" cxnId="{BE72F950-CA2F-4A45-9AFB-3E5CEF8EC6E0}">
      <dgm:prSet/>
      <dgm:spPr/>
      <dgm:t>
        <a:bodyPr/>
        <a:lstStyle/>
        <a:p>
          <a:endParaRPr lang="en-US"/>
        </a:p>
      </dgm:t>
    </dgm:pt>
    <dgm:pt modelId="{F840CC2E-F053-4925-9901-F6AFD510386C}" type="sibTrans" cxnId="{BE72F950-CA2F-4A45-9AFB-3E5CEF8EC6E0}">
      <dgm:prSet/>
      <dgm:spPr/>
      <dgm:t>
        <a:bodyPr/>
        <a:lstStyle/>
        <a:p>
          <a:endParaRPr lang="en-US"/>
        </a:p>
      </dgm:t>
    </dgm:pt>
    <dgm:pt modelId="{26B4DDA0-70C5-4A44-963B-D6D1E1A8BD06}" type="pres">
      <dgm:prSet presAssocID="{661886F8-69C5-42A4-AEBB-AD07B9C028DA}" presName="diagram" presStyleCnt="0">
        <dgm:presLayoutVars>
          <dgm:chPref val="1"/>
          <dgm:dir/>
          <dgm:animOne val="branch"/>
          <dgm:animLvl val="lvl"/>
          <dgm:resizeHandles/>
        </dgm:presLayoutVars>
      </dgm:prSet>
      <dgm:spPr/>
    </dgm:pt>
    <dgm:pt modelId="{9E2450BA-6F6C-477B-B151-CD50BF7DD3D0}" type="pres">
      <dgm:prSet presAssocID="{749C7393-DFEB-4EB8-B2B7-C2697BFD5687}" presName="root" presStyleCnt="0"/>
      <dgm:spPr/>
    </dgm:pt>
    <dgm:pt modelId="{777AEDA3-D10D-4810-94C7-2CCC27C1B3B9}" type="pres">
      <dgm:prSet presAssocID="{749C7393-DFEB-4EB8-B2B7-C2697BFD5687}" presName="rootComposite" presStyleCnt="0"/>
      <dgm:spPr/>
    </dgm:pt>
    <dgm:pt modelId="{756E7E34-4A13-4BBF-9F3D-5AD0F3E7DC25}" type="pres">
      <dgm:prSet presAssocID="{749C7393-DFEB-4EB8-B2B7-C2697BFD5687}" presName="rootText" presStyleLbl="node1" presStyleIdx="0" presStyleCnt="1"/>
      <dgm:spPr/>
    </dgm:pt>
    <dgm:pt modelId="{6A48C5C8-C8E1-4DA9-95F0-E0790823AC09}" type="pres">
      <dgm:prSet presAssocID="{749C7393-DFEB-4EB8-B2B7-C2697BFD5687}" presName="rootConnector" presStyleLbl="node1" presStyleIdx="0" presStyleCnt="1"/>
      <dgm:spPr/>
    </dgm:pt>
    <dgm:pt modelId="{7741D649-4113-4F94-9650-66CC9CF1918E}" type="pres">
      <dgm:prSet presAssocID="{749C7393-DFEB-4EB8-B2B7-C2697BFD5687}" presName="childShape" presStyleCnt="0"/>
      <dgm:spPr/>
    </dgm:pt>
    <dgm:pt modelId="{068C54D8-EE56-417B-A7BD-F2B38DB70118}" type="pres">
      <dgm:prSet presAssocID="{7EFEA91E-0F13-4E03-AA52-528A27229FEF}" presName="Name13" presStyleLbl="parChTrans1D2" presStyleIdx="0" presStyleCnt="3"/>
      <dgm:spPr/>
    </dgm:pt>
    <dgm:pt modelId="{CE1D2D5F-A543-41BE-9962-46373BA510CD}" type="pres">
      <dgm:prSet presAssocID="{FDA67248-BD42-4484-B1E3-1C43B614ADBE}" presName="childText" presStyleLbl="bgAcc1" presStyleIdx="0" presStyleCnt="3">
        <dgm:presLayoutVars>
          <dgm:bulletEnabled val="1"/>
        </dgm:presLayoutVars>
      </dgm:prSet>
      <dgm:spPr/>
    </dgm:pt>
    <dgm:pt modelId="{0D6FB8D4-0E3F-4CAD-9420-F071C8391CB6}" type="pres">
      <dgm:prSet presAssocID="{A01311FC-BA01-4992-848E-5FA0E3618372}" presName="Name13" presStyleLbl="parChTrans1D2" presStyleIdx="1" presStyleCnt="3"/>
      <dgm:spPr/>
    </dgm:pt>
    <dgm:pt modelId="{27B0BB75-03E7-4445-BAE4-3D2A5F4FA6B4}" type="pres">
      <dgm:prSet presAssocID="{587F3BED-2D06-4260-AAA0-2202E1CFA393}" presName="childText" presStyleLbl="bgAcc1" presStyleIdx="1" presStyleCnt="3">
        <dgm:presLayoutVars>
          <dgm:bulletEnabled val="1"/>
        </dgm:presLayoutVars>
      </dgm:prSet>
      <dgm:spPr/>
    </dgm:pt>
    <dgm:pt modelId="{B391D056-A760-495F-ADC9-22CC553D71B4}" type="pres">
      <dgm:prSet presAssocID="{B3FE3096-8576-46F4-8F19-3659A5DE1B3E}" presName="Name13" presStyleLbl="parChTrans1D2" presStyleIdx="2" presStyleCnt="3"/>
      <dgm:spPr/>
    </dgm:pt>
    <dgm:pt modelId="{F4FADAC8-8255-476C-BD77-8D7DC82BE79B}" type="pres">
      <dgm:prSet presAssocID="{1D338CDC-B7E4-4CA9-9F73-93FCBF236D73}" presName="childText" presStyleLbl="bgAcc1" presStyleIdx="2" presStyleCnt="3">
        <dgm:presLayoutVars>
          <dgm:bulletEnabled val="1"/>
        </dgm:presLayoutVars>
      </dgm:prSet>
      <dgm:spPr/>
    </dgm:pt>
  </dgm:ptLst>
  <dgm:cxnLst>
    <dgm:cxn modelId="{C66CD108-CE56-4DB2-8309-4B7F070DA7D3}" type="presOf" srcId="{FDA67248-BD42-4484-B1E3-1C43B614ADBE}" destId="{CE1D2D5F-A543-41BE-9962-46373BA510CD}" srcOrd="0" destOrd="0" presId="urn:microsoft.com/office/officeart/2005/8/layout/hierarchy3"/>
    <dgm:cxn modelId="{C89DB10A-206F-4F0D-B884-1B62BDFF6E10}" srcId="{749C7393-DFEB-4EB8-B2B7-C2697BFD5687}" destId="{FDA67248-BD42-4484-B1E3-1C43B614ADBE}" srcOrd="0" destOrd="0" parTransId="{7EFEA91E-0F13-4E03-AA52-528A27229FEF}" sibTransId="{260FAC70-EF8D-4730-817F-D80712B915F2}"/>
    <dgm:cxn modelId="{AF300228-2D7F-40F9-A023-87254E4696B5}" type="presOf" srcId="{A01311FC-BA01-4992-848E-5FA0E3618372}" destId="{0D6FB8D4-0E3F-4CAD-9420-F071C8391CB6}" srcOrd="0" destOrd="0" presId="urn:microsoft.com/office/officeart/2005/8/layout/hierarchy3"/>
    <dgm:cxn modelId="{AB71E833-6600-4161-BA57-40B0E234990A}" type="presOf" srcId="{661886F8-69C5-42A4-AEBB-AD07B9C028DA}" destId="{26B4DDA0-70C5-4A44-963B-D6D1E1A8BD06}" srcOrd="0" destOrd="0" presId="urn:microsoft.com/office/officeart/2005/8/layout/hierarchy3"/>
    <dgm:cxn modelId="{99E62838-FFA2-4B79-BAC3-976BC322B26D}" type="presOf" srcId="{587F3BED-2D06-4260-AAA0-2202E1CFA393}" destId="{27B0BB75-03E7-4445-BAE4-3D2A5F4FA6B4}" srcOrd="0" destOrd="0" presId="urn:microsoft.com/office/officeart/2005/8/layout/hierarchy3"/>
    <dgm:cxn modelId="{BE72F950-CA2F-4A45-9AFB-3E5CEF8EC6E0}" srcId="{749C7393-DFEB-4EB8-B2B7-C2697BFD5687}" destId="{1D338CDC-B7E4-4CA9-9F73-93FCBF236D73}" srcOrd="2" destOrd="0" parTransId="{B3FE3096-8576-46F4-8F19-3659A5DE1B3E}" sibTransId="{F840CC2E-F053-4925-9901-F6AFD510386C}"/>
    <dgm:cxn modelId="{6C1C127F-2AC4-4B26-BAA0-D919D2261F5C}" type="presOf" srcId="{749C7393-DFEB-4EB8-B2B7-C2697BFD5687}" destId="{756E7E34-4A13-4BBF-9F3D-5AD0F3E7DC25}" srcOrd="0" destOrd="0" presId="urn:microsoft.com/office/officeart/2005/8/layout/hierarchy3"/>
    <dgm:cxn modelId="{A5818D7F-78BA-49EC-8C99-9C87CE1B27D6}" srcId="{749C7393-DFEB-4EB8-B2B7-C2697BFD5687}" destId="{587F3BED-2D06-4260-AAA0-2202E1CFA393}" srcOrd="1" destOrd="0" parTransId="{A01311FC-BA01-4992-848E-5FA0E3618372}" sibTransId="{54FC394A-9CC1-44F6-8F00-985B0EDC02AD}"/>
    <dgm:cxn modelId="{6498028D-63E6-4B0A-AE5E-97DF2290CE76}" type="presOf" srcId="{1D338CDC-B7E4-4CA9-9F73-93FCBF236D73}" destId="{F4FADAC8-8255-476C-BD77-8D7DC82BE79B}" srcOrd="0" destOrd="0" presId="urn:microsoft.com/office/officeart/2005/8/layout/hierarchy3"/>
    <dgm:cxn modelId="{FB16E0C8-B8EA-4947-8860-F25773DAFFB3}" type="presOf" srcId="{749C7393-DFEB-4EB8-B2B7-C2697BFD5687}" destId="{6A48C5C8-C8E1-4DA9-95F0-E0790823AC09}" srcOrd="1" destOrd="0" presId="urn:microsoft.com/office/officeart/2005/8/layout/hierarchy3"/>
    <dgm:cxn modelId="{456804CA-E379-4F64-9A09-CCF1C56AEE45}" srcId="{661886F8-69C5-42A4-AEBB-AD07B9C028DA}" destId="{749C7393-DFEB-4EB8-B2B7-C2697BFD5687}" srcOrd="0" destOrd="0" parTransId="{D7B077C9-1F15-44AD-A654-B515330610EE}" sibTransId="{D9BCF37E-B0A6-41D2-A4AB-3E8333CD197C}"/>
    <dgm:cxn modelId="{AFD503CB-2A65-4E02-8AC3-D96D6FACCE69}" type="presOf" srcId="{7EFEA91E-0F13-4E03-AA52-528A27229FEF}" destId="{068C54D8-EE56-417B-A7BD-F2B38DB70118}" srcOrd="0" destOrd="0" presId="urn:microsoft.com/office/officeart/2005/8/layout/hierarchy3"/>
    <dgm:cxn modelId="{1DFF52F6-C237-4642-A5F2-C514E92B8933}" type="presOf" srcId="{B3FE3096-8576-46F4-8F19-3659A5DE1B3E}" destId="{B391D056-A760-495F-ADC9-22CC553D71B4}" srcOrd="0" destOrd="0" presId="urn:microsoft.com/office/officeart/2005/8/layout/hierarchy3"/>
    <dgm:cxn modelId="{CE3302B3-D154-436E-A702-D8369854FDFF}" type="presParOf" srcId="{26B4DDA0-70C5-4A44-963B-D6D1E1A8BD06}" destId="{9E2450BA-6F6C-477B-B151-CD50BF7DD3D0}" srcOrd="0" destOrd="0" presId="urn:microsoft.com/office/officeart/2005/8/layout/hierarchy3"/>
    <dgm:cxn modelId="{9E1013AF-79E6-4021-BFE3-ACEE6C5C97D7}" type="presParOf" srcId="{9E2450BA-6F6C-477B-B151-CD50BF7DD3D0}" destId="{777AEDA3-D10D-4810-94C7-2CCC27C1B3B9}" srcOrd="0" destOrd="0" presId="urn:microsoft.com/office/officeart/2005/8/layout/hierarchy3"/>
    <dgm:cxn modelId="{4B1FB8CA-E033-4036-B4D6-8C0BB55CB8B1}" type="presParOf" srcId="{777AEDA3-D10D-4810-94C7-2CCC27C1B3B9}" destId="{756E7E34-4A13-4BBF-9F3D-5AD0F3E7DC25}" srcOrd="0" destOrd="0" presId="urn:microsoft.com/office/officeart/2005/8/layout/hierarchy3"/>
    <dgm:cxn modelId="{34908584-B782-4794-B3C8-5B2526AC1D5C}" type="presParOf" srcId="{777AEDA3-D10D-4810-94C7-2CCC27C1B3B9}" destId="{6A48C5C8-C8E1-4DA9-95F0-E0790823AC09}" srcOrd="1" destOrd="0" presId="urn:microsoft.com/office/officeart/2005/8/layout/hierarchy3"/>
    <dgm:cxn modelId="{DEC485F8-9DD1-444D-BF54-0CDB3E357952}" type="presParOf" srcId="{9E2450BA-6F6C-477B-B151-CD50BF7DD3D0}" destId="{7741D649-4113-4F94-9650-66CC9CF1918E}" srcOrd="1" destOrd="0" presId="urn:microsoft.com/office/officeart/2005/8/layout/hierarchy3"/>
    <dgm:cxn modelId="{72567B15-D5F2-426E-BAD7-89634F49F309}" type="presParOf" srcId="{7741D649-4113-4F94-9650-66CC9CF1918E}" destId="{068C54D8-EE56-417B-A7BD-F2B38DB70118}" srcOrd="0" destOrd="0" presId="urn:microsoft.com/office/officeart/2005/8/layout/hierarchy3"/>
    <dgm:cxn modelId="{BA4B7265-CE78-4E90-868A-DE95EA081589}" type="presParOf" srcId="{7741D649-4113-4F94-9650-66CC9CF1918E}" destId="{CE1D2D5F-A543-41BE-9962-46373BA510CD}" srcOrd="1" destOrd="0" presId="urn:microsoft.com/office/officeart/2005/8/layout/hierarchy3"/>
    <dgm:cxn modelId="{3C7A3114-9D00-4525-B0A4-DE53494BAD31}" type="presParOf" srcId="{7741D649-4113-4F94-9650-66CC9CF1918E}" destId="{0D6FB8D4-0E3F-4CAD-9420-F071C8391CB6}" srcOrd="2" destOrd="0" presId="urn:microsoft.com/office/officeart/2005/8/layout/hierarchy3"/>
    <dgm:cxn modelId="{6C01308A-8508-4F82-BB95-58BAACF8A874}" type="presParOf" srcId="{7741D649-4113-4F94-9650-66CC9CF1918E}" destId="{27B0BB75-03E7-4445-BAE4-3D2A5F4FA6B4}" srcOrd="3" destOrd="0" presId="urn:microsoft.com/office/officeart/2005/8/layout/hierarchy3"/>
    <dgm:cxn modelId="{E2BD742B-AC9F-4880-B0C4-919442C7AA04}" type="presParOf" srcId="{7741D649-4113-4F94-9650-66CC9CF1918E}" destId="{B391D056-A760-495F-ADC9-22CC553D71B4}" srcOrd="4" destOrd="0" presId="urn:microsoft.com/office/officeart/2005/8/layout/hierarchy3"/>
    <dgm:cxn modelId="{E6351651-A20E-4157-BBD2-56209454DFB3}" type="presParOf" srcId="{7741D649-4113-4F94-9650-66CC9CF1918E}" destId="{F4FADAC8-8255-476C-BD77-8D7DC82BE79B}"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54E0E-6CF7-452A-BA32-1F88DB66B3C3}">
      <dsp:nvSpPr>
        <dsp:cNvPr id="0" name=""/>
        <dsp:cNvSpPr/>
      </dsp:nvSpPr>
      <dsp:spPr>
        <a:xfrm>
          <a:off x="9622912" y="774249"/>
          <a:ext cx="1773886" cy="1773548"/>
        </a:xfrm>
        <a:prstGeom prst="ellipse">
          <a:avLst/>
        </a:prstGeom>
        <a:solidFill>
          <a:srgbClr val="C00000"/>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FAEB3-631C-4208-9E2A-2946E4ECF7FA}">
      <dsp:nvSpPr>
        <dsp:cNvPr id="0" name=""/>
        <dsp:cNvSpPr/>
      </dsp:nvSpPr>
      <dsp:spPr>
        <a:xfrm>
          <a:off x="9682643" y="833378"/>
          <a:ext cx="1655551" cy="1655291"/>
        </a:xfrm>
        <a:prstGeom prst="ellipse">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Questions?</a:t>
          </a:r>
        </a:p>
      </dsp:txBody>
      <dsp:txXfrm>
        <a:off x="9919311" y="1069893"/>
        <a:ext cx="1182215" cy="1182262"/>
      </dsp:txXfrm>
    </dsp:sp>
    <dsp:sp modelId="{FBE2E99E-4E11-4DA5-B359-2B5996EC92BE}">
      <dsp:nvSpPr>
        <dsp:cNvPr id="0" name=""/>
        <dsp:cNvSpPr/>
      </dsp:nvSpPr>
      <dsp:spPr>
        <a:xfrm rot="2700000">
          <a:off x="7790548" y="774050"/>
          <a:ext cx="1773636" cy="1773636"/>
        </a:xfrm>
        <a:prstGeom prst="teardrop">
          <a:avLst>
            <a:gd name="adj" fmla="val 100000"/>
          </a:avLst>
        </a:prstGeom>
        <a:solidFill>
          <a:srgbClr val="B40000"/>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B532D2-640A-4FFF-84B6-9F1F3F475C19}">
      <dsp:nvSpPr>
        <dsp:cNvPr id="0" name=""/>
        <dsp:cNvSpPr/>
      </dsp:nvSpPr>
      <dsp:spPr>
        <a:xfrm>
          <a:off x="7850153" y="833378"/>
          <a:ext cx="1655551" cy="1655291"/>
        </a:xfrm>
        <a:prstGeom prst="ellipse">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Non-Profit School Food Service Account</a:t>
          </a:r>
        </a:p>
      </dsp:txBody>
      <dsp:txXfrm>
        <a:off x="8086822" y="1069893"/>
        <a:ext cx="1182215" cy="1182262"/>
      </dsp:txXfrm>
    </dsp:sp>
    <dsp:sp modelId="{35C7C8E9-3198-4B1B-BC54-F515C148C411}">
      <dsp:nvSpPr>
        <dsp:cNvPr id="0" name=""/>
        <dsp:cNvSpPr/>
      </dsp:nvSpPr>
      <dsp:spPr>
        <a:xfrm rot="2700000">
          <a:off x="5958058" y="774050"/>
          <a:ext cx="1773636" cy="1773636"/>
        </a:xfrm>
        <a:prstGeom prst="teardrop">
          <a:avLst>
            <a:gd name="adj" fmla="val 100000"/>
          </a:avLst>
        </a:prstGeom>
        <a:solidFill>
          <a:srgbClr val="B40000"/>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CADB13-1812-4FA7-AF8A-8A077E1722BE}">
      <dsp:nvSpPr>
        <dsp:cNvPr id="0" name=""/>
        <dsp:cNvSpPr/>
      </dsp:nvSpPr>
      <dsp:spPr>
        <a:xfrm>
          <a:off x="6017664" y="833378"/>
          <a:ext cx="1655551" cy="1655291"/>
        </a:xfrm>
        <a:prstGeom prst="ellipse">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Counting &amp; Claiming</a:t>
          </a:r>
        </a:p>
      </dsp:txBody>
      <dsp:txXfrm>
        <a:off x="6254332" y="1069893"/>
        <a:ext cx="1182215" cy="1182262"/>
      </dsp:txXfrm>
    </dsp:sp>
    <dsp:sp modelId="{05E36526-E1BA-4570-B545-EF9F2429634D}">
      <dsp:nvSpPr>
        <dsp:cNvPr id="0" name=""/>
        <dsp:cNvSpPr/>
      </dsp:nvSpPr>
      <dsp:spPr>
        <a:xfrm rot="2700000">
          <a:off x="4125568" y="774050"/>
          <a:ext cx="1773636" cy="1773636"/>
        </a:xfrm>
        <a:prstGeom prst="teardrop">
          <a:avLst>
            <a:gd name="adj" fmla="val 100000"/>
          </a:avLst>
        </a:prstGeom>
        <a:solidFill>
          <a:srgbClr val="C00000"/>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DFAFC-0FBC-4D1A-9B0F-44B552C0D0FF}">
      <dsp:nvSpPr>
        <dsp:cNvPr id="0" name=""/>
        <dsp:cNvSpPr/>
      </dsp:nvSpPr>
      <dsp:spPr>
        <a:xfrm>
          <a:off x="4185174" y="833378"/>
          <a:ext cx="1655551" cy="1655291"/>
        </a:xfrm>
        <a:prstGeom prst="ellipse">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Free/Reduced Applications + DCA</a:t>
          </a:r>
        </a:p>
      </dsp:txBody>
      <dsp:txXfrm>
        <a:off x="4420715" y="1069893"/>
        <a:ext cx="1182215" cy="1182262"/>
      </dsp:txXfrm>
    </dsp:sp>
    <dsp:sp modelId="{6909C9DB-A18D-4D75-9420-E3C4E2E9BB38}">
      <dsp:nvSpPr>
        <dsp:cNvPr id="0" name=""/>
        <dsp:cNvSpPr/>
      </dsp:nvSpPr>
      <dsp:spPr>
        <a:xfrm rot="2700000">
          <a:off x="2293079" y="774050"/>
          <a:ext cx="1773636" cy="1773636"/>
        </a:xfrm>
        <a:prstGeom prst="teardrop">
          <a:avLst>
            <a:gd name="adj" fmla="val 100000"/>
          </a:avLst>
        </a:prstGeom>
        <a:solidFill>
          <a:srgbClr val="B40000"/>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55537A-D90C-42A9-A0D6-899F838105F1}">
      <dsp:nvSpPr>
        <dsp:cNvPr id="0" name=""/>
        <dsp:cNvSpPr/>
      </dsp:nvSpPr>
      <dsp:spPr>
        <a:xfrm>
          <a:off x="2352684" y="833378"/>
          <a:ext cx="1655551" cy="1655291"/>
        </a:xfrm>
        <a:prstGeom prst="ellipse">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What to Expect </a:t>
          </a:r>
        </a:p>
        <a:p>
          <a:pPr marL="0" lvl="0" indent="0" algn="ctr" defTabSz="577850">
            <a:lnSpc>
              <a:spcPct val="90000"/>
            </a:lnSpc>
            <a:spcBef>
              <a:spcPct val="0"/>
            </a:spcBef>
            <a:spcAft>
              <a:spcPct val="35000"/>
            </a:spcAft>
            <a:buNone/>
          </a:pPr>
          <a:r>
            <a:rPr lang="en-US" sz="1300" b="1" kern="1200" dirty="0"/>
            <a:t>SY21-22</a:t>
          </a:r>
        </a:p>
      </dsp:txBody>
      <dsp:txXfrm>
        <a:off x="2588226" y="1069893"/>
        <a:ext cx="1182215" cy="1182262"/>
      </dsp:txXfrm>
    </dsp:sp>
    <dsp:sp modelId="{F61E5B5C-B632-4C5F-8277-9860B6BC67A5}">
      <dsp:nvSpPr>
        <dsp:cNvPr id="0" name=""/>
        <dsp:cNvSpPr/>
      </dsp:nvSpPr>
      <dsp:spPr>
        <a:xfrm rot="2700000">
          <a:off x="460589" y="774050"/>
          <a:ext cx="1773636" cy="1773636"/>
        </a:xfrm>
        <a:prstGeom prst="teardrop">
          <a:avLst>
            <a:gd name="adj" fmla="val 100000"/>
          </a:avLst>
        </a:prstGeom>
        <a:solidFill>
          <a:srgbClr val="B40000"/>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42FF9E-3A31-4390-BC30-133F3593F7F3}">
      <dsp:nvSpPr>
        <dsp:cNvPr id="0" name=""/>
        <dsp:cNvSpPr/>
      </dsp:nvSpPr>
      <dsp:spPr>
        <a:xfrm>
          <a:off x="519068" y="833378"/>
          <a:ext cx="1655551" cy="1655291"/>
        </a:xfrm>
        <a:prstGeom prst="ellipse">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Introduction</a:t>
          </a:r>
        </a:p>
      </dsp:txBody>
      <dsp:txXfrm>
        <a:off x="755736" y="1069893"/>
        <a:ext cx="1182215" cy="1182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58D7F-E027-499C-8F98-36637B6934DB}">
      <dsp:nvSpPr>
        <dsp:cNvPr id="0" name=""/>
        <dsp:cNvSpPr/>
      </dsp:nvSpPr>
      <dsp:spPr>
        <a:xfrm>
          <a:off x="579177" y="0"/>
          <a:ext cx="2967956" cy="1483978"/>
        </a:xfrm>
        <a:prstGeom prst="roundRect">
          <a:avLst>
            <a:gd name="adj" fmla="val 10000"/>
          </a:avLst>
        </a:prstGeom>
        <a:solidFill>
          <a:srgbClr val="8E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National School Lunch Program	</a:t>
          </a:r>
        </a:p>
      </dsp:txBody>
      <dsp:txXfrm>
        <a:off x="622641" y="43464"/>
        <a:ext cx="2881028" cy="1397050"/>
      </dsp:txXfrm>
    </dsp:sp>
    <dsp:sp modelId="{7254C1EB-AAC1-41A3-85C3-52DC2345E356}">
      <dsp:nvSpPr>
        <dsp:cNvPr id="0" name=""/>
        <dsp:cNvSpPr/>
      </dsp:nvSpPr>
      <dsp:spPr>
        <a:xfrm>
          <a:off x="4289123" y="0"/>
          <a:ext cx="2967956" cy="1483978"/>
        </a:xfrm>
        <a:prstGeom prst="roundRect">
          <a:avLst>
            <a:gd name="adj" fmla="val 10000"/>
          </a:avLst>
        </a:prstGeom>
        <a:solidFill>
          <a:srgbClr val="8E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Seamless Summer Option</a:t>
          </a:r>
        </a:p>
      </dsp:txBody>
      <dsp:txXfrm>
        <a:off x="4332587" y="43464"/>
        <a:ext cx="2881028" cy="1397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58D7F-E027-499C-8F98-36637B6934DB}">
      <dsp:nvSpPr>
        <dsp:cNvPr id="0" name=""/>
        <dsp:cNvSpPr/>
      </dsp:nvSpPr>
      <dsp:spPr>
        <a:xfrm>
          <a:off x="0" y="0"/>
          <a:ext cx="3866148" cy="1933074"/>
        </a:xfrm>
        <a:prstGeom prst="roundRect">
          <a:avLst>
            <a:gd name="adj" fmla="val 10000"/>
          </a:avLst>
        </a:prstGeom>
        <a:solidFill>
          <a:srgbClr val="8E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National School Lunch Program	</a:t>
          </a:r>
        </a:p>
      </dsp:txBody>
      <dsp:txXfrm>
        <a:off x="56618" y="56618"/>
        <a:ext cx="3752912" cy="1819838"/>
      </dsp:txXfrm>
    </dsp:sp>
    <dsp:sp modelId="{7254C1EB-AAC1-41A3-85C3-52DC2345E356}">
      <dsp:nvSpPr>
        <dsp:cNvPr id="0" name=""/>
        <dsp:cNvSpPr/>
      </dsp:nvSpPr>
      <dsp:spPr>
        <a:xfrm>
          <a:off x="4714748" y="0"/>
          <a:ext cx="3866148" cy="1933074"/>
        </a:xfrm>
        <a:prstGeom prst="roundRect">
          <a:avLst>
            <a:gd name="adj" fmla="val 10000"/>
          </a:avLst>
        </a:prstGeom>
        <a:solidFill>
          <a:srgbClr val="8E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Seamless Summer Option</a:t>
          </a:r>
        </a:p>
      </dsp:txBody>
      <dsp:txXfrm>
        <a:off x="4771366" y="56618"/>
        <a:ext cx="3752912" cy="18198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02A13-6C31-4CF6-A342-1BE5147D9274}">
      <dsp:nvSpPr>
        <dsp:cNvPr id="0" name=""/>
        <dsp:cNvSpPr/>
      </dsp:nvSpPr>
      <dsp:spPr>
        <a:xfrm>
          <a:off x="3186630" y="2356515"/>
          <a:ext cx="2912252" cy="28912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5100" kern="1200" dirty="0"/>
            <a:t>School District</a:t>
          </a:r>
        </a:p>
      </dsp:txBody>
      <dsp:txXfrm>
        <a:off x="3613119" y="2779926"/>
        <a:ext cx="2059274" cy="2044406"/>
      </dsp:txXfrm>
    </dsp:sp>
    <dsp:sp modelId="{2EE116CA-6488-4B9F-A6B7-071B46390116}">
      <dsp:nvSpPr>
        <dsp:cNvPr id="0" name=""/>
        <dsp:cNvSpPr/>
      </dsp:nvSpPr>
      <dsp:spPr>
        <a:xfrm rot="12900000">
          <a:off x="2002280" y="2151627"/>
          <a:ext cx="1515318" cy="66428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15A017-A5CA-49E4-8DE8-1FE6CA0B3F4F}">
      <dsp:nvSpPr>
        <dsp:cNvPr id="0" name=""/>
        <dsp:cNvSpPr/>
      </dsp:nvSpPr>
      <dsp:spPr>
        <a:xfrm>
          <a:off x="1032167" y="1163484"/>
          <a:ext cx="2214268" cy="17714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Choose a program</a:t>
          </a:r>
        </a:p>
      </dsp:txBody>
      <dsp:txXfrm>
        <a:off x="1084050" y="1215367"/>
        <a:ext cx="2110502" cy="1667648"/>
      </dsp:txXfrm>
    </dsp:sp>
    <dsp:sp modelId="{703C7D5B-F498-4BF0-87B2-1EC6AEAE2703}">
      <dsp:nvSpPr>
        <dsp:cNvPr id="0" name=""/>
        <dsp:cNvSpPr/>
      </dsp:nvSpPr>
      <dsp:spPr>
        <a:xfrm rot="16200000">
          <a:off x="3881776" y="1174815"/>
          <a:ext cx="1521960" cy="66428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775D22-351E-4FD4-A54D-8C8B08A77DD9}">
      <dsp:nvSpPr>
        <dsp:cNvPr id="0" name=""/>
        <dsp:cNvSpPr/>
      </dsp:nvSpPr>
      <dsp:spPr>
        <a:xfrm>
          <a:off x="3535622" y="-139731"/>
          <a:ext cx="2214268" cy="177141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Complete the MAPS application</a:t>
          </a:r>
        </a:p>
      </dsp:txBody>
      <dsp:txXfrm>
        <a:off x="3587505" y="-87848"/>
        <a:ext cx="2110502" cy="1667648"/>
      </dsp:txXfrm>
    </dsp:sp>
    <dsp:sp modelId="{90EFBAA0-83E6-4C5C-A436-07C6D6B02039}">
      <dsp:nvSpPr>
        <dsp:cNvPr id="0" name=""/>
        <dsp:cNvSpPr/>
      </dsp:nvSpPr>
      <dsp:spPr>
        <a:xfrm rot="19500000">
          <a:off x="5767914" y="2151627"/>
          <a:ext cx="1515318" cy="664280"/>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561163-34A7-44AD-9780-353CF1BFB5FA}">
      <dsp:nvSpPr>
        <dsp:cNvPr id="0" name=""/>
        <dsp:cNvSpPr/>
      </dsp:nvSpPr>
      <dsp:spPr>
        <a:xfrm>
          <a:off x="6039078" y="1163484"/>
          <a:ext cx="2214268" cy="177141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Apply for waivers</a:t>
          </a:r>
        </a:p>
      </dsp:txBody>
      <dsp:txXfrm>
        <a:off x="6090961" y="1215367"/>
        <a:ext cx="2110502" cy="1667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E7E34-4A13-4BBF-9F3D-5AD0F3E7DC25}">
      <dsp:nvSpPr>
        <dsp:cNvPr id="0" name=""/>
        <dsp:cNvSpPr/>
      </dsp:nvSpPr>
      <dsp:spPr>
        <a:xfrm>
          <a:off x="0" y="550935"/>
          <a:ext cx="1878957" cy="93947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en-US" sz="4500" b="0" i="0" kern="1200" dirty="0"/>
            <a:t>NSLP:</a:t>
          </a:r>
          <a:endParaRPr lang="en-US" sz="4500" kern="1200" dirty="0"/>
        </a:p>
      </dsp:txBody>
      <dsp:txXfrm>
        <a:off x="27516" y="578451"/>
        <a:ext cx="1823925" cy="884446"/>
      </dsp:txXfrm>
    </dsp:sp>
    <dsp:sp modelId="{068C54D8-EE56-417B-A7BD-F2B38DB70118}">
      <dsp:nvSpPr>
        <dsp:cNvPr id="0" name=""/>
        <dsp:cNvSpPr/>
      </dsp:nvSpPr>
      <dsp:spPr>
        <a:xfrm>
          <a:off x="187895" y="1490414"/>
          <a:ext cx="187895" cy="704608"/>
        </a:xfrm>
        <a:custGeom>
          <a:avLst/>
          <a:gdLst/>
          <a:ahLst/>
          <a:cxnLst/>
          <a:rect l="0" t="0" r="0" b="0"/>
          <a:pathLst>
            <a:path>
              <a:moveTo>
                <a:pt x="0" y="0"/>
              </a:moveTo>
              <a:lnTo>
                <a:pt x="0" y="704608"/>
              </a:lnTo>
              <a:lnTo>
                <a:pt x="187895" y="70460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1D2D5F-A543-41BE-9962-46373BA510CD}">
      <dsp:nvSpPr>
        <dsp:cNvPr id="0" name=""/>
        <dsp:cNvSpPr/>
      </dsp:nvSpPr>
      <dsp:spPr>
        <a:xfrm>
          <a:off x="375791" y="1725283"/>
          <a:ext cx="1503165" cy="93947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0" i="0" kern="1200" dirty="0"/>
            <a:t>POS/SIS</a:t>
          </a:r>
          <a:endParaRPr lang="en-US" sz="2600" kern="1200" dirty="0"/>
        </a:p>
      </dsp:txBody>
      <dsp:txXfrm>
        <a:off x="403307" y="1752799"/>
        <a:ext cx="1448133" cy="884446"/>
      </dsp:txXfrm>
    </dsp:sp>
    <dsp:sp modelId="{A5CB1761-0E9A-46A9-AB96-21BA5E6B43E5}">
      <dsp:nvSpPr>
        <dsp:cNvPr id="0" name=""/>
        <dsp:cNvSpPr/>
      </dsp:nvSpPr>
      <dsp:spPr>
        <a:xfrm>
          <a:off x="187895" y="1490414"/>
          <a:ext cx="187895" cy="1878956"/>
        </a:xfrm>
        <a:custGeom>
          <a:avLst/>
          <a:gdLst/>
          <a:ahLst/>
          <a:cxnLst/>
          <a:rect l="0" t="0" r="0" b="0"/>
          <a:pathLst>
            <a:path>
              <a:moveTo>
                <a:pt x="0" y="0"/>
              </a:moveTo>
              <a:lnTo>
                <a:pt x="0" y="1878956"/>
              </a:lnTo>
              <a:lnTo>
                <a:pt x="187895" y="187895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098FDC-82A1-42F1-81E9-D4B1AC17D973}">
      <dsp:nvSpPr>
        <dsp:cNvPr id="0" name=""/>
        <dsp:cNvSpPr/>
      </dsp:nvSpPr>
      <dsp:spPr>
        <a:xfrm>
          <a:off x="375791" y="2899631"/>
          <a:ext cx="1503165" cy="93947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0" i="0" kern="1200"/>
            <a:t>Rosters</a:t>
          </a:r>
          <a:endParaRPr lang="en-US" sz="2600" kern="1200" dirty="0"/>
        </a:p>
      </dsp:txBody>
      <dsp:txXfrm>
        <a:off x="403307" y="2927147"/>
        <a:ext cx="1448133" cy="884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E7E34-4A13-4BBF-9F3D-5AD0F3E7DC25}">
      <dsp:nvSpPr>
        <dsp:cNvPr id="0" name=""/>
        <dsp:cNvSpPr/>
      </dsp:nvSpPr>
      <dsp:spPr>
        <a:xfrm>
          <a:off x="172278" y="1811"/>
          <a:ext cx="1846915" cy="9234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b="0" i="0" kern="1200" dirty="0"/>
            <a:t>SSO:</a:t>
          </a:r>
          <a:endParaRPr lang="en-US" sz="5200" kern="1200" dirty="0"/>
        </a:p>
      </dsp:txBody>
      <dsp:txXfrm>
        <a:off x="199325" y="28858"/>
        <a:ext cx="1792821" cy="869363"/>
      </dsp:txXfrm>
    </dsp:sp>
    <dsp:sp modelId="{068C54D8-EE56-417B-A7BD-F2B38DB70118}">
      <dsp:nvSpPr>
        <dsp:cNvPr id="0" name=""/>
        <dsp:cNvSpPr/>
      </dsp:nvSpPr>
      <dsp:spPr>
        <a:xfrm>
          <a:off x="356970" y="925268"/>
          <a:ext cx="184691" cy="692593"/>
        </a:xfrm>
        <a:custGeom>
          <a:avLst/>
          <a:gdLst/>
          <a:ahLst/>
          <a:cxnLst/>
          <a:rect l="0" t="0" r="0" b="0"/>
          <a:pathLst>
            <a:path>
              <a:moveTo>
                <a:pt x="0" y="0"/>
              </a:moveTo>
              <a:lnTo>
                <a:pt x="0" y="692593"/>
              </a:lnTo>
              <a:lnTo>
                <a:pt x="184691" y="69259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1D2D5F-A543-41BE-9962-46373BA510CD}">
      <dsp:nvSpPr>
        <dsp:cNvPr id="0" name=""/>
        <dsp:cNvSpPr/>
      </dsp:nvSpPr>
      <dsp:spPr>
        <a:xfrm>
          <a:off x="541661" y="1156133"/>
          <a:ext cx="1477532" cy="92345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b="0" i="0" kern="1200" dirty="0"/>
            <a:t>Check-Off Sheets</a:t>
          </a:r>
          <a:endParaRPr lang="en-US" sz="2300" kern="1200" dirty="0"/>
        </a:p>
      </dsp:txBody>
      <dsp:txXfrm>
        <a:off x="568708" y="1183180"/>
        <a:ext cx="1423438" cy="869363"/>
      </dsp:txXfrm>
    </dsp:sp>
    <dsp:sp modelId="{0D6FB8D4-0E3F-4CAD-9420-F071C8391CB6}">
      <dsp:nvSpPr>
        <dsp:cNvPr id="0" name=""/>
        <dsp:cNvSpPr/>
      </dsp:nvSpPr>
      <dsp:spPr>
        <a:xfrm>
          <a:off x="356970" y="925268"/>
          <a:ext cx="184691" cy="1846915"/>
        </a:xfrm>
        <a:custGeom>
          <a:avLst/>
          <a:gdLst/>
          <a:ahLst/>
          <a:cxnLst/>
          <a:rect l="0" t="0" r="0" b="0"/>
          <a:pathLst>
            <a:path>
              <a:moveTo>
                <a:pt x="0" y="0"/>
              </a:moveTo>
              <a:lnTo>
                <a:pt x="0" y="1846915"/>
              </a:lnTo>
              <a:lnTo>
                <a:pt x="184691" y="18469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B0BB75-03E7-4445-BAE4-3D2A5F4FA6B4}">
      <dsp:nvSpPr>
        <dsp:cNvPr id="0" name=""/>
        <dsp:cNvSpPr/>
      </dsp:nvSpPr>
      <dsp:spPr>
        <a:xfrm>
          <a:off x="541661" y="2310455"/>
          <a:ext cx="1477532" cy="92345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Rosters</a:t>
          </a:r>
        </a:p>
      </dsp:txBody>
      <dsp:txXfrm>
        <a:off x="568708" y="2337502"/>
        <a:ext cx="1423438" cy="869363"/>
      </dsp:txXfrm>
    </dsp:sp>
    <dsp:sp modelId="{B391D056-A760-495F-ADC9-22CC553D71B4}">
      <dsp:nvSpPr>
        <dsp:cNvPr id="0" name=""/>
        <dsp:cNvSpPr/>
      </dsp:nvSpPr>
      <dsp:spPr>
        <a:xfrm>
          <a:off x="356970" y="925268"/>
          <a:ext cx="184691" cy="3001237"/>
        </a:xfrm>
        <a:custGeom>
          <a:avLst/>
          <a:gdLst/>
          <a:ahLst/>
          <a:cxnLst/>
          <a:rect l="0" t="0" r="0" b="0"/>
          <a:pathLst>
            <a:path>
              <a:moveTo>
                <a:pt x="0" y="0"/>
              </a:moveTo>
              <a:lnTo>
                <a:pt x="0" y="3001237"/>
              </a:lnTo>
              <a:lnTo>
                <a:pt x="184691" y="30012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FADAC8-8255-476C-BD77-8D7DC82BE79B}">
      <dsp:nvSpPr>
        <dsp:cNvPr id="0" name=""/>
        <dsp:cNvSpPr/>
      </dsp:nvSpPr>
      <dsp:spPr>
        <a:xfrm>
          <a:off x="541661" y="3464777"/>
          <a:ext cx="1477532" cy="92345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POS/SIS</a:t>
          </a:r>
        </a:p>
      </dsp:txBody>
      <dsp:txXfrm>
        <a:off x="568708" y="3491824"/>
        <a:ext cx="1423438" cy="86936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3022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606440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 THROUGH FORM</a:t>
            </a:r>
          </a:p>
          <a:p>
            <a:endParaRPr lang="en-US" b="1" dirty="0"/>
          </a:p>
        </p:txBody>
      </p:sp>
      <p:sp>
        <p:nvSpPr>
          <p:cNvPr id="4" name="Slide Number Placeholder 3"/>
          <p:cNvSpPr>
            <a:spLocks noGrp="1"/>
          </p:cNvSpPr>
          <p:nvPr>
            <p:ph type="sldNum" sz="quarter" idx="10"/>
          </p:nvPr>
        </p:nvSpPr>
        <p:spPr/>
        <p:txBody>
          <a:bodyPr/>
          <a:lstStyle/>
          <a:p>
            <a:fld id="{5AABF2EB-3E98-4E36-A486-DF66904AA76C}" type="slidenum">
              <a:rPr lang="en-US" smtClean="0"/>
              <a:t>25</a:t>
            </a:fld>
            <a:endParaRPr lang="en-US"/>
          </a:p>
        </p:txBody>
      </p:sp>
    </p:spTree>
    <p:extLst>
      <p:ext uri="{BB962C8B-B14F-4D97-AF65-F5344CB8AC3E}">
        <p14:creationId xmlns:p14="http://schemas.microsoft.com/office/powerpoint/2010/main" val="1369223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BF2EB-3E98-4E36-A486-DF66904AA76C}" type="slidenum">
              <a:rPr lang="en-US" smtClean="0"/>
              <a:t>29</a:t>
            </a:fld>
            <a:endParaRPr lang="en-US"/>
          </a:p>
        </p:txBody>
      </p:sp>
    </p:spTree>
    <p:extLst>
      <p:ext uri="{BB962C8B-B14F-4D97-AF65-F5344CB8AC3E}">
        <p14:creationId xmlns:p14="http://schemas.microsoft.com/office/powerpoint/2010/main" val="3193531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Meal Charge</a:t>
            </a:r>
            <a:r>
              <a:rPr lang="en-US" b="1" baseline="0" dirty="0"/>
              <a:t> Policy: </a:t>
            </a:r>
          </a:p>
          <a:p>
            <a:pPr marL="171450" indent="-171450">
              <a:buFont typeface="Arial" panose="020B0604020202020204" pitchFamily="34" charset="0"/>
              <a:buChar char="•"/>
            </a:pPr>
            <a:r>
              <a:rPr lang="en-US" baseline="0" dirty="0"/>
              <a:t>Must develop and implement an SFA-level policy.</a:t>
            </a:r>
          </a:p>
          <a:p>
            <a:pPr marL="171450" indent="-171450">
              <a:buFont typeface="Arial" panose="020B0604020202020204" pitchFamily="34" charset="0"/>
              <a:buChar char="•"/>
            </a:pPr>
            <a:r>
              <a:rPr lang="en-US" baseline="0" dirty="0"/>
              <a:t>Policy must be provided in writing to all household at the start of each school year and to transfer students.</a:t>
            </a:r>
          </a:p>
          <a:p>
            <a:pPr marL="171450" indent="-171450">
              <a:buFont typeface="Arial" panose="020B0604020202020204" pitchFamily="34" charset="0"/>
              <a:buChar char="•"/>
            </a:pPr>
            <a:r>
              <a:rPr lang="en-US" baseline="0" dirty="0"/>
              <a:t>Work with families. Do not punish the child. Alternate meals may single children out with unpaid meal charges. </a:t>
            </a:r>
          </a:p>
          <a:p>
            <a:pPr marL="628650" lvl="1" indent="-171450">
              <a:buFont typeface="Arial" panose="020B0604020202020204" pitchFamily="34" charset="0"/>
              <a:buChar char="•"/>
            </a:pPr>
            <a:r>
              <a:rPr lang="en-US" baseline="0" dirty="0"/>
              <a:t>Charge all available reimbursable meals to the child’s account</a:t>
            </a:r>
          </a:p>
          <a:p>
            <a:pPr marL="628650" lvl="1" indent="-171450">
              <a:buFont typeface="Arial" panose="020B0604020202020204" pitchFamily="34" charset="0"/>
              <a:buChar char="•"/>
            </a:pPr>
            <a:r>
              <a:rPr lang="en-US" baseline="0" dirty="0"/>
              <a:t>Charge a limited number or type of meals to the child’s account</a:t>
            </a:r>
          </a:p>
          <a:p>
            <a:pPr marL="628650" lvl="1" indent="-171450">
              <a:buFont typeface="Arial" panose="020B0604020202020204" pitchFamily="34" charset="0"/>
              <a:buChar char="•"/>
            </a:pPr>
            <a:r>
              <a:rPr lang="en-US" baseline="0" dirty="0"/>
              <a:t>Receive an alternate meal</a:t>
            </a:r>
          </a:p>
          <a:p>
            <a:pPr marL="628650" lvl="1" indent="-171450">
              <a:buFont typeface="Arial" panose="020B0604020202020204" pitchFamily="34" charset="0"/>
              <a:buChar char="•"/>
            </a:pPr>
            <a:r>
              <a:rPr lang="en-US" baseline="0" dirty="0"/>
              <a:t>Neither charge a meal nor receive an alternate meal (p 11 of overcoming doc)</a:t>
            </a:r>
          </a:p>
          <a:p>
            <a:pPr marL="171450" indent="-171450">
              <a:buFont typeface="Arial" panose="020B0604020202020204" pitchFamily="34" charset="0"/>
              <a:buChar char="•"/>
            </a:pPr>
            <a:r>
              <a:rPr lang="en-US" baseline="0" dirty="0"/>
              <a:t>Policies must include process SFA follows for delinquent and bad debt (uncollectable). </a:t>
            </a:r>
          </a:p>
          <a:p>
            <a:pPr marL="628650" lvl="1" indent="-171450">
              <a:buFont typeface="Arial" panose="020B0604020202020204" pitchFamily="34" charset="0"/>
              <a:buChar char="•"/>
            </a:pPr>
            <a:r>
              <a:rPr lang="en-US" baseline="0" dirty="0"/>
              <a:t>“Delinquent”- when payment is overdue as defined by local policy. It is considered delinquent as long as it is considered collectable and efforts are being made to collect it. Must make reasonable effort to collect. Cost of collect efforts is an allowable us of NSFSA funds. A debt owed to the NSFSA remains on accounting docs until it is either collected or is determined uncollectable and written off. Can be carried over to next school year. </a:t>
            </a:r>
          </a:p>
          <a:p>
            <a:pPr marL="628650" lvl="1" indent="-171450">
              <a:buFont typeface="Arial" panose="020B0604020202020204" pitchFamily="34" charset="0"/>
              <a:buChar char="•"/>
            </a:pPr>
            <a:r>
              <a:rPr lang="en-US" baseline="0" dirty="0"/>
              <a:t>“Bad” Debt: When further collection for delinquent debt are useless or too costly, the debt must be re-classified as “bad” debt.  Once considered “bad” debt, it must be written off as an operating loss. NSFSA resources may not be used to cover costs related to the bad debt, such as continued legal and collection costs. MUST BE RESORED using NON-FEDERAL funds- General fund, local contributions from community orgs, revenue from catering or contracting services that operate using an account other than the NSFSA. </a:t>
            </a:r>
          </a:p>
          <a:p>
            <a:pPr marL="628650" lvl="1" indent="-171450">
              <a:buFont typeface="Arial" panose="020B0604020202020204" pitchFamily="34" charset="0"/>
              <a:buChar char="•"/>
            </a:pPr>
            <a:r>
              <a:rPr lang="en-US" baseline="0" dirty="0"/>
              <a:t>If child has $ to buy meal but has outstanding meal charge debt, the SFA cannot require payment and refuse to provide the child a meal. </a:t>
            </a:r>
          </a:p>
          <a:p>
            <a:pPr marL="171450" indent="-171450">
              <a:buFont typeface="Arial" panose="020B0604020202020204" pitchFamily="34" charset="0"/>
              <a:buChar char="•"/>
            </a:pPr>
            <a:r>
              <a:rPr lang="en-US" b="0" baseline="0" dirty="0"/>
              <a:t>Good Practices- </a:t>
            </a:r>
            <a:r>
              <a:rPr lang="en-US" baseline="0" dirty="0"/>
              <a:t>pre-payment, payment plans, online payment, </a:t>
            </a:r>
            <a:r>
              <a:rPr lang="en-US" i="1" baseline="0" dirty="0"/>
              <a:t>online applications</a:t>
            </a:r>
            <a:r>
              <a:rPr lang="en-US" baseline="0" dirty="0"/>
              <a:t>. </a:t>
            </a:r>
          </a:p>
          <a:p>
            <a:pPr marL="628650" lvl="1" indent="-171450">
              <a:buFont typeface="Arial" panose="020B0604020202020204" pitchFamily="34" charset="0"/>
              <a:buChar char="•"/>
            </a:pPr>
            <a:r>
              <a:rPr lang="en-US" baseline="0" dirty="0"/>
              <a:t>Resources</a:t>
            </a:r>
          </a:p>
          <a:p>
            <a:pPr marL="1085850" lvl="2" indent="-171450">
              <a:buFont typeface="Arial" panose="020B0604020202020204" pitchFamily="34" charset="0"/>
              <a:buChar char="•"/>
            </a:pPr>
            <a:r>
              <a:rPr lang="en-US" baseline="0" dirty="0"/>
              <a:t>MTSBA policy Overcoming the Unpaid Meal Challenge</a:t>
            </a:r>
          </a:p>
          <a:p>
            <a:pPr marL="1085850" lvl="2"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320430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b="1" baseline="0" dirty="0"/>
          </a:p>
          <a:p>
            <a:pPr marL="0" lvl="0" indent="0">
              <a:buFont typeface="Arial" panose="020B0604020202020204" pitchFamily="34" charset="0"/>
              <a:buNone/>
            </a:pPr>
            <a:r>
              <a:rPr lang="en-US" baseline="0" dirty="0"/>
              <a:t>Ensure sufficient funds are provided to the nonprofit school food service account for meals served to students not eligible for F/R. Two ways to do this- either though price charged for “paid” meals or through other non-Federal sources provided to the NSFSA.</a:t>
            </a:r>
          </a:p>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169544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baseline="0" dirty="0"/>
              <a:t>Adult Meal Prices</a:t>
            </a:r>
          </a:p>
          <a:p>
            <a:pPr marL="0" lvl="0" indent="0">
              <a:buFont typeface="Arial" panose="020B0604020202020204" pitchFamily="34" charset="0"/>
              <a:buNone/>
            </a:pPr>
            <a:r>
              <a:rPr lang="en-US" baseline="0" dirty="0"/>
              <a:t>Revenue from NSLP and SBP cannot be used to subsidize adult meals. If SFA decide to subsidize meals for teachers, admin, custodians and other adults, the subsidy should be identified as an employee benefit and as a source of revenue in the School food Service budget. </a:t>
            </a:r>
          </a:p>
          <a:p>
            <a:pPr marL="171450" lvl="0" indent="-171450">
              <a:buFont typeface="Arial" panose="020B0604020202020204" pitchFamily="34" charset="0"/>
              <a:buChar char="•"/>
            </a:pPr>
            <a:r>
              <a:rPr lang="en-US" baseline="0" dirty="0"/>
              <a:t>$3.55 lunch; $1.79 breakfast [lunch = free reimbursement, value of commodities ($.23?), state match (.002)</a:t>
            </a:r>
          </a:p>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682199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411384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tool- do example</a:t>
            </a:r>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775871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C5E66-C39C-463F-B9E3-190E43BDF1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17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Calibri" panose="020F0502020204030204" pitchFamily="34" charset="0"/>
                <a:cs typeface="Calibri" panose="020F0502020204030204" pitchFamily="34" charset="0"/>
              </a:rPr>
              <a:t>MAPS Off-Site Questions</a:t>
            </a:r>
          </a:p>
          <a:p>
            <a:pPr algn="l"/>
            <a:endParaRPr lang="en-US" sz="1200" dirty="0">
              <a:latin typeface="Calibri" panose="020F0502020204030204" pitchFamily="34" charset="0"/>
              <a:cs typeface="Calibri" panose="020F0502020204030204" pitchFamily="34" charset="0"/>
            </a:endParaRPr>
          </a:p>
          <a:p>
            <a:pPr algn="l"/>
            <a:r>
              <a:rPr lang="en-US" sz="1200" dirty="0">
                <a:latin typeface="Calibri" panose="020F0502020204030204" pitchFamily="34" charset="0"/>
                <a:cs typeface="Calibri" panose="020F0502020204030204" pitchFamily="34" charset="0"/>
              </a:rPr>
              <a:t>Procurement- Find the review form Applications &lt; Download</a:t>
            </a:r>
            <a:r>
              <a:rPr lang="en-US" sz="1200" baseline="0" dirty="0">
                <a:latin typeface="Calibri" panose="020F0502020204030204" pitchFamily="34" charset="0"/>
                <a:cs typeface="Calibri" panose="020F0502020204030204" pitchFamily="34" charset="0"/>
              </a:rPr>
              <a:t> Forms &lt; Procurement. Upload completed procurement review form and required documents to Compliance &lt; Review Attachments</a:t>
            </a:r>
            <a:endParaRPr lang="en-US" sz="1200" dirty="0">
              <a:latin typeface="Calibri" panose="020F0502020204030204" pitchFamily="34" charset="0"/>
              <a:cs typeface="Calibri" panose="020F0502020204030204" pitchFamily="34" charset="0"/>
            </a:endParaRPr>
          </a:p>
          <a:p>
            <a:pPr algn="l"/>
            <a:endParaRPr lang="en-US" sz="12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Onsite</a:t>
            </a:r>
            <a:r>
              <a:rPr lang="en-US" sz="1200" baseline="0" dirty="0">
                <a:latin typeface="Calibri" panose="020F0502020204030204" pitchFamily="34" charset="0"/>
                <a:cs typeface="Calibri" panose="020F0502020204030204" pitchFamily="34" charset="0"/>
              </a:rPr>
              <a:t> Visit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Menu Review Materials</a:t>
            </a:r>
            <a:endParaRPr lang="en-US" sz="1200" baseline="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algn="l"/>
            <a:r>
              <a:rPr lang="en-US" sz="1200" dirty="0">
                <a:latin typeface="Calibri" panose="020F0502020204030204" pitchFamily="34" charset="0"/>
                <a:cs typeface="Calibri" panose="020F0502020204030204" pitchFamily="34" charset="0"/>
              </a:rPr>
              <a:t>Corrective Actions – if any finding</a:t>
            </a:r>
            <a:r>
              <a:rPr lang="en-US" sz="1200" baseline="0" dirty="0">
                <a:latin typeface="Calibri" panose="020F0502020204030204" pitchFamily="34" charset="0"/>
                <a:cs typeface="Calibri" panose="020F0502020204030204" pitchFamily="34" charset="0"/>
              </a:rPr>
              <a:t>s throughout the process.</a:t>
            </a:r>
          </a:p>
          <a:p>
            <a:pPr algn="l"/>
            <a:endParaRPr lang="en-US" sz="1200" baseline="0" dirty="0">
              <a:latin typeface="Calibri" panose="020F0502020204030204" pitchFamily="34" charset="0"/>
              <a:cs typeface="Calibri" panose="020F0502020204030204" pitchFamily="34" charset="0"/>
            </a:endParaRPr>
          </a:p>
          <a:p>
            <a:pPr algn="l"/>
            <a:r>
              <a:rPr lang="en-US" sz="1200" baseline="0" dirty="0">
                <a:latin typeface="Calibri" panose="020F0502020204030204" pitchFamily="34" charset="0"/>
                <a:cs typeface="Calibri" panose="020F0502020204030204" pitchFamily="34" charset="0"/>
              </a:rPr>
              <a:t>We visit to help your district improve the school meal program and make your job easier. We always look forward to coming and visiting you. </a:t>
            </a:r>
            <a:endParaRPr lang="en-US" sz="1200" dirty="0">
              <a:latin typeface="Calibri" panose="020F0502020204030204" pitchFamily="34" charset="0"/>
              <a:cs typeface="Calibri" panose="020F0502020204030204" pitchFamily="34" charset="0"/>
            </a:endParaRPr>
          </a:p>
          <a:p>
            <a:pPr algn="l"/>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7B33B-7BDC-45FB-BF53-400EBFD784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64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Calibri" panose="020F0502020204030204" pitchFamily="34" charset="0"/>
                <a:cs typeface="Calibri" panose="020F0502020204030204" pitchFamily="34" charset="0"/>
              </a:rPr>
              <a:t>MAPS Off-Site Questions</a:t>
            </a:r>
          </a:p>
          <a:p>
            <a:pPr algn="l"/>
            <a:endParaRPr lang="en-US" sz="1200" dirty="0">
              <a:latin typeface="Calibri" panose="020F0502020204030204" pitchFamily="34" charset="0"/>
              <a:cs typeface="Calibri" panose="020F0502020204030204" pitchFamily="34" charset="0"/>
            </a:endParaRPr>
          </a:p>
          <a:p>
            <a:pPr algn="l"/>
            <a:r>
              <a:rPr lang="en-US" sz="1200" dirty="0">
                <a:latin typeface="Calibri" panose="020F0502020204030204" pitchFamily="34" charset="0"/>
                <a:cs typeface="Calibri" panose="020F0502020204030204" pitchFamily="34" charset="0"/>
              </a:rPr>
              <a:t>Procurement- Find the review form Applications &lt; Download</a:t>
            </a:r>
            <a:r>
              <a:rPr lang="en-US" sz="1200" baseline="0" dirty="0">
                <a:latin typeface="Calibri" panose="020F0502020204030204" pitchFamily="34" charset="0"/>
                <a:cs typeface="Calibri" panose="020F0502020204030204" pitchFamily="34" charset="0"/>
              </a:rPr>
              <a:t> Forms &lt; Procurement. Upload completed procurement review form and required documents to Compliance &lt; Review Attachments</a:t>
            </a:r>
            <a:endParaRPr lang="en-US" sz="1200" dirty="0">
              <a:latin typeface="Calibri" panose="020F0502020204030204" pitchFamily="34" charset="0"/>
              <a:cs typeface="Calibri" panose="020F0502020204030204" pitchFamily="34" charset="0"/>
            </a:endParaRPr>
          </a:p>
          <a:p>
            <a:pPr algn="l"/>
            <a:endParaRPr lang="en-US" sz="12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Onsite</a:t>
            </a:r>
            <a:r>
              <a:rPr lang="en-US" sz="1200" baseline="0" dirty="0">
                <a:latin typeface="Calibri" panose="020F0502020204030204" pitchFamily="34" charset="0"/>
                <a:cs typeface="Calibri" panose="020F0502020204030204" pitchFamily="34" charset="0"/>
              </a:rPr>
              <a:t> Visit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Menu Review Materials</a:t>
            </a:r>
            <a:endParaRPr lang="en-US" sz="1200" baseline="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algn="l"/>
            <a:r>
              <a:rPr lang="en-US" sz="1200" dirty="0">
                <a:latin typeface="Calibri" panose="020F0502020204030204" pitchFamily="34" charset="0"/>
                <a:cs typeface="Calibri" panose="020F0502020204030204" pitchFamily="34" charset="0"/>
              </a:rPr>
              <a:t>Corrective Actions – if any finding</a:t>
            </a:r>
            <a:r>
              <a:rPr lang="en-US" sz="1200" baseline="0" dirty="0">
                <a:latin typeface="Calibri" panose="020F0502020204030204" pitchFamily="34" charset="0"/>
                <a:cs typeface="Calibri" panose="020F0502020204030204" pitchFamily="34" charset="0"/>
              </a:rPr>
              <a:t>s throughout the process.</a:t>
            </a:r>
          </a:p>
          <a:p>
            <a:pPr algn="l"/>
            <a:endParaRPr lang="en-US" sz="1200" baseline="0" dirty="0">
              <a:latin typeface="Calibri" panose="020F0502020204030204" pitchFamily="34" charset="0"/>
              <a:cs typeface="Calibri" panose="020F0502020204030204" pitchFamily="34" charset="0"/>
            </a:endParaRPr>
          </a:p>
          <a:p>
            <a:pPr algn="l"/>
            <a:r>
              <a:rPr lang="en-US" sz="1200" baseline="0" dirty="0">
                <a:latin typeface="Calibri" panose="020F0502020204030204" pitchFamily="34" charset="0"/>
                <a:cs typeface="Calibri" panose="020F0502020204030204" pitchFamily="34" charset="0"/>
              </a:rPr>
              <a:t>We visit to help your district improve the school meal program and make your job easier. We always look forward to coming and visiting you. </a:t>
            </a:r>
            <a:endParaRPr lang="en-US" sz="1200" dirty="0">
              <a:latin typeface="Calibri" panose="020F0502020204030204" pitchFamily="34" charset="0"/>
              <a:cs typeface="Calibri" panose="020F0502020204030204" pitchFamily="34" charset="0"/>
            </a:endParaRPr>
          </a:p>
          <a:p>
            <a:pPr algn="l"/>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7B33B-7BDC-45FB-BF53-400EBFD784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14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Timeframe – USDA requires that applications are processed within 10 days</a:t>
            </a:r>
          </a:p>
          <a:p>
            <a:endParaRPr lang="en-US" dirty="0"/>
          </a:p>
          <a:p>
            <a:r>
              <a:rPr lang="en-US" dirty="0"/>
              <a:t>Zero Income </a:t>
            </a:r>
            <a:r>
              <a:rPr lang="en-US" b="0" dirty="0"/>
              <a:t>– OK! $0 or nothing written </a:t>
            </a:r>
          </a:p>
          <a:p>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Edits to Application – Make</a:t>
            </a:r>
            <a:r>
              <a:rPr lang="en-US" b="0" baseline="0" dirty="0"/>
              <a:t> these with a different color ink and initial/date on application itself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0" dirty="0"/>
              <a:t>Error Prone – within</a:t>
            </a:r>
            <a:r>
              <a:rPr lang="en-US" b="0" baseline="0" dirty="0"/>
              <a:t> $100 of income guidelines</a:t>
            </a:r>
          </a:p>
          <a:p>
            <a:endParaRPr lang="en-US" b="0" baseline="0" dirty="0"/>
          </a:p>
          <a:p>
            <a:r>
              <a:rPr lang="en-US" b="0" baseline="0" dirty="0"/>
              <a:t>Error prone applications must be used during verification if less than 80% of HH responded during verification the previous school year – it’s a good practice to note an “error prone application” when you come across them so you don’t have to go back and figure that out twice. OPI SNP will let you know if you need to use error prone applications. </a:t>
            </a:r>
            <a:endParaRPr lang="en-US" b="1" dirty="0"/>
          </a:p>
          <a:p>
            <a:endParaRPr lang="en-US" b="1" dirty="0"/>
          </a:p>
          <a:p>
            <a:r>
              <a:rPr lang="en-US" dirty="0"/>
              <a:t>Signatures </a:t>
            </a:r>
            <a:r>
              <a:rPr lang="en-US" b="1" dirty="0"/>
              <a:t>– </a:t>
            </a:r>
            <a:r>
              <a:rPr lang="en-US" b="0" dirty="0"/>
              <a:t>required,</a:t>
            </a:r>
            <a:r>
              <a:rPr lang="en-US" b="0" baseline="0" dirty="0"/>
              <a:t> plain and simple</a:t>
            </a:r>
          </a:p>
          <a:p>
            <a:endParaRPr lang="en-US" b="1" dirty="0"/>
          </a:p>
          <a:p>
            <a:r>
              <a:rPr lang="en-US" dirty="0"/>
              <a:t>SSN </a:t>
            </a:r>
            <a:r>
              <a:rPr lang="en-US" b="1" dirty="0"/>
              <a:t>– </a:t>
            </a:r>
            <a:r>
              <a:rPr lang="en-US" b="0" dirty="0"/>
              <a:t>required,</a:t>
            </a:r>
            <a:r>
              <a:rPr lang="en-US" b="0" baseline="0" dirty="0"/>
              <a:t> call and get this information</a:t>
            </a:r>
          </a:p>
          <a:p>
            <a:endParaRPr lang="en-US" b="0" baseline="0" dirty="0"/>
          </a:p>
          <a:p>
            <a:r>
              <a:rPr lang="en-US" b="0" baseline="0" dirty="0"/>
              <a:t>30 Day Drop – don’t forget after 30 days of the school year, any student with a Free or Reduced status from the previous school year must be moved back to Paid status if a current application is not received by the district. Students that were approved for free meals through DCA but are no longer on the direct cert list must also be moved to Paid status if a current application is not received or they do not show up on the DCA list. Run 30 day report to see which students these are. </a:t>
            </a:r>
          </a:p>
          <a:p>
            <a:endParaRPr lang="en-US" dirty="0"/>
          </a:p>
          <a:p>
            <a:endParaRPr lang="en-US" b="1" dirty="0"/>
          </a:p>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01687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atin typeface="Calibri" panose="020F0502020204030204" pitchFamily="34" charset="0"/>
                <a:cs typeface="Calibri" panose="020F0502020204030204" pitchFamily="34" charset="0"/>
              </a:rPr>
              <a:t>Maintain Records in the Following Way:</a:t>
            </a:r>
          </a:p>
          <a:p>
            <a:pPr lvl="0"/>
            <a:endParaRPr lang="en-US" sz="3200" dirty="0">
              <a:latin typeface="Calibri" panose="020F0502020204030204" pitchFamily="34" charset="0"/>
              <a:cs typeface="Calibri" panose="020F0502020204030204" pitchFamily="34" charset="0"/>
            </a:endParaRPr>
          </a:p>
          <a:p>
            <a:pPr lvl="0"/>
            <a:r>
              <a:rPr lang="en-US" sz="3200" dirty="0">
                <a:latin typeface="Calibri" panose="020F0502020204030204" pitchFamily="34" charset="0"/>
                <a:cs typeface="Calibri" panose="020F0502020204030204" pitchFamily="34" charset="0"/>
              </a:rPr>
              <a:t>Free – Categorical – SNAP number, household marked:</a:t>
            </a:r>
            <a:r>
              <a:rPr lang="en-US" sz="3200" baseline="0" dirty="0">
                <a:latin typeface="Calibri" panose="020F0502020204030204" pitchFamily="34" charset="0"/>
                <a:cs typeface="Calibri" panose="020F0502020204030204" pitchFamily="34" charset="0"/>
              </a:rPr>
              <a:t> f</a:t>
            </a:r>
            <a:r>
              <a:rPr lang="en-US" sz="3200" dirty="0">
                <a:latin typeface="Calibri" panose="020F0502020204030204" pitchFamily="34" charset="0"/>
                <a:cs typeface="Calibri" panose="020F0502020204030204" pitchFamily="34" charset="0"/>
              </a:rPr>
              <a:t>oster,</a:t>
            </a:r>
            <a:r>
              <a:rPr lang="en-US" sz="3200" baseline="0" dirty="0">
                <a:latin typeface="Calibri" panose="020F0502020204030204" pitchFamily="34" charset="0"/>
                <a:cs typeface="Calibri" panose="020F0502020204030204" pitchFamily="34" charset="0"/>
              </a:rPr>
              <a:t> homeless, runaway at the top but no source of secondary proof. Student receives Free benefit but the application is in the verification pool.</a:t>
            </a:r>
            <a:endParaRPr lang="en-US" sz="3200" dirty="0">
              <a:latin typeface="Calibri" panose="020F0502020204030204" pitchFamily="34" charset="0"/>
              <a:cs typeface="Calibri" panose="020F0502020204030204" pitchFamily="34" charset="0"/>
            </a:endParaRPr>
          </a:p>
          <a:p>
            <a:pPr lvl="0"/>
            <a:r>
              <a:rPr lang="en-US" sz="3200" dirty="0">
                <a:latin typeface="Calibri" panose="020F0502020204030204" pitchFamily="34" charset="0"/>
                <a:cs typeface="Calibri" panose="020F0502020204030204" pitchFamily="34" charset="0"/>
              </a:rPr>
              <a:t>Free – Income – Processed</a:t>
            </a:r>
            <a:r>
              <a:rPr lang="en-US" sz="3200" baseline="0" dirty="0">
                <a:latin typeface="Calibri" panose="020F0502020204030204" pitchFamily="34" charset="0"/>
                <a:cs typeface="Calibri" panose="020F0502020204030204" pitchFamily="34" charset="0"/>
              </a:rPr>
              <a:t> as such</a:t>
            </a:r>
            <a:endParaRPr lang="en-US" sz="3200" dirty="0">
              <a:latin typeface="Calibri" panose="020F0502020204030204" pitchFamily="34" charset="0"/>
              <a:cs typeface="Calibri" panose="020F0502020204030204" pitchFamily="34" charset="0"/>
            </a:endParaRPr>
          </a:p>
          <a:p>
            <a:pPr lvl="0"/>
            <a:r>
              <a:rPr lang="en-US" sz="3200" dirty="0">
                <a:latin typeface="Calibri" panose="020F0502020204030204" pitchFamily="34" charset="0"/>
                <a:cs typeface="Calibri" panose="020F0502020204030204" pitchFamily="34" charset="0"/>
              </a:rPr>
              <a:t>Reduced – Income – Processed as such </a:t>
            </a:r>
          </a:p>
          <a:p>
            <a:pPr lvl="0"/>
            <a:r>
              <a:rPr lang="en-US" sz="3200" dirty="0">
                <a:latin typeface="Calibri" panose="020F0502020204030204" pitchFamily="34" charset="0"/>
                <a:cs typeface="Calibri" panose="020F0502020204030204" pitchFamily="34" charset="0"/>
              </a:rPr>
              <a:t>Denied</a:t>
            </a:r>
          </a:p>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175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BF2EB-3E98-4E36-A486-DF66904AA76C}" type="slidenum">
              <a:rPr lang="en-US" smtClean="0"/>
              <a:t>20</a:t>
            </a:fld>
            <a:endParaRPr lang="en-US"/>
          </a:p>
        </p:txBody>
      </p:sp>
    </p:spTree>
    <p:extLst>
      <p:ext uri="{BB962C8B-B14F-4D97-AF65-F5344CB8AC3E}">
        <p14:creationId xmlns:p14="http://schemas.microsoft.com/office/powerpoint/2010/main" val="159678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School meal program integrity. </a:t>
            </a:r>
          </a:p>
          <a:p>
            <a:r>
              <a:rPr lang="en-US" b="0" baseline="0" dirty="0"/>
              <a:t>Reported to USDA. </a:t>
            </a:r>
          </a:p>
          <a:p>
            <a:pPr marL="0" indent="0" algn="ctr">
              <a:buNone/>
            </a:pPr>
            <a:r>
              <a:rPr lang="en-US" sz="1200" dirty="0">
                <a:latin typeface="Calibri" panose="020F0502020204030204" pitchFamily="34" charset="0"/>
                <a:cs typeface="Calibri" panose="020F0502020204030204" pitchFamily="34" charset="0"/>
              </a:rPr>
              <a:t>All districts must verify 3% of applications.</a:t>
            </a:r>
          </a:p>
          <a:p>
            <a:pPr marL="0" indent="0" algn="ctr">
              <a:buNone/>
            </a:pPr>
            <a:r>
              <a:rPr lang="en-US" sz="1200" dirty="0">
                <a:latin typeface="Calibri" panose="020F0502020204030204" pitchFamily="34" charset="0"/>
                <a:cs typeface="Calibri" panose="020F0502020204030204" pitchFamily="34" charset="0"/>
              </a:rPr>
              <a:t>(round up) </a:t>
            </a:r>
          </a:p>
          <a:p>
            <a:endParaRPr lang="en-US" b="0"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15405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None/>
            </a:pPr>
            <a:r>
              <a:rPr lang="en-US" sz="3200" b="1" dirty="0">
                <a:latin typeface="Calibri" panose="020F0502020204030204" pitchFamily="34" charset="0"/>
                <a:cs typeface="Calibri" panose="020F0502020204030204" pitchFamily="34" charset="0"/>
              </a:rPr>
              <a:t>Random</a:t>
            </a:r>
            <a:endParaRPr lang="en-US" b="1" dirty="0">
              <a:latin typeface="Calibri" panose="020F0502020204030204" pitchFamily="34" charset="0"/>
              <a:cs typeface="Calibri" panose="020F0502020204030204" pitchFamily="34" charset="0"/>
            </a:endParaRPr>
          </a:p>
          <a:p>
            <a:pPr marL="0" indent="0">
              <a:spcBef>
                <a:spcPts val="0"/>
              </a:spcBef>
              <a:spcAft>
                <a:spcPts val="0"/>
              </a:spcAft>
              <a:buNone/>
            </a:pPr>
            <a:endParaRPr lang="en-US" b="1" dirty="0">
              <a:latin typeface="Calibri" panose="020F0502020204030204" pitchFamily="34" charset="0"/>
              <a:cs typeface="Calibri" panose="020F0502020204030204" pitchFamily="34" charset="0"/>
            </a:endParaRPr>
          </a:p>
          <a:p>
            <a:pPr marL="173736" lvl="1" indent="0">
              <a:spcBef>
                <a:spcPts val="0"/>
              </a:spcBef>
              <a:spcAft>
                <a:spcPts val="0"/>
              </a:spcAft>
              <a:buNone/>
            </a:pPr>
            <a:r>
              <a:rPr lang="en-US" sz="2400" i="1" dirty="0">
                <a:latin typeface="Calibri" panose="020F0502020204030204" pitchFamily="34" charset="0"/>
                <a:cs typeface="Calibri" panose="020F0502020204030204" pitchFamily="34" charset="0"/>
              </a:rPr>
              <a:t>Equal to or greater than an 80% response rate from households in the previous year. </a:t>
            </a:r>
          </a:p>
          <a:p>
            <a:pPr marL="173736" lvl="1" indent="0">
              <a:spcBef>
                <a:spcPts val="0"/>
              </a:spcBef>
              <a:spcAft>
                <a:spcPts val="0"/>
              </a:spcAft>
              <a:buNone/>
            </a:pPr>
            <a:endParaRPr lang="en-US" sz="2400" i="1" dirty="0">
              <a:latin typeface="Calibri" panose="020F0502020204030204" pitchFamily="34" charset="0"/>
              <a:cs typeface="Calibri" panose="020F0502020204030204" pitchFamily="34" charset="0"/>
            </a:endParaRPr>
          </a:p>
          <a:p>
            <a:pPr marL="173736" lvl="1" indent="0">
              <a:spcBef>
                <a:spcPts val="0"/>
              </a:spcBef>
              <a:spcAft>
                <a:spcPts val="0"/>
              </a:spcAft>
              <a:buNone/>
            </a:pPr>
            <a:r>
              <a:rPr lang="en-US" sz="2400" i="1" dirty="0">
                <a:latin typeface="Calibri" panose="020F0502020204030204" pitchFamily="34" charset="0"/>
                <a:cs typeface="Calibri" panose="020F0502020204030204" pitchFamily="34" charset="0"/>
              </a:rPr>
              <a:t>Applications for verification chosen at random from </a:t>
            </a:r>
            <a:r>
              <a:rPr lang="en-US" sz="2400" b="1" i="1" dirty="0">
                <a:latin typeface="Calibri" panose="020F0502020204030204" pitchFamily="34" charset="0"/>
                <a:cs typeface="Calibri" panose="020F0502020204030204" pitchFamily="34" charset="0"/>
              </a:rPr>
              <a:t>entire pool </a:t>
            </a:r>
            <a:r>
              <a:rPr lang="en-US" sz="2400" i="1" dirty="0">
                <a:latin typeface="Calibri" panose="020F0502020204030204" pitchFamily="34" charset="0"/>
                <a:cs typeface="Calibri" panose="020F0502020204030204" pitchFamily="34" charset="0"/>
              </a:rPr>
              <a:t>subject to verification. </a:t>
            </a:r>
          </a:p>
          <a:p>
            <a:pPr marL="0" indent="0">
              <a:spcBef>
                <a:spcPts val="0"/>
              </a:spcBef>
              <a:spcAft>
                <a:spcPts val="0"/>
              </a:spcAft>
              <a:buNone/>
            </a:pPr>
            <a:endParaRPr lang="en-US" sz="2400" i="1" dirty="0">
              <a:latin typeface="Calibri" panose="020F0502020204030204" pitchFamily="34" charset="0"/>
              <a:cs typeface="Calibri" panose="020F0502020204030204" pitchFamily="34" charset="0"/>
            </a:endParaRPr>
          </a:p>
          <a:p>
            <a:pPr marL="0" lvl="0" indent="0">
              <a:spcBef>
                <a:spcPts val="0"/>
              </a:spcBef>
              <a:spcAft>
                <a:spcPts val="0"/>
              </a:spcAft>
              <a:buClr>
                <a:srgbClr val="1B2F36"/>
              </a:buClr>
              <a:buNone/>
            </a:pPr>
            <a:r>
              <a:rPr lang="en-US" sz="3200" b="1" dirty="0">
                <a:latin typeface="Calibri" panose="020F0502020204030204" pitchFamily="34" charset="0"/>
                <a:cs typeface="Calibri" panose="020F0502020204030204" pitchFamily="34" charset="0"/>
              </a:rPr>
              <a:t>Error Prone </a:t>
            </a:r>
          </a:p>
          <a:p>
            <a:pPr marL="173736" lvl="1" indent="0">
              <a:spcBef>
                <a:spcPts val="0"/>
              </a:spcBef>
              <a:spcAft>
                <a:spcPts val="0"/>
              </a:spcAft>
              <a:buClr>
                <a:srgbClr val="1B2F36"/>
              </a:buClr>
              <a:buNone/>
            </a:pPr>
            <a:br>
              <a:rPr lang="en-US" b="1" dirty="0">
                <a:latin typeface="Calibri" panose="020F0502020204030204" pitchFamily="34" charset="0"/>
                <a:cs typeface="Calibri" panose="020F0502020204030204" pitchFamily="34" charset="0"/>
              </a:rPr>
            </a:br>
            <a:r>
              <a:rPr lang="en-US" sz="2400" i="1" dirty="0">
                <a:latin typeface="Calibri" panose="020F0502020204030204" pitchFamily="34" charset="0"/>
                <a:cs typeface="Calibri" panose="020F0502020204030204" pitchFamily="34" charset="0"/>
              </a:rPr>
              <a:t>Less than an 80% response rate from households in the previous year. </a:t>
            </a:r>
          </a:p>
          <a:p>
            <a:pPr marL="173736" lvl="1" indent="0">
              <a:spcBef>
                <a:spcPts val="0"/>
              </a:spcBef>
              <a:spcAft>
                <a:spcPts val="0"/>
              </a:spcAft>
              <a:buClr>
                <a:srgbClr val="1B2F36"/>
              </a:buClr>
              <a:buNone/>
            </a:pPr>
            <a:endParaRPr lang="en-US" sz="2400" i="1" dirty="0">
              <a:latin typeface="Calibri" panose="020F0502020204030204" pitchFamily="34" charset="0"/>
              <a:cs typeface="Calibri" panose="020F0502020204030204" pitchFamily="34" charset="0"/>
            </a:endParaRPr>
          </a:p>
          <a:p>
            <a:pPr marL="173736" lvl="1" indent="0">
              <a:spcBef>
                <a:spcPts val="0"/>
              </a:spcBef>
              <a:spcAft>
                <a:spcPts val="0"/>
              </a:spcAft>
              <a:buClr>
                <a:srgbClr val="1B2F36"/>
              </a:buClr>
              <a:buNone/>
            </a:pPr>
            <a:r>
              <a:rPr lang="en-US" sz="2400" i="1" dirty="0">
                <a:latin typeface="Calibri" panose="020F0502020204030204" pitchFamily="34" charset="0"/>
                <a:cs typeface="Calibri" panose="020F0502020204030204" pitchFamily="34" charset="0"/>
              </a:rPr>
              <a:t>Applications for verification chosen at random from </a:t>
            </a:r>
            <a:r>
              <a:rPr lang="en-US" sz="2400" b="1" i="1" dirty="0">
                <a:latin typeface="Calibri" panose="020F0502020204030204" pitchFamily="34" charset="0"/>
                <a:cs typeface="Calibri" panose="020F0502020204030204" pitchFamily="34" charset="0"/>
              </a:rPr>
              <a:t>error prone applications</a:t>
            </a:r>
            <a:r>
              <a:rPr lang="en-US" sz="2400" i="1" dirty="0">
                <a:latin typeface="Calibri" panose="020F0502020204030204" pitchFamily="34" charset="0"/>
                <a:cs typeface="Calibri" panose="020F0502020204030204" pitchFamily="34" charset="0"/>
              </a:rPr>
              <a:t>. </a:t>
            </a:r>
            <a:endParaRPr lang="en-US" sz="2000" b="1" dirty="0">
              <a:latin typeface="Calibri" panose="020F0502020204030204" pitchFamily="34" charset="0"/>
              <a:cs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708456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52"/>
          <p:cNvSpPr txBox="1">
            <a:spLocks noGrp="1"/>
          </p:cNvSpPr>
          <p:nvPr>
            <p:ph type="title"/>
          </p:nvPr>
        </p:nvSpPr>
        <p:spPr>
          <a:xfrm>
            <a:off x="1278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2"/>
          <p:cNvSpPr txBox="1">
            <a:spLocks noGrp="1"/>
          </p:cNvSpPr>
          <p:nvPr>
            <p:ph type="body" idx="1"/>
          </p:nvPr>
        </p:nvSpPr>
        <p:spPr>
          <a:xfrm>
            <a:off x="1278128" y="2286000"/>
            <a:ext cx="9720071"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Clr>
                <a:srgbClr val="7F7F7F"/>
              </a:buClr>
              <a:buSzPts val="1800"/>
              <a:buFont typeface="Arial"/>
              <a:buChar char="•"/>
              <a:defRPr/>
            </a:lvl2pPr>
            <a:lvl3pPr marL="1371600" lvl="2" indent="-317500" algn="l">
              <a:lnSpc>
                <a:spcPct val="90000"/>
              </a:lnSpc>
              <a:spcBef>
                <a:spcPts val="400"/>
              </a:spcBef>
              <a:spcAft>
                <a:spcPts val="0"/>
              </a:spcAft>
              <a:buClr>
                <a:srgbClr val="7F7F7F"/>
              </a:buClr>
              <a:buSzPts val="1400"/>
              <a:buFont typeface="Arial"/>
              <a:buChar char="•"/>
              <a:defRPr/>
            </a:lvl3pPr>
            <a:lvl4pPr marL="1828800" lvl="3" indent="-317500" algn="l">
              <a:lnSpc>
                <a:spcPct val="90000"/>
              </a:lnSpc>
              <a:spcBef>
                <a:spcPts val="400"/>
              </a:spcBef>
              <a:spcAft>
                <a:spcPts val="0"/>
              </a:spcAft>
              <a:buClr>
                <a:srgbClr val="7F7F7F"/>
              </a:buClr>
              <a:buSzPts val="1400"/>
              <a:buFont typeface="Noto Sans Symbols"/>
              <a:buChar char="▪"/>
              <a:defRPr/>
            </a:lvl4pPr>
            <a:lvl5pPr marL="2286000" lvl="4" indent="-317500" algn="l">
              <a:lnSpc>
                <a:spcPct val="90000"/>
              </a:lnSpc>
              <a:spcBef>
                <a:spcPts val="400"/>
              </a:spcBef>
              <a:spcAft>
                <a:spcPts val="0"/>
              </a:spcAft>
              <a:buClr>
                <a:srgbClr val="7F7F7F"/>
              </a:buClr>
              <a:buSzPts val="1400"/>
              <a:buFont typeface="Courier New"/>
              <a:buChar char="o"/>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52"/>
          <p:cNvSpPr txBox="1">
            <a:spLocks noGrp="1"/>
          </p:cNvSpPr>
          <p:nvPr>
            <p:ph type="dt" idx="10"/>
          </p:nvPr>
        </p:nvSpPr>
        <p:spPr>
          <a:xfrm>
            <a:off x="1278128" y="6470704"/>
            <a:ext cx="2154142"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2"/>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2"/>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u="none" strike="noStrike" cap="none">
                <a:solidFill>
                  <a:srgbClr val="A5A5A5"/>
                </a:solidFill>
                <a:latin typeface="Arial"/>
                <a:ea typeface="Arial"/>
                <a:cs typeface="Arial"/>
                <a:sym typeface="Arial"/>
              </a:defRPr>
            </a:lvl1pPr>
            <a:lvl2pPr marL="0" lvl="1" indent="0" algn="l">
              <a:spcBef>
                <a:spcPts val="0"/>
              </a:spcBef>
              <a:buNone/>
              <a:defRPr sz="1000" b="0" i="0" u="none" strike="noStrike" cap="none">
                <a:solidFill>
                  <a:srgbClr val="A5A5A5"/>
                </a:solidFill>
                <a:latin typeface="Arial"/>
                <a:ea typeface="Arial"/>
                <a:cs typeface="Arial"/>
                <a:sym typeface="Arial"/>
              </a:defRPr>
            </a:lvl2pPr>
            <a:lvl3pPr marL="0" lvl="2" indent="0" algn="l">
              <a:spcBef>
                <a:spcPts val="0"/>
              </a:spcBef>
              <a:buNone/>
              <a:defRPr sz="1000" b="0" i="0" u="none" strike="noStrike" cap="none">
                <a:solidFill>
                  <a:srgbClr val="A5A5A5"/>
                </a:solidFill>
                <a:latin typeface="Arial"/>
                <a:ea typeface="Arial"/>
                <a:cs typeface="Arial"/>
                <a:sym typeface="Arial"/>
              </a:defRPr>
            </a:lvl3pPr>
            <a:lvl4pPr marL="0" lvl="3" indent="0" algn="l">
              <a:spcBef>
                <a:spcPts val="0"/>
              </a:spcBef>
              <a:buNone/>
              <a:defRPr sz="1000" b="0" i="0" u="none" strike="noStrike" cap="none">
                <a:solidFill>
                  <a:srgbClr val="A5A5A5"/>
                </a:solidFill>
                <a:latin typeface="Arial"/>
                <a:ea typeface="Arial"/>
                <a:cs typeface="Arial"/>
                <a:sym typeface="Arial"/>
              </a:defRPr>
            </a:lvl4pPr>
            <a:lvl5pPr marL="0" lvl="4" indent="0" algn="l">
              <a:spcBef>
                <a:spcPts val="0"/>
              </a:spcBef>
              <a:buNone/>
              <a:defRPr sz="1000" b="0" i="0" u="none" strike="noStrike" cap="none">
                <a:solidFill>
                  <a:srgbClr val="A5A5A5"/>
                </a:solidFill>
                <a:latin typeface="Arial"/>
                <a:ea typeface="Arial"/>
                <a:cs typeface="Arial"/>
                <a:sym typeface="Arial"/>
              </a:defRPr>
            </a:lvl5pPr>
            <a:lvl6pPr marL="0" lvl="5" indent="0" algn="l">
              <a:spcBef>
                <a:spcPts val="0"/>
              </a:spcBef>
              <a:buNone/>
              <a:defRPr sz="1000" b="0" i="0" u="none" strike="noStrike" cap="none">
                <a:solidFill>
                  <a:srgbClr val="A5A5A5"/>
                </a:solidFill>
                <a:latin typeface="Arial"/>
                <a:ea typeface="Arial"/>
                <a:cs typeface="Arial"/>
                <a:sym typeface="Arial"/>
              </a:defRPr>
            </a:lvl6pPr>
            <a:lvl7pPr marL="0" lvl="6" indent="0" algn="l">
              <a:spcBef>
                <a:spcPts val="0"/>
              </a:spcBef>
              <a:buNone/>
              <a:defRPr sz="1000" b="0" i="0" u="none" strike="noStrike" cap="none">
                <a:solidFill>
                  <a:srgbClr val="A5A5A5"/>
                </a:solidFill>
                <a:latin typeface="Arial"/>
                <a:ea typeface="Arial"/>
                <a:cs typeface="Arial"/>
                <a:sym typeface="Arial"/>
              </a:defRPr>
            </a:lvl7pPr>
            <a:lvl8pPr marL="0" lvl="7" indent="0" algn="l">
              <a:spcBef>
                <a:spcPts val="0"/>
              </a:spcBef>
              <a:buNone/>
              <a:defRPr sz="1000" b="0" i="0" u="none" strike="noStrike" cap="none">
                <a:solidFill>
                  <a:srgbClr val="A5A5A5"/>
                </a:solidFill>
                <a:latin typeface="Arial"/>
                <a:ea typeface="Arial"/>
                <a:cs typeface="Arial"/>
                <a:sym typeface="Arial"/>
              </a:defRPr>
            </a:lvl8pPr>
            <a:lvl9pPr marL="0" lvl="8" indent="0" algn="l">
              <a:spcBef>
                <a:spcPts val="0"/>
              </a:spcBef>
              <a:buNone/>
              <a:defRPr sz="10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9" name="Google Shape;29;p52"/>
          <p:cNvPicPr preferRelativeResize="0"/>
          <p:nvPr/>
        </p:nvPicPr>
        <p:blipFill rotWithShape="1">
          <a:blip r:embed="rId2">
            <a:alphaModFix/>
          </a:blip>
          <a:srcRect/>
          <a:stretch/>
        </p:blipFill>
        <p:spPr>
          <a:xfrm>
            <a:off x="10083800" y="6092977"/>
            <a:ext cx="1727200" cy="330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95628" y="4960137"/>
            <a:ext cx="6633972" cy="1463040"/>
          </a:xfrm>
        </p:spPr>
        <p:txBody>
          <a:bodyPr anchor="ctr">
            <a:normAutofit/>
          </a:bodyPr>
          <a:lstStyle>
            <a:lvl1pPr algn="r">
              <a:defRPr sz="4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8"/>
            <a:ext cx="3200400" cy="507012"/>
          </a:xfrm>
        </p:spPr>
        <p:txBody>
          <a:bodyPr lIns="91440" rIns="91440" anchor="ctr">
            <a:normAutofit/>
          </a:bodyPr>
          <a:lstStyle>
            <a:lvl1pPr marL="0" indent="0">
              <a:lnSpc>
                <a:spcPct val="100000"/>
              </a:lnSpc>
              <a:spcBef>
                <a:spcPts val="0"/>
              </a:spcBef>
              <a:buNone/>
              <a:defRPr sz="1800" baseline="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59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6/15/2021</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88671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440008" y="4960137"/>
            <a:ext cx="6789592" cy="1463040"/>
          </a:xfrm>
        </p:spPr>
        <p:txBody>
          <a:bodyPr anchor="ctr">
            <a:normAutofit/>
          </a:bodyPr>
          <a:lstStyle>
            <a:lvl1pPr algn="r">
              <a:defRPr sz="4000" spc="100" baseline="0">
                <a:solidFill>
                  <a:schemeClr val="tx1">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551315"/>
          </a:xfrm>
        </p:spPr>
        <p:txBody>
          <a:bodyPr lIns="91440" rIns="91440" anchor="ctr">
            <a:normAutofit/>
          </a:bodyPr>
          <a:lstStyle>
            <a:lvl1pPr marL="0" indent="0" algn="l">
              <a:lnSpc>
                <a:spcPct val="100000"/>
              </a:lnSpc>
              <a:spcBef>
                <a:spcPts val="0"/>
              </a:spcBef>
              <a:buNone/>
              <a:defRPr sz="1800" baseline="0">
                <a:solidFill>
                  <a:schemeClr val="bg1">
                    <a:lumMod val="5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440008" y="6470704"/>
            <a:ext cx="2154142" cy="274320"/>
          </a:xfrm>
        </p:spPr>
        <p:txBody>
          <a:bodyPr/>
          <a:lstStyle>
            <a:lvl1pPr algn="l">
              <a:defRPr baseline="0">
                <a:solidFill>
                  <a:schemeClr val="bg1">
                    <a:lumMod val="65000"/>
                  </a:schemeClr>
                </a:solidFill>
              </a:defRPr>
            </a:lvl1pPr>
          </a:lstStyle>
          <a:p>
            <a:fld id="{37E48191-2F8F-471A-B424-0389FA895362}" type="datetimeFigureOut">
              <a:rPr lang="en-US" smtClean="0"/>
              <a:pPr/>
              <a:t>6/15/2021</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2589297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1499616"/>
          </a:xfrm>
        </p:spPr>
        <p:txBody>
          <a:bodyPr/>
          <a:lstStyle/>
          <a:p>
            <a:r>
              <a:rPr lang="en-US"/>
              <a:t>Click to edit Master title style</a:t>
            </a:r>
            <a:endParaRPr lang="en-US" dirty="0"/>
          </a:p>
        </p:txBody>
      </p:sp>
      <p:sp>
        <p:nvSpPr>
          <p:cNvPr id="3" name="Content Placeholder 2"/>
          <p:cNvSpPr>
            <a:spLocks noGrp="1"/>
          </p:cNvSpPr>
          <p:nvPr>
            <p:ph idx="1"/>
          </p:nvPr>
        </p:nvSpPr>
        <p:spPr>
          <a:xfrm>
            <a:off x="1278128" y="2286000"/>
            <a:ext cx="9720071"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Courier New" charset="0"/>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78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6/15/2021</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870397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6/15/2021</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4163624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tx1">
                    <a:lumMod val="90000"/>
                    <a:lumOff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tx1">
                    <a:lumMod val="90000"/>
                    <a:lumOff val="1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6/15/2021</a:t>
            </a:fld>
            <a:endParaRPr lang="en-US" dirty="0"/>
          </a:p>
        </p:txBody>
      </p:sp>
      <p:sp>
        <p:nvSpPr>
          <p:cNvPr id="8" name="Footer Placeholder 7"/>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2001816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6/15/2021</a:t>
            </a:fld>
            <a:endParaRPr lang="en-US" dirty="0"/>
          </a:p>
        </p:txBody>
      </p:sp>
      <p:sp>
        <p:nvSpPr>
          <p:cNvPr id="4" name="Footer Placeholder 3"/>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603151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6/15/2021</a:t>
            </a:fld>
            <a:endParaRPr lang="en-US" dirty="0"/>
          </a:p>
        </p:txBody>
      </p:sp>
      <p:sp>
        <p:nvSpPr>
          <p:cNvPr id="3" name="Footer Placeholder 2"/>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282508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buClr>
                <a:schemeClr val="bg1">
                  <a:lumMod val="50000"/>
                </a:schemeClr>
              </a:buClr>
              <a:defRPr sz="2000"/>
            </a:lvl2pPr>
            <a:lvl3pPr>
              <a:buClr>
                <a:schemeClr val="bg1">
                  <a:lumMod val="50000"/>
                </a:schemeClr>
              </a:buClr>
              <a:defRPr sz="1600"/>
            </a:lvl3pPr>
            <a:lvl4pPr>
              <a:buClr>
                <a:schemeClr val="bg1">
                  <a:lumMod val="50000"/>
                </a:schemeClr>
              </a:buClr>
              <a:defRPr sz="1600"/>
            </a:lvl4pPr>
            <a:lvl5pPr>
              <a:buClr>
                <a:schemeClr val="bg1">
                  <a:lumMod val="50000"/>
                </a:schemeClr>
              </a:buCl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6/15/2021</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864178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2544" y="4960138"/>
            <a:ext cx="6567055"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6">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12"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6/15/2021</a:t>
            </a:fld>
            <a:endParaRPr lang="en-US" dirty="0"/>
          </a:p>
        </p:txBody>
      </p:sp>
      <p:sp>
        <p:nvSpPr>
          <p:cNvPr id="13"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4"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4102413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a:buClr>
                <a:schemeClr val="bg1">
                  <a:lumMod val="65000"/>
                </a:schemeClr>
              </a:buClr>
              <a:defRPr/>
            </a:lvl2pPr>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8"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6/15/2021</a:t>
            </a:fld>
            <a:endParaRPr lang="en-US" dirty="0"/>
          </a:p>
        </p:txBody>
      </p:sp>
      <p:sp>
        <p:nvSpPr>
          <p:cNvPr id="9"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0"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97047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6"/>
        <p:cNvGrpSpPr/>
        <p:nvPr/>
      </p:nvGrpSpPr>
      <p:grpSpPr>
        <a:xfrm>
          <a:off x="0" y="0"/>
          <a:ext cx="0" cy="0"/>
          <a:chOff x="0" y="0"/>
          <a:chExt cx="0" cy="0"/>
        </a:xfrm>
      </p:grpSpPr>
      <p:sp>
        <p:nvSpPr>
          <p:cNvPr id="57" name="Google Shape;57;p56"/>
          <p:cNvSpPr/>
          <p:nvPr/>
        </p:nvSpPr>
        <p:spPr>
          <a:xfrm>
            <a:off x="0" y="0"/>
            <a:ext cx="12192000" cy="4572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6"/>
          <p:cNvSpPr txBox="1">
            <a:spLocks noGrp="1"/>
          </p:cNvSpPr>
          <p:nvPr>
            <p:ph type="title"/>
          </p:nvPr>
        </p:nvSpPr>
        <p:spPr>
          <a:xfrm>
            <a:off x="1595628" y="4960137"/>
            <a:ext cx="6633972"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191919"/>
              </a:buClr>
              <a:buSzPts val="4000"/>
              <a:buFont typeface="Aria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56"/>
          <p:cNvSpPr txBox="1">
            <a:spLocks noGrp="1"/>
          </p:cNvSpPr>
          <p:nvPr>
            <p:ph type="body" idx="1"/>
          </p:nvPr>
        </p:nvSpPr>
        <p:spPr>
          <a:xfrm>
            <a:off x="8610600" y="4960138"/>
            <a:ext cx="3200400" cy="50701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7F7F7F"/>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0" name="Google Shape;60;p56"/>
          <p:cNvSpPr txBox="1">
            <a:spLocks noGrp="1"/>
          </p:cNvSpPr>
          <p:nvPr>
            <p:ph type="dt" idx="10"/>
          </p:nvPr>
        </p:nvSpPr>
        <p:spPr>
          <a:xfrm>
            <a:off x="1659128" y="6470704"/>
            <a:ext cx="2154142"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6"/>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6"/>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rgbClr val="A5A5A5"/>
                </a:solidFill>
                <a:latin typeface="Arial"/>
                <a:ea typeface="Arial"/>
                <a:cs typeface="Arial"/>
                <a:sym typeface="Arial"/>
              </a:defRPr>
            </a:lvl1pPr>
            <a:lvl2pPr marL="0" lvl="1" indent="0" algn="l">
              <a:spcBef>
                <a:spcPts val="0"/>
              </a:spcBef>
              <a:buNone/>
              <a:defRPr sz="1000">
                <a:solidFill>
                  <a:srgbClr val="A5A5A5"/>
                </a:solidFill>
                <a:latin typeface="Arial"/>
                <a:ea typeface="Arial"/>
                <a:cs typeface="Arial"/>
                <a:sym typeface="Arial"/>
              </a:defRPr>
            </a:lvl2pPr>
            <a:lvl3pPr marL="0" lvl="2" indent="0" algn="l">
              <a:spcBef>
                <a:spcPts val="0"/>
              </a:spcBef>
              <a:buNone/>
              <a:defRPr sz="1000">
                <a:solidFill>
                  <a:srgbClr val="A5A5A5"/>
                </a:solidFill>
                <a:latin typeface="Arial"/>
                <a:ea typeface="Arial"/>
                <a:cs typeface="Arial"/>
                <a:sym typeface="Arial"/>
              </a:defRPr>
            </a:lvl3pPr>
            <a:lvl4pPr marL="0" lvl="3" indent="0" algn="l">
              <a:spcBef>
                <a:spcPts val="0"/>
              </a:spcBef>
              <a:buNone/>
              <a:defRPr sz="1000">
                <a:solidFill>
                  <a:srgbClr val="A5A5A5"/>
                </a:solidFill>
                <a:latin typeface="Arial"/>
                <a:ea typeface="Arial"/>
                <a:cs typeface="Arial"/>
                <a:sym typeface="Arial"/>
              </a:defRPr>
            </a:lvl4pPr>
            <a:lvl5pPr marL="0" lvl="4" indent="0" algn="l">
              <a:spcBef>
                <a:spcPts val="0"/>
              </a:spcBef>
              <a:buNone/>
              <a:defRPr sz="1000">
                <a:solidFill>
                  <a:srgbClr val="A5A5A5"/>
                </a:solidFill>
                <a:latin typeface="Arial"/>
                <a:ea typeface="Arial"/>
                <a:cs typeface="Arial"/>
                <a:sym typeface="Arial"/>
              </a:defRPr>
            </a:lvl5pPr>
            <a:lvl6pPr marL="0" lvl="5" indent="0" algn="l">
              <a:spcBef>
                <a:spcPts val="0"/>
              </a:spcBef>
              <a:buNone/>
              <a:defRPr sz="1000">
                <a:solidFill>
                  <a:srgbClr val="A5A5A5"/>
                </a:solidFill>
                <a:latin typeface="Arial"/>
                <a:ea typeface="Arial"/>
                <a:cs typeface="Arial"/>
                <a:sym typeface="Arial"/>
              </a:defRPr>
            </a:lvl6pPr>
            <a:lvl7pPr marL="0" lvl="6" indent="0" algn="l">
              <a:spcBef>
                <a:spcPts val="0"/>
              </a:spcBef>
              <a:buNone/>
              <a:defRPr sz="1000">
                <a:solidFill>
                  <a:srgbClr val="A5A5A5"/>
                </a:solidFill>
                <a:latin typeface="Arial"/>
                <a:ea typeface="Arial"/>
                <a:cs typeface="Arial"/>
                <a:sym typeface="Arial"/>
              </a:defRPr>
            </a:lvl7pPr>
            <a:lvl8pPr marL="0" lvl="7" indent="0" algn="l">
              <a:spcBef>
                <a:spcPts val="0"/>
              </a:spcBef>
              <a:buNone/>
              <a:defRPr sz="1000">
                <a:solidFill>
                  <a:srgbClr val="A5A5A5"/>
                </a:solidFill>
                <a:latin typeface="Arial"/>
                <a:ea typeface="Arial"/>
                <a:cs typeface="Arial"/>
                <a:sym typeface="Arial"/>
              </a:defRPr>
            </a:lvl8pPr>
            <a:lvl9pPr marL="0" lvl="8" indent="0" algn="l">
              <a:spcBef>
                <a:spcPts val="0"/>
              </a:spcBef>
              <a:buNone/>
              <a:defRPr sz="1000">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63" name="Google Shape;63;p56"/>
          <p:cNvCxnSpPr/>
          <p:nvPr/>
        </p:nvCxnSpPr>
        <p:spPr>
          <a:xfrm rot="10800000">
            <a:off x="8386842" y="5264106"/>
            <a:ext cx="0" cy="914400"/>
          </a:xfrm>
          <a:prstGeom prst="straightConnector1">
            <a:avLst/>
          </a:prstGeom>
          <a:noFill/>
          <a:ln w="19050" cap="flat" cmpd="sng">
            <a:solidFill>
              <a:schemeClr val="accent3"/>
            </a:solidFill>
            <a:prstDash val="solid"/>
            <a:round/>
            <a:headEnd type="none" w="sm" len="sm"/>
            <a:tailEnd type="none" w="sm" len="sm"/>
          </a:ln>
        </p:spPr>
      </p:cxnSp>
      <p:pic>
        <p:nvPicPr>
          <p:cNvPr id="64" name="Google Shape;64;p56"/>
          <p:cNvPicPr preferRelativeResize="0"/>
          <p:nvPr/>
        </p:nvPicPr>
        <p:blipFill rotWithShape="1">
          <a:blip r:embed="rId2">
            <a:alphaModFix/>
          </a:blip>
          <a:srcRect/>
          <a:stretch/>
        </p:blipFill>
        <p:spPr>
          <a:xfrm>
            <a:off x="0" y="5678842"/>
            <a:ext cx="1069299" cy="1066182"/>
          </a:xfrm>
          <a:prstGeom prst="rect">
            <a:avLst/>
          </a:prstGeom>
          <a:noFill/>
          <a:ln>
            <a:noFill/>
          </a:ln>
        </p:spPr>
      </p:pic>
      <p:pic>
        <p:nvPicPr>
          <p:cNvPr id="65" name="Google Shape;65;p56"/>
          <p:cNvPicPr preferRelativeResize="0"/>
          <p:nvPr/>
        </p:nvPicPr>
        <p:blipFill rotWithShape="1">
          <a:blip r:embed="rId3">
            <a:alphaModFix/>
          </a:blip>
          <a:srcRect/>
          <a:stretch/>
        </p:blipFill>
        <p:spPr>
          <a:xfrm>
            <a:off x="10083800" y="6092977"/>
            <a:ext cx="1727200" cy="3302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0"/>
            <a:ext cx="1069299" cy="106618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300" y="5716324"/>
            <a:ext cx="1727200" cy="330200"/>
          </a:xfrm>
          <a:prstGeom prst="rect">
            <a:avLst/>
          </a:prstGeom>
        </p:spPr>
      </p:pic>
      <p:sp>
        <p:nvSpPr>
          <p:cNvPr id="11" name="Date Placeholder 4"/>
          <p:cNvSpPr>
            <a:spLocks noGrp="1"/>
          </p:cNvSpPr>
          <p:nvPr>
            <p:ph type="dt" sz="half" idx="10"/>
          </p:nvPr>
        </p:nvSpPr>
        <p:spPr>
          <a:xfrm rot="5400000">
            <a:off x="-718152" y="2053595"/>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6/15/2021</a:t>
            </a:fld>
            <a:endParaRPr lang="en-US" dirty="0"/>
          </a:p>
        </p:txBody>
      </p:sp>
      <p:sp>
        <p:nvSpPr>
          <p:cNvPr id="12" name="Footer Placeholder 5"/>
          <p:cNvSpPr>
            <a:spLocks noGrp="1"/>
          </p:cNvSpPr>
          <p:nvPr>
            <p:ph type="ftr" sz="quarter" idx="11"/>
          </p:nvPr>
        </p:nvSpPr>
        <p:spPr>
          <a:xfrm rot="5400000">
            <a:off x="-942181" y="2640065"/>
            <a:ext cx="3327082" cy="274320"/>
          </a:xfrm>
        </p:spPr>
        <p:txBody>
          <a:bodyPr/>
          <a:lstStyle>
            <a:lvl1pPr>
              <a:defRPr baseline="0">
                <a:solidFill>
                  <a:schemeClr val="bg1">
                    <a:lumMod val="65000"/>
                  </a:schemeClr>
                </a:solidFill>
              </a:defRPr>
            </a:lvl1pPr>
          </a:lstStyle>
          <a:p>
            <a:endParaRPr lang="en-US" dirty="0"/>
          </a:p>
        </p:txBody>
      </p:sp>
      <p:sp>
        <p:nvSpPr>
          <p:cNvPr id="13" name="Slide Number Placeholder 6"/>
          <p:cNvSpPr>
            <a:spLocks noGrp="1"/>
          </p:cNvSpPr>
          <p:nvPr>
            <p:ph type="sldNum" sz="quarter" idx="12"/>
          </p:nvPr>
        </p:nvSpPr>
        <p:spPr>
          <a:xfrm rot="5400000">
            <a:off x="-127914" y="3816773"/>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158643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6"/>
        <p:cNvGrpSpPr/>
        <p:nvPr/>
      </p:nvGrpSpPr>
      <p:grpSpPr>
        <a:xfrm>
          <a:off x="0" y="0"/>
          <a:ext cx="0" cy="0"/>
          <a:chOff x="0" y="0"/>
          <a:chExt cx="0" cy="0"/>
        </a:xfrm>
      </p:grpSpPr>
      <p:sp>
        <p:nvSpPr>
          <p:cNvPr id="67" name="Google Shape;67;p57"/>
          <p:cNvSpPr/>
          <p:nvPr/>
        </p:nvSpPr>
        <p:spPr>
          <a:xfrm>
            <a:off x="0" y="-1"/>
            <a:ext cx="12192000" cy="4572001"/>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68" name="Google Shape;68;p57"/>
          <p:cNvSpPr txBox="1">
            <a:spLocks noGrp="1"/>
          </p:cNvSpPr>
          <p:nvPr>
            <p:ph type="ctrTitle"/>
          </p:nvPr>
        </p:nvSpPr>
        <p:spPr>
          <a:xfrm>
            <a:off x="1440008" y="4960137"/>
            <a:ext cx="6789592"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191919"/>
              </a:buClr>
              <a:buSzPts val="4000"/>
              <a:buFont typeface="Arial"/>
              <a:buNone/>
              <a:defRPr sz="4000">
                <a:solidFill>
                  <a:srgbClr val="19191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7"/>
          <p:cNvSpPr txBox="1">
            <a:spLocks noGrp="1"/>
          </p:cNvSpPr>
          <p:nvPr>
            <p:ph type="subTitle" idx="1"/>
          </p:nvPr>
        </p:nvSpPr>
        <p:spPr>
          <a:xfrm>
            <a:off x="8610600" y="4960137"/>
            <a:ext cx="3200400" cy="55131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7F7F7F"/>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70" name="Google Shape;70;p57"/>
          <p:cNvSpPr txBox="1">
            <a:spLocks noGrp="1"/>
          </p:cNvSpPr>
          <p:nvPr>
            <p:ph type="dt" idx="10"/>
          </p:nvPr>
        </p:nvSpPr>
        <p:spPr>
          <a:xfrm>
            <a:off x="1440008" y="6470704"/>
            <a:ext cx="2154142"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7"/>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7"/>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rgbClr val="A5A5A5"/>
                </a:solidFill>
                <a:latin typeface="Arial"/>
                <a:ea typeface="Arial"/>
                <a:cs typeface="Arial"/>
                <a:sym typeface="Arial"/>
              </a:defRPr>
            </a:lvl1pPr>
            <a:lvl2pPr marL="0" lvl="1" indent="0" algn="l">
              <a:spcBef>
                <a:spcPts val="0"/>
              </a:spcBef>
              <a:buNone/>
              <a:defRPr sz="1000">
                <a:solidFill>
                  <a:srgbClr val="A5A5A5"/>
                </a:solidFill>
                <a:latin typeface="Arial"/>
                <a:ea typeface="Arial"/>
                <a:cs typeface="Arial"/>
                <a:sym typeface="Arial"/>
              </a:defRPr>
            </a:lvl2pPr>
            <a:lvl3pPr marL="0" lvl="2" indent="0" algn="l">
              <a:spcBef>
                <a:spcPts val="0"/>
              </a:spcBef>
              <a:buNone/>
              <a:defRPr sz="1000">
                <a:solidFill>
                  <a:srgbClr val="A5A5A5"/>
                </a:solidFill>
                <a:latin typeface="Arial"/>
                <a:ea typeface="Arial"/>
                <a:cs typeface="Arial"/>
                <a:sym typeface="Arial"/>
              </a:defRPr>
            </a:lvl3pPr>
            <a:lvl4pPr marL="0" lvl="3" indent="0" algn="l">
              <a:spcBef>
                <a:spcPts val="0"/>
              </a:spcBef>
              <a:buNone/>
              <a:defRPr sz="1000">
                <a:solidFill>
                  <a:srgbClr val="A5A5A5"/>
                </a:solidFill>
                <a:latin typeface="Arial"/>
                <a:ea typeface="Arial"/>
                <a:cs typeface="Arial"/>
                <a:sym typeface="Arial"/>
              </a:defRPr>
            </a:lvl4pPr>
            <a:lvl5pPr marL="0" lvl="4" indent="0" algn="l">
              <a:spcBef>
                <a:spcPts val="0"/>
              </a:spcBef>
              <a:buNone/>
              <a:defRPr sz="1000">
                <a:solidFill>
                  <a:srgbClr val="A5A5A5"/>
                </a:solidFill>
                <a:latin typeface="Arial"/>
                <a:ea typeface="Arial"/>
                <a:cs typeface="Arial"/>
                <a:sym typeface="Arial"/>
              </a:defRPr>
            </a:lvl5pPr>
            <a:lvl6pPr marL="0" lvl="5" indent="0" algn="l">
              <a:spcBef>
                <a:spcPts val="0"/>
              </a:spcBef>
              <a:buNone/>
              <a:defRPr sz="1000">
                <a:solidFill>
                  <a:srgbClr val="A5A5A5"/>
                </a:solidFill>
                <a:latin typeface="Arial"/>
                <a:ea typeface="Arial"/>
                <a:cs typeface="Arial"/>
                <a:sym typeface="Arial"/>
              </a:defRPr>
            </a:lvl6pPr>
            <a:lvl7pPr marL="0" lvl="6" indent="0" algn="l">
              <a:spcBef>
                <a:spcPts val="0"/>
              </a:spcBef>
              <a:buNone/>
              <a:defRPr sz="1000">
                <a:solidFill>
                  <a:srgbClr val="A5A5A5"/>
                </a:solidFill>
                <a:latin typeface="Arial"/>
                <a:ea typeface="Arial"/>
                <a:cs typeface="Arial"/>
                <a:sym typeface="Arial"/>
              </a:defRPr>
            </a:lvl7pPr>
            <a:lvl8pPr marL="0" lvl="7" indent="0" algn="l">
              <a:spcBef>
                <a:spcPts val="0"/>
              </a:spcBef>
              <a:buNone/>
              <a:defRPr sz="1000">
                <a:solidFill>
                  <a:srgbClr val="A5A5A5"/>
                </a:solidFill>
                <a:latin typeface="Arial"/>
                <a:ea typeface="Arial"/>
                <a:cs typeface="Arial"/>
                <a:sym typeface="Arial"/>
              </a:defRPr>
            </a:lvl8pPr>
            <a:lvl9pPr marL="0" lvl="8" indent="0" algn="l">
              <a:spcBef>
                <a:spcPts val="0"/>
              </a:spcBef>
              <a:buNone/>
              <a:defRPr sz="1000">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3" name="Google Shape;73;p57"/>
          <p:cNvCxnSpPr/>
          <p:nvPr/>
        </p:nvCxnSpPr>
        <p:spPr>
          <a:xfrm rot="10800000">
            <a:off x="8386842" y="5264106"/>
            <a:ext cx="0" cy="914400"/>
          </a:xfrm>
          <a:prstGeom prst="straightConnector1">
            <a:avLst/>
          </a:prstGeom>
          <a:noFill/>
          <a:ln w="19050" cap="flat" cmpd="sng">
            <a:solidFill>
              <a:srgbClr val="7F7F7F"/>
            </a:solidFill>
            <a:prstDash val="solid"/>
            <a:round/>
            <a:headEnd type="none" w="sm" len="sm"/>
            <a:tailEnd type="none" w="sm" len="sm"/>
          </a:ln>
        </p:spPr>
      </p:cxnSp>
      <p:sp>
        <p:nvSpPr>
          <p:cNvPr id="74" name="Google Shape;74;p57"/>
          <p:cNvSpPr/>
          <p:nvPr/>
        </p:nvSpPr>
        <p:spPr>
          <a:xfrm>
            <a:off x="0" y="0"/>
            <a:ext cx="12192000" cy="4572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57"/>
          <p:cNvPicPr preferRelativeResize="0"/>
          <p:nvPr/>
        </p:nvPicPr>
        <p:blipFill rotWithShape="1">
          <a:blip r:embed="rId2">
            <a:alphaModFix/>
          </a:blip>
          <a:srcRect/>
          <a:stretch/>
        </p:blipFill>
        <p:spPr>
          <a:xfrm>
            <a:off x="0" y="5678842"/>
            <a:ext cx="1069299" cy="1066182"/>
          </a:xfrm>
          <a:prstGeom prst="rect">
            <a:avLst/>
          </a:prstGeom>
          <a:noFill/>
          <a:ln>
            <a:noFill/>
          </a:ln>
        </p:spPr>
      </p:pic>
      <p:pic>
        <p:nvPicPr>
          <p:cNvPr id="76" name="Google Shape;76;p57"/>
          <p:cNvPicPr preferRelativeResize="0"/>
          <p:nvPr/>
        </p:nvPicPr>
        <p:blipFill rotWithShape="1">
          <a:blip r:embed="rId3">
            <a:alphaModFix/>
          </a:blip>
          <a:srcRect/>
          <a:stretch/>
        </p:blipFill>
        <p:spPr>
          <a:xfrm>
            <a:off x="10083800" y="6092977"/>
            <a:ext cx="1727200" cy="33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5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58"/>
          <p:cNvSpPr txBox="1">
            <a:spLocks noGrp="1"/>
          </p:cNvSpPr>
          <p:nvPr>
            <p:ph type="body" idx="1"/>
          </p:nvPr>
        </p:nvSpPr>
        <p:spPr>
          <a:xfrm>
            <a:off x="1024128"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Clr>
                <a:srgbClr val="7F7F7F"/>
              </a:buClr>
              <a:buSzPts val="1800"/>
              <a:buFont typeface="Arial"/>
              <a:buChar char="•"/>
              <a:defRPr/>
            </a:lvl2pPr>
            <a:lvl3pPr marL="1371600" lvl="2" indent="-317500" algn="l">
              <a:lnSpc>
                <a:spcPct val="90000"/>
              </a:lnSpc>
              <a:spcBef>
                <a:spcPts val="400"/>
              </a:spcBef>
              <a:spcAft>
                <a:spcPts val="0"/>
              </a:spcAft>
              <a:buClr>
                <a:srgbClr val="7F7F7F"/>
              </a:buClr>
              <a:buSzPts val="1400"/>
              <a:buFont typeface="Arial"/>
              <a:buChar char="•"/>
              <a:defRPr/>
            </a:lvl3pPr>
            <a:lvl4pPr marL="1828800" lvl="3" indent="-317500" algn="l">
              <a:lnSpc>
                <a:spcPct val="90000"/>
              </a:lnSpc>
              <a:spcBef>
                <a:spcPts val="400"/>
              </a:spcBef>
              <a:spcAft>
                <a:spcPts val="0"/>
              </a:spcAft>
              <a:buClr>
                <a:srgbClr val="7F7F7F"/>
              </a:buClr>
              <a:buSzPts val="1400"/>
              <a:buFont typeface="Arial"/>
              <a:buChar char="•"/>
              <a:defRPr/>
            </a:lvl4pPr>
            <a:lvl5pPr marL="2286000" lvl="4" indent="-317500" algn="l">
              <a:lnSpc>
                <a:spcPct val="90000"/>
              </a:lnSpc>
              <a:spcBef>
                <a:spcPts val="400"/>
              </a:spcBef>
              <a:spcAft>
                <a:spcPts val="0"/>
              </a:spcAft>
              <a:buClr>
                <a:srgbClr val="7F7F7F"/>
              </a:buClr>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0" name="Google Shape;80;p58"/>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Clr>
                <a:srgbClr val="7F7F7F"/>
              </a:buClr>
              <a:buSzPts val="1800"/>
              <a:buFont typeface="Arial"/>
              <a:buChar char="•"/>
              <a:defRPr/>
            </a:lvl2pPr>
            <a:lvl3pPr marL="1371600" lvl="2" indent="-317500" algn="l">
              <a:lnSpc>
                <a:spcPct val="90000"/>
              </a:lnSpc>
              <a:spcBef>
                <a:spcPts val="400"/>
              </a:spcBef>
              <a:spcAft>
                <a:spcPts val="0"/>
              </a:spcAft>
              <a:buClr>
                <a:srgbClr val="7F7F7F"/>
              </a:buClr>
              <a:buSzPts val="1400"/>
              <a:buFont typeface="Arial"/>
              <a:buChar char="•"/>
              <a:defRPr/>
            </a:lvl3pPr>
            <a:lvl4pPr marL="1828800" lvl="3" indent="-317500" algn="l">
              <a:lnSpc>
                <a:spcPct val="90000"/>
              </a:lnSpc>
              <a:spcBef>
                <a:spcPts val="400"/>
              </a:spcBef>
              <a:spcAft>
                <a:spcPts val="0"/>
              </a:spcAft>
              <a:buClr>
                <a:srgbClr val="7F7F7F"/>
              </a:buClr>
              <a:buSzPts val="1400"/>
              <a:buFont typeface="Arial"/>
              <a:buChar char="•"/>
              <a:defRPr/>
            </a:lvl4pPr>
            <a:lvl5pPr marL="2286000" lvl="4" indent="-317500" algn="l">
              <a:lnSpc>
                <a:spcPct val="90000"/>
              </a:lnSpc>
              <a:spcBef>
                <a:spcPts val="400"/>
              </a:spcBef>
              <a:spcAft>
                <a:spcPts val="0"/>
              </a:spcAft>
              <a:buClr>
                <a:srgbClr val="7F7F7F"/>
              </a:buClr>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1" name="Google Shape;81;p58"/>
          <p:cNvSpPr txBox="1">
            <a:spLocks noGrp="1"/>
          </p:cNvSpPr>
          <p:nvPr>
            <p:ph type="dt" idx="10"/>
          </p:nvPr>
        </p:nvSpPr>
        <p:spPr>
          <a:xfrm>
            <a:off x="1151128" y="6470704"/>
            <a:ext cx="2154142"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8"/>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8"/>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rgbClr val="A5A5A5"/>
                </a:solidFill>
                <a:latin typeface="Arial"/>
                <a:ea typeface="Arial"/>
                <a:cs typeface="Arial"/>
                <a:sym typeface="Arial"/>
              </a:defRPr>
            </a:lvl1pPr>
            <a:lvl2pPr marL="0" lvl="1" indent="0" algn="l">
              <a:spcBef>
                <a:spcPts val="0"/>
              </a:spcBef>
              <a:buNone/>
              <a:defRPr sz="1000">
                <a:solidFill>
                  <a:srgbClr val="A5A5A5"/>
                </a:solidFill>
                <a:latin typeface="Arial"/>
                <a:ea typeface="Arial"/>
                <a:cs typeface="Arial"/>
                <a:sym typeface="Arial"/>
              </a:defRPr>
            </a:lvl2pPr>
            <a:lvl3pPr marL="0" lvl="2" indent="0" algn="l">
              <a:spcBef>
                <a:spcPts val="0"/>
              </a:spcBef>
              <a:buNone/>
              <a:defRPr sz="1000">
                <a:solidFill>
                  <a:srgbClr val="A5A5A5"/>
                </a:solidFill>
                <a:latin typeface="Arial"/>
                <a:ea typeface="Arial"/>
                <a:cs typeface="Arial"/>
                <a:sym typeface="Arial"/>
              </a:defRPr>
            </a:lvl3pPr>
            <a:lvl4pPr marL="0" lvl="3" indent="0" algn="l">
              <a:spcBef>
                <a:spcPts val="0"/>
              </a:spcBef>
              <a:buNone/>
              <a:defRPr sz="1000">
                <a:solidFill>
                  <a:srgbClr val="A5A5A5"/>
                </a:solidFill>
                <a:latin typeface="Arial"/>
                <a:ea typeface="Arial"/>
                <a:cs typeface="Arial"/>
                <a:sym typeface="Arial"/>
              </a:defRPr>
            </a:lvl4pPr>
            <a:lvl5pPr marL="0" lvl="4" indent="0" algn="l">
              <a:spcBef>
                <a:spcPts val="0"/>
              </a:spcBef>
              <a:buNone/>
              <a:defRPr sz="1000">
                <a:solidFill>
                  <a:srgbClr val="A5A5A5"/>
                </a:solidFill>
                <a:latin typeface="Arial"/>
                <a:ea typeface="Arial"/>
                <a:cs typeface="Arial"/>
                <a:sym typeface="Arial"/>
              </a:defRPr>
            </a:lvl5pPr>
            <a:lvl6pPr marL="0" lvl="5" indent="0" algn="l">
              <a:spcBef>
                <a:spcPts val="0"/>
              </a:spcBef>
              <a:buNone/>
              <a:defRPr sz="1000">
                <a:solidFill>
                  <a:srgbClr val="A5A5A5"/>
                </a:solidFill>
                <a:latin typeface="Arial"/>
                <a:ea typeface="Arial"/>
                <a:cs typeface="Arial"/>
                <a:sym typeface="Arial"/>
              </a:defRPr>
            </a:lvl6pPr>
            <a:lvl7pPr marL="0" lvl="6" indent="0" algn="l">
              <a:spcBef>
                <a:spcPts val="0"/>
              </a:spcBef>
              <a:buNone/>
              <a:defRPr sz="1000">
                <a:solidFill>
                  <a:srgbClr val="A5A5A5"/>
                </a:solidFill>
                <a:latin typeface="Arial"/>
                <a:ea typeface="Arial"/>
                <a:cs typeface="Arial"/>
                <a:sym typeface="Arial"/>
              </a:defRPr>
            </a:lvl7pPr>
            <a:lvl8pPr marL="0" lvl="7" indent="0" algn="l">
              <a:spcBef>
                <a:spcPts val="0"/>
              </a:spcBef>
              <a:buNone/>
              <a:defRPr sz="1000">
                <a:solidFill>
                  <a:srgbClr val="A5A5A5"/>
                </a:solidFill>
                <a:latin typeface="Arial"/>
                <a:ea typeface="Arial"/>
                <a:cs typeface="Arial"/>
                <a:sym typeface="Arial"/>
              </a:defRPr>
            </a:lvl8pPr>
            <a:lvl9pPr marL="0" lvl="8" indent="0" algn="l">
              <a:spcBef>
                <a:spcPts val="0"/>
              </a:spcBef>
              <a:buNone/>
              <a:defRPr sz="1000">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4" name="Google Shape;84;p58"/>
          <p:cNvPicPr preferRelativeResize="0"/>
          <p:nvPr/>
        </p:nvPicPr>
        <p:blipFill rotWithShape="1">
          <a:blip r:embed="rId2">
            <a:alphaModFix/>
          </a:blip>
          <a:srcRect/>
          <a:stretch/>
        </p:blipFill>
        <p:spPr>
          <a:xfrm>
            <a:off x="10083800" y="6092977"/>
            <a:ext cx="1727200" cy="33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59"/>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191919"/>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59"/>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Clr>
                <a:srgbClr val="7F7F7F"/>
              </a:buClr>
              <a:buSzPts val="2000"/>
              <a:buChar char="🢝"/>
              <a:defRPr sz="2000"/>
            </a:lvl2pPr>
            <a:lvl3pPr marL="1371600" lvl="2" indent="-330200" algn="l">
              <a:lnSpc>
                <a:spcPct val="90000"/>
              </a:lnSpc>
              <a:spcBef>
                <a:spcPts val="400"/>
              </a:spcBef>
              <a:spcAft>
                <a:spcPts val="0"/>
              </a:spcAft>
              <a:buClr>
                <a:srgbClr val="7F7F7F"/>
              </a:buClr>
              <a:buSzPts val="1600"/>
              <a:buChar char="🢝"/>
              <a:defRPr sz="1600"/>
            </a:lvl3pPr>
            <a:lvl4pPr marL="1828800" lvl="3" indent="-330200" algn="l">
              <a:lnSpc>
                <a:spcPct val="90000"/>
              </a:lnSpc>
              <a:spcBef>
                <a:spcPts val="400"/>
              </a:spcBef>
              <a:spcAft>
                <a:spcPts val="0"/>
              </a:spcAft>
              <a:buClr>
                <a:srgbClr val="7F7F7F"/>
              </a:buClr>
              <a:buSzPts val="1600"/>
              <a:buChar char="🢝"/>
              <a:defRPr sz="1600"/>
            </a:lvl4pPr>
            <a:lvl5pPr marL="2286000" lvl="4" indent="-330200" algn="l">
              <a:lnSpc>
                <a:spcPct val="90000"/>
              </a:lnSpc>
              <a:spcBef>
                <a:spcPts val="400"/>
              </a:spcBef>
              <a:spcAft>
                <a:spcPts val="0"/>
              </a:spcAft>
              <a:buClr>
                <a:srgbClr val="7F7F7F"/>
              </a:buClr>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88" name="Google Shape;88;p59"/>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9" name="Google Shape;89;p59"/>
          <p:cNvSpPr txBox="1">
            <a:spLocks noGrp="1"/>
          </p:cNvSpPr>
          <p:nvPr>
            <p:ph type="dt" idx="10"/>
          </p:nvPr>
        </p:nvSpPr>
        <p:spPr>
          <a:xfrm>
            <a:off x="1151128" y="6470704"/>
            <a:ext cx="2154142"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59"/>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9"/>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rgbClr val="A5A5A5"/>
                </a:solidFill>
                <a:latin typeface="Arial"/>
                <a:ea typeface="Arial"/>
                <a:cs typeface="Arial"/>
                <a:sym typeface="Arial"/>
              </a:defRPr>
            </a:lvl1pPr>
            <a:lvl2pPr marL="0" lvl="1" indent="0" algn="l">
              <a:spcBef>
                <a:spcPts val="0"/>
              </a:spcBef>
              <a:buNone/>
              <a:defRPr sz="1000">
                <a:solidFill>
                  <a:srgbClr val="A5A5A5"/>
                </a:solidFill>
                <a:latin typeface="Arial"/>
                <a:ea typeface="Arial"/>
                <a:cs typeface="Arial"/>
                <a:sym typeface="Arial"/>
              </a:defRPr>
            </a:lvl2pPr>
            <a:lvl3pPr marL="0" lvl="2" indent="0" algn="l">
              <a:spcBef>
                <a:spcPts val="0"/>
              </a:spcBef>
              <a:buNone/>
              <a:defRPr sz="1000">
                <a:solidFill>
                  <a:srgbClr val="A5A5A5"/>
                </a:solidFill>
                <a:latin typeface="Arial"/>
                <a:ea typeface="Arial"/>
                <a:cs typeface="Arial"/>
                <a:sym typeface="Arial"/>
              </a:defRPr>
            </a:lvl3pPr>
            <a:lvl4pPr marL="0" lvl="3" indent="0" algn="l">
              <a:spcBef>
                <a:spcPts val="0"/>
              </a:spcBef>
              <a:buNone/>
              <a:defRPr sz="1000">
                <a:solidFill>
                  <a:srgbClr val="A5A5A5"/>
                </a:solidFill>
                <a:latin typeface="Arial"/>
                <a:ea typeface="Arial"/>
                <a:cs typeface="Arial"/>
                <a:sym typeface="Arial"/>
              </a:defRPr>
            </a:lvl4pPr>
            <a:lvl5pPr marL="0" lvl="4" indent="0" algn="l">
              <a:spcBef>
                <a:spcPts val="0"/>
              </a:spcBef>
              <a:buNone/>
              <a:defRPr sz="1000">
                <a:solidFill>
                  <a:srgbClr val="A5A5A5"/>
                </a:solidFill>
                <a:latin typeface="Arial"/>
                <a:ea typeface="Arial"/>
                <a:cs typeface="Arial"/>
                <a:sym typeface="Arial"/>
              </a:defRPr>
            </a:lvl5pPr>
            <a:lvl6pPr marL="0" lvl="5" indent="0" algn="l">
              <a:spcBef>
                <a:spcPts val="0"/>
              </a:spcBef>
              <a:buNone/>
              <a:defRPr sz="1000">
                <a:solidFill>
                  <a:srgbClr val="A5A5A5"/>
                </a:solidFill>
                <a:latin typeface="Arial"/>
                <a:ea typeface="Arial"/>
                <a:cs typeface="Arial"/>
                <a:sym typeface="Arial"/>
              </a:defRPr>
            </a:lvl6pPr>
            <a:lvl7pPr marL="0" lvl="6" indent="0" algn="l">
              <a:spcBef>
                <a:spcPts val="0"/>
              </a:spcBef>
              <a:buNone/>
              <a:defRPr sz="1000">
                <a:solidFill>
                  <a:srgbClr val="A5A5A5"/>
                </a:solidFill>
                <a:latin typeface="Arial"/>
                <a:ea typeface="Arial"/>
                <a:cs typeface="Arial"/>
                <a:sym typeface="Arial"/>
              </a:defRPr>
            </a:lvl7pPr>
            <a:lvl8pPr marL="0" lvl="7" indent="0" algn="l">
              <a:spcBef>
                <a:spcPts val="0"/>
              </a:spcBef>
              <a:buNone/>
              <a:defRPr sz="1000">
                <a:solidFill>
                  <a:srgbClr val="A5A5A5"/>
                </a:solidFill>
                <a:latin typeface="Arial"/>
                <a:ea typeface="Arial"/>
                <a:cs typeface="Arial"/>
                <a:sym typeface="Arial"/>
              </a:defRPr>
            </a:lvl8pPr>
            <a:lvl9pPr marL="0" lvl="8" indent="0" algn="l">
              <a:spcBef>
                <a:spcPts val="0"/>
              </a:spcBef>
              <a:buNone/>
              <a:defRPr sz="1000">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92" name="Google Shape;92;p59"/>
          <p:cNvPicPr preferRelativeResize="0"/>
          <p:nvPr/>
        </p:nvPicPr>
        <p:blipFill rotWithShape="1">
          <a:blip r:embed="rId2">
            <a:alphaModFix/>
          </a:blip>
          <a:srcRect/>
          <a:stretch/>
        </p:blipFill>
        <p:spPr>
          <a:xfrm>
            <a:off x="10083800" y="6092977"/>
            <a:ext cx="1727200" cy="33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60"/>
          <p:cNvSpPr txBox="1">
            <a:spLocks noGrp="1"/>
          </p:cNvSpPr>
          <p:nvPr>
            <p:ph type="title"/>
          </p:nvPr>
        </p:nvSpPr>
        <p:spPr>
          <a:xfrm>
            <a:off x="1151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60"/>
          <p:cNvSpPr txBox="1">
            <a:spLocks noGrp="1"/>
          </p:cNvSpPr>
          <p:nvPr>
            <p:ph type="body" idx="1"/>
          </p:nvPr>
        </p:nvSpPr>
        <p:spPr>
          <a:xfrm rot="5400000">
            <a:off x="3999484" y="-562355"/>
            <a:ext cx="4023360" cy="972007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Clr>
                <a:srgbClr val="A5A5A5"/>
              </a:buClr>
              <a:buSzPts val="1800"/>
              <a:buChar char="🢝"/>
              <a:defRPr/>
            </a:lvl2pPr>
            <a:lvl3pPr marL="1371600" lvl="2" indent="-317500" algn="l">
              <a:lnSpc>
                <a:spcPct val="90000"/>
              </a:lnSpc>
              <a:spcBef>
                <a:spcPts val="400"/>
              </a:spcBef>
              <a:spcAft>
                <a:spcPts val="0"/>
              </a:spcAft>
              <a:buClr>
                <a:srgbClr val="A5A5A5"/>
              </a:buClr>
              <a:buSzPts val="1400"/>
              <a:buChar char="🢝"/>
              <a:defRPr/>
            </a:lvl3pPr>
            <a:lvl4pPr marL="1828800" lvl="3" indent="-317500" algn="l">
              <a:lnSpc>
                <a:spcPct val="90000"/>
              </a:lnSpc>
              <a:spcBef>
                <a:spcPts val="400"/>
              </a:spcBef>
              <a:spcAft>
                <a:spcPts val="0"/>
              </a:spcAft>
              <a:buClr>
                <a:srgbClr val="A5A5A5"/>
              </a:buClr>
              <a:buSzPts val="1400"/>
              <a:buChar char="🢝"/>
              <a:defRPr/>
            </a:lvl4pPr>
            <a:lvl5pPr marL="2286000" lvl="4" indent="-317500" algn="l">
              <a:lnSpc>
                <a:spcPct val="90000"/>
              </a:lnSpc>
              <a:spcBef>
                <a:spcPts val="400"/>
              </a:spcBef>
              <a:spcAft>
                <a:spcPts val="0"/>
              </a:spcAft>
              <a:buClr>
                <a:srgbClr val="A5A5A5"/>
              </a:buClr>
              <a:buSzPts val="1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96" name="Google Shape;96;p60"/>
          <p:cNvPicPr preferRelativeResize="0"/>
          <p:nvPr/>
        </p:nvPicPr>
        <p:blipFill rotWithShape="1">
          <a:blip r:embed="rId2">
            <a:alphaModFix/>
          </a:blip>
          <a:srcRect/>
          <a:stretch/>
        </p:blipFill>
        <p:spPr>
          <a:xfrm>
            <a:off x="10083800" y="6092977"/>
            <a:ext cx="1727200" cy="330200"/>
          </a:xfrm>
          <a:prstGeom prst="rect">
            <a:avLst/>
          </a:prstGeom>
          <a:noFill/>
          <a:ln>
            <a:noFill/>
          </a:ln>
        </p:spPr>
      </p:pic>
      <p:sp>
        <p:nvSpPr>
          <p:cNvPr id="97" name="Google Shape;97;p60"/>
          <p:cNvSpPr txBox="1">
            <a:spLocks noGrp="1"/>
          </p:cNvSpPr>
          <p:nvPr>
            <p:ph type="dt" idx="10"/>
          </p:nvPr>
        </p:nvSpPr>
        <p:spPr>
          <a:xfrm>
            <a:off x="1151128" y="6470704"/>
            <a:ext cx="2154142"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0"/>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60"/>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rgbClr val="A5A5A5"/>
                </a:solidFill>
                <a:latin typeface="Arial"/>
                <a:ea typeface="Arial"/>
                <a:cs typeface="Arial"/>
                <a:sym typeface="Arial"/>
              </a:defRPr>
            </a:lvl1pPr>
            <a:lvl2pPr marL="0" lvl="1" indent="0" algn="l">
              <a:spcBef>
                <a:spcPts val="0"/>
              </a:spcBef>
              <a:buNone/>
              <a:defRPr sz="1000">
                <a:solidFill>
                  <a:srgbClr val="A5A5A5"/>
                </a:solidFill>
                <a:latin typeface="Arial"/>
                <a:ea typeface="Arial"/>
                <a:cs typeface="Arial"/>
                <a:sym typeface="Arial"/>
              </a:defRPr>
            </a:lvl2pPr>
            <a:lvl3pPr marL="0" lvl="2" indent="0" algn="l">
              <a:spcBef>
                <a:spcPts val="0"/>
              </a:spcBef>
              <a:buNone/>
              <a:defRPr sz="1000">
                <a:solidFill>
                  <a:srgbClr val="A5A5A5"/>
                </a:solidFill>
                <a:latin typeface="Arial"/>
                <a:ea typeface="Arial"/>
                <a:cs typeface="Arial"/>
                <a:sym typeface="Arial"/>
              </a:defRPr>
            </a:lvl3pPr>
            <a:lvl4pPr marL="0" lvl="3" indent="0" algn="l">
              <a:spcBef>
                <a:spcPts val="0"/>
              </a:spcBef>
              <a:buNone/>
              <a:defRPr sz="1000">
                <a:solidFill>
                  <a:srgbClr val="A5A5A5"/>
                </a:solidFill>
                <a:latin typeface="Arial"/>
                <a:ea typeface="Arial"/>
                <a:cs typeface="Arial"/>
                <a:sym typeface="Arial"/>
              </a:defRPr>
            </a:lvl4pPr>
            <a:lvl5pPr marL="0" lvl="4" indent="0" algn="l">
              <a:spcBef>
                <a:spcPts val="0"/>
              </a:spcBef>
              <a:buNone/>
              <a:defRPr sz="1000">
                <a:solidFill>
                  <a:srgbClr val="A5A5A5"/>
                </a:solidFill>
                <a:latin typeface="Arial"/>
                <a:ea typeface="Arial"/>
                <a:cs typeface="Arial"/>
                <a:sym typeface="Arial"/>
              </a:defRPr>
            </a:lvl5pPr>
            <a:lvl6pPr marL="0" lvl="5" indent="0" algn="l">
              <a:spcBef>
                <a:spcPts val="0"/>
              </a:spcBef>
              <a:buNone/>
              <a:defRPr sz="1000">
                <a:solidFill>
                  <a:srgbClr val="A5A5A5"/>
                </a:solidFill>
                <a:latin typeface="Arial"/>
                <a:ea typeface="Arial"/>
                <a:cs typeface="Arial"/>
                <a:sym typeface="Arial"/>
              </a:defRPr>
            </a:lvl6pPr>
            <a:lvl7pPr marL="0" lvl="6" indent="0" algn="l">
              <a:spcBef>
                <a:spcPts val="0"/>
              </a:spcBef>
              <a:buNone/>
              <a:defRPr sz="1000">
                <a:solidFill>
                  <a:srgbClr val="A5A5A5"/>
                </a:solidFill>
                <a:latin typeface="Arial"/>
                <a:ea typeface="Arial"/>
                <a:cs typeface="Arial"/>
                <a:sym typeface="Arial"/>
              </a:defRPr>
            </a:lvl7pPr>
            <a:lvl8pPr marL="0" lvl="7" indent="0" algn="l">
              <a:spcBef>
                <a:spcPts val="0"/>
              </a:spcBef>
              <a:buNone/>
              <a:defRPr sz="1000">
                <a:solidFill>
                  <a:srgbClr val="A5A5A5"/>
                </a:solidFill>
                <a:latin typeface="Arial"/>
                <a:ea typeface="Arial"/>
                <a:cs typeface="Arial"/>
                <a:sym typeface="Arial"/>
              </a:defRPr>
            </a:lvl8pPr>
            <a:lvl9pPr marL="0" lvl="8" indent="0" algn="l">
              <a:spcBef>
                <a:spcPts val="0"/>
              </a:spcBef>
              <a:buNone/>
              <a:defRPr sz="1000">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61"/>
          <p:cNvSpPr txBox="1">
            <a:spLocks noGrp="1"/>
          </p:cNvSpPr>
          <p:nvPr>
            <p:ph type="title"/>
          </p:nvPr>
        </p:nvSpPr>
        <p:spPr>
          <a:xfrm rot="5400000">
            <a:off x="7334250"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61"/>
          <p:cNvSpPr txBox="1">
            <a:spLocks noGrp="1"/>
          </p:cNvSpPr>
          <p:nvPr>
            <p:ph type="body" idx="1"/>
          </p:nvPr>
        </p:nvSpPr>
        <p:spPr>
          <a:xfrm rot="5400000">
            <a:off x="2076450"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Clr>
                <a:srgbClr val="7F7F7F"/>
              </a:buClr>
              <a:buSzPts val="1800"/>
              <a:buChar char="🢝"/>
              <a:defRPr/>
            </a:lvl2pPr>
            <a:lvl3pPr marL="1371600" lvl="2" indent="-317500" algn="l">
              <a:lnSpc>
                <a:spcPct val="90000"/>
              </a:lnSpc>
              <a:spcBef>
                <a:spcPts val="400"/>
              </a:spcBef>
              <a:spcAft>
                <a:spcPts val="0"/>
              </a:spcAft>
              <a:buClr>
                <a:srgbClr val="7F7F7F"/>
              </a:buClr>
              <a:buSzPts val="1400"/>
              <a:buChar char="🢝"/>
              <a:defRPr/>
            </a:lvl3pPr>
            <a:lvl4pPr marL="1828800" lvl="3" indent="-317500" algn="l">
              <a:lnSpc>
                <a:spcPct val="90000"/>
              </a:lnSpc>
              <a:spcBef>
                <a:spcPts val="400"/>
              </a:spcBef>
              <a:spcAft>
                <a:spcPts val="0"/>
              </a:spcAft>
              <a:buClr>
                <a:srgbClr val="7F7F7F"/>
              </a:buClr>
              <a:buSzPts val="1400"/>
              <a:buChar char="🢝"/>
              <a:defRPr/>
            </a:lvl4pPr>
            <a:lvl5pPr marL="2286000" lvl="4" indent="-317500" algn="l">
              <a:lnSpc>
                <a:spcPct val="90000"/>
              </a:lnSpc>
              <a:spcBef>
                <a:spcPts val="400"/>
              </a:spcBef>
              <a:spcAft>
                <a:spcPts val="0"/>
              </a:spcAft>
              <a:buClr>
                <a:srgbClr val="7F7F7F"/>
              </a:buClr>
              <a:buSzPts val="1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103" name="Google Shape;103;p61"/>
          <p:cNvCxnSpPr/>
          <p:nvPr/>
        </p:nvCxnSpPr>
        <p:spPr>
          <a:xfrm rot="10800000">
            <a:off x="10058400" y="59263"/>
            <a:ext cx="0" cy="914400"/>
          </a:xfrm>
          <a:prstGeom prst="straightConnector1">
            <a:avLst/>
          </a:prstGeom>
          <a:noFill/>
          <a:ln w="19050" cap="flat" cmpd="sng">
            <a:solidFill>
              <a:schemeClr val="accent2"/>
            </a:solidFill>
            <a:prstDash val="solid"/>
            <a:round/>
            <a:headEnd type="none" w="sm" len="sm"/>
            <a:tailEnd type="none" w="sm" len="sm"/>
          </a:ln>
        </p:spPr>
      </p:cxnSp>
      <p:pic>
        <p:nvPicPr>
          <p:cNvPr id="104" name="Google Shape;104;p61"/>
          <p:cNvPicPr preferRelativeResize="0"/>
          <p:nvPr/>
        </p:nvPicPr>
        <p:blipFill rotWithShape="1">
          <a:blip r:embed="rId2">
            <a:alphaModFix/>
          </a:blip>
          <a:srcRect/>
          <a:stretch/>
        </p:blipFill>
        <p:spPr>
          <a:xfrm rot="5400000">
            <a:off x="0" y="0"/>
            <a:ext cx="1069299" cy="1066182"/>
          </a:xfrm>
          <a:prstGeom prst="rect">
            <a:avLst/>
          </a:prstGeom>
          <a:noFill/>
          <a:ln>
            <a:noFill/>
          </a:ln>
        </p:spPr>
      </p:pic>
      <p:pic>
        <p:nvPicPr>
          <p:cNvPr id="105" name="Google Shape;105;p61"/>
          <p:cNvPicPr preferRelativeResize="0"/>
          <p:nvPr/>
        </p:nvPicPr>
        <p:blipFill rotWithShape="1">
          <a:blip r:embed="rId3">
            <a:alphaModFix/>
          </a:blip>
          <a:srcRect/>
          <a:stretch/>
        </p:blipFill>
        <p:spPr>
          <a:xfrm rot="5400000">
            <a:off x="-114300" y="5716324"/>
            <a:ext cx="1727200" cy="330200"/>
          </a:xfrm>
          <a:prstGeom prst="rect">
            <a:avLst/>
          </a:prstGeom>
          <a:noFill/>
          <a:ln>
            <a:noFill/>
          </a:ln>
        </p:spPr>
      </p:pic>
      <p:sp>
        <p:nvSpPr>
          <p:cNvPr id="106" name="Google Shape;106;p61"/>
          <p:cNvSpPr txBox="1">
            <a:spLocks noGrp="1"/>
          </p:cNvSpPr>
          <p:nvPr>
            <p:ph type="dt" idx="10"/>
          </p:nvPr>
        </p:nvSpPr>
        <p:spPr>
          <a:xfrm rot="5400000">
            <a:off x="-718152" y="2053595"/>
            <a:ext cx="2154142"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1"/>
          <p:cNvSpPr txBox="1">
            <a:spLocks noGrp="1"/>
          </p:cNvSpPr>
          <p:nvPr>
            <p:ph type="ftr" idx="11"/>
          </p:nvPr>
        </p:nvSpPr>
        <p:spPr>
          <a:xfrm rot="5400000">
            <a:off x="-942181" y="2640065"/>
            <a:ext cx="3327082"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1"/>
          <p:cNvSpPr txBox="1">
            <a:spLocks noGrp="1"/>
          </p:cNvSpPr>
          <p:nvPr>
            <p:ph type="sldNum" idx="12"/>
          </p:nvPr>
        </p:nvSpPr>
        <p:spPr>
          <a:xfrm rot="5400000">
            <a:off x="-127914" y="3816773"/>
            <a:ext cx="973666"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rgbClr val="A5A5A5"/>
                </a:solidFill>
                <a:latin typeface="Arial"/>
                <a:ea typeface="Arial"/>
                <a:cs typeface="Arial"/>
                <a:sym typeface="Arial"/>
              </a:defRPr>
            </a:lvl1pPr>
            <a:lvl2pPr marL="0" lvl="1" indent="0" algn="l">
              <a:spcBef>
                <a:spcPts val="0"/>
              </a:spcBef>
              <a:buNone/>
              <a:defRPr sz="1000">
                <a:solidFill>
                  <a:srgbClr val="A5A5A5"/>
                </a:solidFill>
                <a:latin typeface="Arial"/>
                <a:ea typeface="Arial"/>
                <a:cs typeface="Arial"/>
                <a:sym typeface="Arial"/>
              </a:defRPr>
            </a:lvl2pPr>
            <a:lvl3pPr marL="0" lvl="2" indent="0" algn="l">
              <a:spcBef>
                <a:spcPts val="0"/>
              </a:spcBef>
              <a:buNone/>
              <a:defRPr sz="1000">
                <a:solidFill>
                  <a:srgbClr val="A5A5A5"/>
                </a:solidFill>
                <a:latin typeface="Arial"/>
                <a:ea typeface="Arial"/>
                <a:cs typeface="Arial"/>
                <a:sym typeface="Arial"/>
              </a:defRPr>
            </a:lvl3pPr>
            <a:lvl4pPr marL="0" lvl="3" indent="0" algn="l">
              <a:spcBef>
                <a:spcPts val="0"/>
              </a:spcBef>
              <a:buNone/>
              <a:defRPr sz="1000">
                <a:solidFill>
                  <a:srgbClr val="A5A5A5"/>
                </a:solidFill>
                <a:latin typeface="Arial"/>
                <a:ea typeface="Arial"/>
                <a:cs typeface="Arial"/>
                <a:sym typeface="Arial"/>
              </a:defRPr>
            </a:lvl4pPr>
            <a:lvl5pPr marL="0" lvl="4" indent="0" algn="l">
              <a:spcBef>
                <a:spcPts val="0"/>
              </a:spcBef>
              <a:buNone/>
              <a:defRPr sz="1000">
                <a:solidFill>
                  <a:srgbClr val="A5A5A5"/>
                </a:solidFill>
                <a:latin typeface="Arial"/>
                <a:ea typeface="Arial"/>
                <a:cs typeface="Arial"/>
                <a:sym typeface="Arial"/>
              </a:defRPr>
            </a:lvl5pPr>
            <a:lvl6pPr marL="0" lvl="5" indent="0" algn="l">
              <a:spcBef>
                <a:spcPts val="0"/>
              </a:spcBef>
              <a:buNone/>
              <a:defRPr sz="1000">
                <a:solidFill>
                  <a:srgbClr val="A5A5A5"/>
                </a:solidFill>
                <a:latin typeface="Arial"/>
                <a:ea typeface="Arial"/>
                <a:cs typeface="Arial"/>
                <a:sym typeface="Arial"/>
              </a:defRPr>
            </a:lvl6pPr>
            <a:lvl7pPr marL="0" lvl="6" indent="0" algn="l">
              <a:spcBef>
                <a:spcPts val="0"/>
              </a:spcBef>
              <a:buNone/>
              <a:defRPr sz="1000">
                <a:solidFill>
                  <a:srgbClr val="A5A5A5"/>
                </a:solidFill>
                <a:latin typeface="Arial"/>
                <a:ea typeface="Arial"/>
                <a:cs typeface="Arial"/>
                <a:sym typeface="Arial"/>
              </a:defRPr>
            </a:lvl7pPr>
            <a:lvl8pPr marL="0" lvl="7" indent="0" algn="l">
              <a:spcBef>
                <a:spcPts val="0"/>
              </a:spcBef>
              <a:buNone/>
              <a:defRPr sz="1000">
                <a:solidFill>
                  <a:srgbClr val="A5A5A5"/>
                </a:solidFill>
                <a:latin typeface="Arial"/>
                <a:ea typeface="Arial"/>
                <a:cs typeface="Arial"/>
                <a:sym typeface="Arial"/>
              </a:defRPr>
            </a:lvl8pPr>
            <a:lvl9pPr marL="0" lvl="8" indent="0" algn="l">
              <a:spcBef>
                <a:spcPts val="0"/>
              </a:spcBef>
              <a:buNone/>
              <a:defRPr sz="1000">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2544" y="4960138"/>
            <a:ext cx="6567055"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6">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12"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6/15/2021</a:t>
            </a:fld>
            <a:endParaRPr lang="en-US" dirty="0"/>
          </a:p>
        </p:txBody>
      </p:sp>
      <p:sp>
        <p:nvSpPr>
          <p:cNvPr id="13"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4"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414129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6/15/2021</a:t>
            </a:fld>
            <a:endParaRPr lang="en-US" dirty="0"/>
          </a:p>
        </p:txBody>
      </p:sp>
      <p:sp>
        <p:nvSpPr>
          <p:cNvPr id="3" name="Footer Placeholder 2"/>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23833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1151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191919"/>
              </a:buClr>
              <a:buSzPts val="5000"/>
              <a:buFont typeface="Arial"/>
              <a:buNone/>
              <a:defRPr sz="5000" b="0" i="0" u="none" strike="noStrike" cap="none">
                <a:solidFill>
                  <a:srgbClr val="1919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0"/>
          <p:cNvSpPr txBox="1">
            <a:spLocks noGrp="1"/>
          </p:cNvSpPr>
          <p:nvPr>
            <p:ph type="body" idx="1"/>
          </p:nvPr>
        </p:nvSpPr>
        <p:spPr>
          <a:xfrm>
            <a:off x="1151128" y="2286000"/>
            <a:ext cx="9720071"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2"/>
              </a:buClr>
              <a:buSzPts val="2200"/>
              <a:buFont typeface="Twentieth Century"/>
              <a:buChar char=" "/>
              <a:defRPr sz="2200" b="0" i="0" u="none" strike="noStrike" cap="none">
                <a:solidFill>
                  <a:schemeClr val="dk1"/>
                </a:solidFill>
                <a:latin typeface="Arial"/>
                <a:ea typeface="Arial"/>
                <a:cs typeface="Arial"/>
                <a:sym typeface="Arial"/>
              </a:defRPr>
            </a:lvl1pPr>
            <a:lvl2pPr marL="914400" marR="0" lvl="1" indent="-342900" algn="l" rtl="0">
              <a:lnSpc>
                <a:spcPct val="90000"/>
              </a:lnSpc>
              <a:spcBef>
                <a:spcPts val="200"/>
              </a:spcBef>
              <a:spcAft>
                <a:spcPts val="0"/>
              </a:spcAft>
              <a:buClr>
                <a:srgbClr val="7F7F7F"/>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17500" algn="l" rtl="0">
              <a:lnSpc>
                <a:spcPct val="90000"/>
              </a:lnSpc>
              <a:spcBef>
                <a:spcPts val="400"/>
              </a:spcBef>
              <a:spcAft>
                <a:spcPts val="0"/>
              </a:spcAft>
              <a:buClr>
                <a:srgbClr val="7F7F7F"/>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rgbClr val="7F7F7F"/>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rgbClr val="7F7F7F"/>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2" name="Google Shape;12;p50"/>
          <p:cNvSpPr txBox="1">
            <a:spLocks noGrp="1"/>
          </p:cNvSpPr>
          <p:nvPr>
            <p:ph type="dt" idx="10"/>
          </p:nvPr>
        </p:nvSpPr>
        <p:spPr>
          <a:xfrm>
            <a:off x="1151128" y="6470704"/>
            <a:ext cx="2154142"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A5A5A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50"/>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A5A5A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50"/>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A5A5A5"/>
                </a:solidFill>
                <a:latin typeface="Arial"/>
                <a:ea typeface="Arial"/>
                <a:cs typeface="Arial"/>
                <a:sym typeface="Arial"/>
              </a:defRPr>
            </a:lvl1pPr>
            <a:lvl2pPr marL="0" marR="0" lvl="1" indent="0" algn="l" rtl="0">
              <a:spcBef>
                <a:spcPts val="0"/>
              </a:spcBef>
              <a:buNone/>
              <a:defRPr sz="1000" b="0" i="0" u="none" strike="noStrike" cap="none">
                <a:solidFill>
                  <a:srgbClr val="A5A5A5"/>
                </a:solidFill>
                <a:latin typeface="Arial"/>
                <a:ea typeface="Arial"/>
                <a:cs typeface="Arial"/>
                <a:sym typeface="Arial"/>
              </a:defRPr>
            </a:lvl2pPr>
            <a:lvl3pPr marL="0" marR="0" lvl="2" indent="0" algn="l" rtl="0">
              <a:spcBef>
                <a:spcPts val="0"/>
              </a:spcBef>
              <a:buNone/>
              <a:defRPr sz="1000" b="0" i="0" u="none" strike="noStrike" cap="none">
                <a:solidFill>
                  <a:srgbClr val="A5A5A5"/>
                </a:solidFill>
                <a:latin typeface="Arial"/>
                <a:ea typeface="Arial"/>
                <a:cs typeface="Arial"/>
                <a:sym typeface="Arial"/>
              </a:defRPr>
            </a:lvl3pPr>
            <a:lvl4pPr marL="0" marR="0" lvl="3" indent="0" algn="l" rtl="0">
              <a:spcBef>
                <a:spcPts val="0"/>
              </a:spcBef>
              <a:buNone/>
              <a:defRPr sz="1000" b="0" i="0" u="none" strike="noStrike" cap="none">
                <a:solidFill>
                  <a:srgbClr val="A5A5A5"/>
                </a:solidFill>
                <a:latin typeface="Arial"/>
                <a:ea typeface="Arial"/>
                <a:cs typeface="Arial"/>
                <a:sym typeface="Arial"/>
              </a:defRPr>
            </a:lvl4pPr>
            <a:lvl5pPr marL="0" marR="0" lvl="4" indent="0" algn="l" rtl="0">
              <a:spcBef>
                <a:spcPts val="0"/>
              </a:spcBef>
              <a:buNone/>
              <a:defRPr sz="1000" b="0" i="0" u="none" strike="noStrike" cap="none">
                <a:solidFill>
                  <a:srgbClr val="A5A5A5"/>
                </a:solidFill>
                <a:latin typeface="Arial"/>
                <a:ea typeface="Arial"/>
                <a:cs typeface="Arial"/>
                <a:sym typeface="Arial"/>
              </a:defRPr>
            </a:lvl5pPr>
            <a:lvl6pPr marL="0" marR="0" lvl="5" indent="0" algn="l" rtl="0">
              <a:spcBef>
                <a:spcPts val="0"/>
              </a:spcBef>
              <a:buNone/>
              <a:defRPr sz="1000" b="0" i="0" u="none" strike="noStrike" cap="none">
                <a:solidFill>
                  <a:srgbClr val="A5A5A5"/>
                </a:solidFill>
                <a:latin typeface="Arial"/>
                <a:ea typeface="Arial"/>
                <a:cs typeface="Arial"/>
                <a:sym typeface="Arial"/>
              </a:defRPr>
            </a:lvl6pPr>
            <a:lvl7pPr marL="0" marR="0" lvl="6" indent="0" algn="l" rtl="0">
              <a:spcBef>
                <a:spcPts val="0"/>
              </a:spcBef>
              <a:buNone/>
              <a:defRPr sz="1000" b="0" i="0" u="none" strike="noStrike" cap="none">
                <a:solidFill>
                  <a:srgbClr val="A5A5A5"/>
                </a:solidFill>
                <a:latin typeface="Arial"/>
                <a:ea typeface="Arial"/>
                <a:cs typeface="Arial"/>
                <a:sym typeface="Arial"/>
              </a:defRPr>
            </a:lvl7pPr>
            <a:lvl8pPr marL="0" marR="0" lvl="7" indent="0" algn="l" rtl="0">
              <a:spcBef>
                <a:spcPts val="0"/>
              </a:spcBef>
              <a:buNone/>
              <a:defRPr sz="1000" b="0" i="0" u="none" strike="noStrike" cap="none">
                <a:solidFill>
                  <a:srgbClr val="A5A5A5"/>
                </a:solidFill>
                <a:latin typeface="Arial"/>
                <a:ea typeface="Arial"/>
                <a:cs typeface="Arial"/>
                <a:sym typeface="Arial"/>
              </a:defRPr>
            </a:lvl8pPr>
            <a:lvl9pPr marL="0" marR="0" lvl="8" indent="0" algn="l" rtl="0">
              <a:spcBef>
                <a:spcPts val="0"/>
              </a:spcBef>
              <a:buNone/>
              <a:defRPr sz="10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5" name="Google Shape;15;p50"/>
          <p:cNvCxnSpPr/>
          <p:nvPr/>
        </p:nvCxnSpPr>
        <p:spPr>
          <a:xfrm rot="10800000">
            <a:off x="762000" y="826324"/>
            <a:ext cx="0" cy="914400"/>
          </a:xfrm>
          <a:prstGeom prst="straightConnector1">
            <a:avLst/>
          </a:prstGeom>
          <a:noFill/>
          <a:ln w="22225" cap="flat" cmpd="sng">
            <a:solidFill>
              <a:srgbClr val="A5A5A5"/>
            </a:solidFill>
            <a:prstDash val="solid"/>
            <a:round/>
            <a:headEnd type="none" w="sm" len="sm"/>
            <a:tailEnd type="none" w="sm" len="sm"/>
          </a:ln>
        </p:spPr>
      </p:cxnSp>
      <p:pic>
        <p:nvPicPr>
          <p:cNvPr id="16" name="Google Shape;16;p50"/>
          <p:cNvPicPr preferRelativeResize="0"/>
          <p:nvPr/>
        </p:nvPicPr>
        <p:blipFill rotWithShape="1">
          <a:blip r:embed="rId11">
            <a:alphaModFix/>
          </a:blip>
          <a:srcRect/>
          <a:stretch/>
        </p:blipFill>
        <p:spPr>
          <a:xfrm>
            <a:off x="0" y="5678842"/>
            <a:ext cx="1069299" cy="106618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 id="2147483659" r:id="rId7"/>
    <p:sldLayoutId id="2147483660" r:id="rId8"/>
    <p:sldLayoutId id="214748367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51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1128" y="6470704"/>
            <a:ext cx="2154142"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37E48191-2F8F-471A-B424-0389FA895362}" type="datetimeFigureOut">
              <a:rPr lang="en-US" smtClean="0"/>
              <a:pPr/>
              <a:t>6/15/2021</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bg1">
                    <a:lumMod val="6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6DE29766-7A0B-426A-9404-A109ABC8A25B}"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Tree>
    <p:extLst>
      <p:ext uri="{BB962C8B-B14F-4D97-AF65-F5344CB8AC3E}">
        <p14:creationId xmlns:p14="http://schemas.microsoft.com/office/powerpoint/2010/main" val="17815159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sv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8AF5-3DD3-4EFB-8949-098955E44A4E}"/>
              </a:ext>
            </a:extLst>
          </p:cNvPr>
          <p:cNvSpPr>
            <a:spLocks noGrp="1"/>
          </p:cNvSpPr>
          <p:nvPr>
            <p:ph type="title"/>
          </p:nvPr>
        </p:nvSpPr>
        <p:spPr>
          <a:xfrm>
            <a:off x="1284514" y="4840395"/>
            <a:ext cx="6945085" cy="1463040"/>
          </a:xfrm>
        </p:spPr>
        <p:txBody>
          <a:bodyPr>
            <a:normAutofit fontScale="90000"/>
          </a:bodyPr>
          <a:lstStyle/>
          <a:p>
            <a:r>
              <a:rPr lang="en-US" dirty="0">
                <a:solidFill>
                  <a:srgbClr val="C00000"/>
                </a:solidFill>
                <a:latin typeface="+mj-lt"/>
                <a:cs typeface="Calibri" panose="020F0502020204030204" pitchFamily="34" charset="0"/>
              </a:rPr>
              <a:t>School Nutrition Resource Management</a:t>
            </a:r>
          </a:p>
        </p:txBody>
      </p:sp>
      <p:pic>
        <p:nvPicPr>
          <p:cNvPr id="7" name="Picture Placeholder 6">
            <a:extLst>
              <a:ext uri="{FF2B5EF4-FFF2-40B4-BE49-F238E27FC236}">
                <a16:creationId xmlns:a16="http://schemas.microsoft.com/office/drawing/2014/main" id="{D5521113-E6C6-44B2-88B8-8E09DD5DEE6A}"/>
              </a:ext>
            </a:extLst>
          </p:cNvPr>
          <p:cNvPicPr>
            <a:picLocks noGrp="1" noChangeAspect="1"/>
          </p:cNvPicPr>
          <p:nvPr>
            <p:ph type="pic" idx="1"/>
          </p:nvPr>
        </p:nvPicPr>
        <p:blipFill>
          <a:blip r:embed="rId3"/>
          <a:srcRect t="24993" b="24993"/>
          <a:stretch>
            <a:fillRect/>
          </a:stretch>
        </p:blipFill>
        <p:spPr>
          <a:xfrm>
            <a:off x="0" y="0"/>
            <a:ext cx="12188825" cy="4572000"/>
          </a:xfrm>
        </p:spPr>
      </p:pic>
      <p:sp>
        <p:nvSpPr>
          <p:cNvPr id="8" name="TextBox 7">
            <a:extLst>
              <a:ext uri="{FF2B5EF4-FFF2-40B4-BE49-F238E27FC236}">
                <a16:creationId xmlns:a16="http://schemas.microsoft.com/office/drawing/2014/main" id="{ED46D3B9-FE40-4985-A7C0-F0543BFD246C}"/>
              </a:ext>
            </a:extLst>
          </p:cNvPr>
          <p:cNvSpPr txBox="1"/>
          <p:nvPr/>
        </p:nvSpPr>
        <p:spPr>
          <a:xfrm>
            <a:off x="8588828" y="5518422"/>
            <a:ext cx="1621972" cy="346469"/>
          </a:xfrm>
          <a:prstGeom prst="rect">
            <a:avLst/>
          </a:prstGeom>
          <a:noFill/>
        </p:spPr>
        <p:txBody>
          <a:bodyPr wrap="square" rtlCol="0">
            <a:spAutoFit/>
          </a:bodyPr>
          <a:lstStyle/>
          <a:p>
            <a:pPr algn="r"/>
            <a:r>
              <a:rPr lang="en-US" sz="1600" b="1" dirty="0"/>
              <a:t>MASBO 2021</a:t>
            </a:r>
          </a:p>
        </p:txBody>
      </p:sp>
    </p:spTree>
    <p:extLst>
      <p:ext uri="{BB962C8B-B14F-4D97-AF65-F5344CB8AC3E}">
        <p14:creationId xmlns:p14="http://schemas.microsoft.com/office/powerpoint/2010/main" val="2726034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8EC04-E293-4BB6-80F8-025B21987C54}"/>
              </a:ext>
            </a:extLst>
          </p:cNvPr>
          <p:cNvSpPr>
            <a:spLocks noGrp="1"/>
          </p:cNvSpPr>
          <p:nvPr>
            <p:ph type="title"/>
          </p:nvPr>
        </p:nvSpPr>
        <p:spPr>
          <a:xfrm>
            <a:off x="854381" y="328738"/>
            <a:ext cx="9720072" cy="630267"/>
          </a:xfrm>
        </p:spPr>
        <p:txBody>
          <a:bodyPr>
            <a:normAutofit fontScale="90000"/>
          </a:bodyPr>
          <a:lstStyle/>
          <a:p>
            <a:r>
              <a:rPr lang="en-US" dirty="0">
                <a:solidFill>
                  <a:srgbClr val="C00000"/>
                </a:solidFill>
              </a:rPr>
              <a:t>NSLP/SBP vs SSO Comparison</a:t>
            </a:r>
          </a:p>
        </p:txBody>
      </p:sp>
      <p:pic>
        <p:nvPicPr>
          <p:cNvPr id="4" name="Picture 3">
            <a:extLst>
              <a:ext uri="{FF2B5EF4-FFF2-40B4-BE49-F238E27FC236}">
                <a16:creationId xmlns:a16="http://schemas.microsoft.com/office/drawing/2014/main" id="{042F901D-F162-4413-AAB5-56D30FC409EC}"/>
              </a:ext>
            </a:extLst>
          </p:cNvPr>
          <p:cNvPicPr>
            <a:picLocks noChangeAspect="1"/>
          </p:cNvPicPr>
          <p:nvPr/>
        </p:nvPicPr>
        <p:blipFill>
          <a:blip r:embed="rId2"/>
          <a:stretch>
            <a:fillRect/>
          </a:stretch>
        </p:blipFill>
        <p:spPr>
          <a:xfrm>
            <a:off x="1350342" y="959005"/>
            <a:ext cx="4838585" cy="5469705"/>
          </a:xfrm>
          <a:prstGeom prst="rect">
            <a:avLst/>
          </a:prstGeom>
        </p:spPr>
      </p:pic>
      <p:pic>
        <p:nvPicPr>
          <p:cNvPr id="5" name="Picture 4">
            <a:extLst>
              <a:ext uri="{FF2B5EF4-FFF2-40B4-BE49-F238E27FC236}">
                <a16:creationId xmlns:a16="http://schemas.microsoft.com/office/drawing/2014/main" id="{ECBDDA07-B2AD-4049-AF93-7081D03D9B78}"/>
              </a:ext>
            </a:extLst>
          </p:cNvPr>
          <p:cNvPicPr>
            <a:picLocks noChangeAspect="1"/>
          </p:cNvPicPr>
          <p:nvPr/>
        </p:nvPicPr>
        <p:blipFill>
          <a:blip r:embed="rId3"/>
          <a:stretch>
            <a:fillRect/>
          </a:stretch>
        </p:blipFill>
        <p:spPr>
          <a:xfrm>
            <a:off x="6331454" y="959005"/>
            <a:ext cx="4838585" cy="5516161"/>
          </a:xfrm>
          <a:prstGeom prst="rect">
            <a:avLst/>
          </a:prstGeom>
        </p:spPr>
      </p:pic>
    </p:spTree>
    <p:extLst>
      <p:ext uri="{BB962C8B-B14F-4D97-AF65-F5344CB8AC3E}">
        <p14:creationId xmlns:p14="http://schemas.microsoft.com/office/powerpoint/2010/main" val="4263999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F2782-C9A7-4719-901C-8CEFBE236521}"/>
              </a:ext>
            </a:extLst>
          </p:cNvPr>
          <p:cNvSpPr>
            <a:spLocks noGrp="1"/>
          </p:cNvSpPr>
          <p:nvPr>
            <p:ph type="title"/>
          </p:nvPr>
        </p:nvSpPr>
        <p:spPr>
          <a:xfrm>
            <a:off x="1278128" y="585216"/>
            <a:ext cx="9720072" cy="1276241"/>
          </a:xfrm>
        </p:spPr>
        <p:txBody>
          <a:bodyPr/>
          <a:lstStyle/>
          <a:p>
            <a:r>
              <a:rPr lang="en-US" dirty="0">
                <a:solidFill>
                  <a:srgbClr val="C00000"/>
                </a:solidFill>
              </a:rPr>
              <a:t>NSLP vs SSO</a:t>
            </a:r>
          </a:p>
        </p:txBody>
      </p:sp>
      <p:sp>
        <p:nvSpPr>
          <p:cNvPr id="5" name="TextBox 4">
            <a:extLst>
              <a:ext uri="{FF2B5EF4-FFF2-40B4-BE49-F238E27FC236}">
                <a16:creationId xmlns:a16="http://schemas.microsoft.com/office/drawing/2014/main" id="{1D698F30-10FE-4A57-BF4C-BC71216B665C}"/>
              </a:ext>
            </a:extLst>
          </p:cNvPr>
          <p:cNvSpPr txBox="1"/>
          <p:nvPr/>
        </p:nvSpPr>
        <p:spPr>
          <a:xfrm>
            <a:off x="3365811" y="4203331"/>
            <a:ext cx="5257800" cy="1951496"/>
          </a:xfrm>
          <a:prstGeom prst="rect">
            <a:avLst/>
          </a:prstGeom>
          <a:noFill/>
        </p:spPr>
        <p:txBody>
          <a:bodyPr wrap="square" rtlCol="0">
            <a:spAutoFit/>
          </a:bodyPr>
          <a:lstStyle/>
          <a:p>
            <a:pPr marL="457200" indent="-457200" algn="ctr">
              <a:lnSpc>
                <a:spcPct val="150000"/>
              </a:lnSpc>
              <a:buFont typeface="Courier New" panose="02070309020205020404" pitchFamily="49" charset="0"/>
              <a:buChar char="o"/>
            </a:pPr>
            <a:r>
              <a:rPr lang="en-US" sz="2800" dirty="0"/>
              <a:t>Meals allowed per day</a:t>
            </a:r>
          </a:p>
          <a:p>
            <a:pPr marL="457200" indent="-457200" algn="ctr">
              <a:lnSpc>
                <a:spcPct val="150000"/>
              </a:lnSpc>
              <a:buFont typeface="Courier New" panose="02070309020205020404" pitchFamily="49" charset="0"/>
              <a:buChar char="o"/>
            </a:pPr>
            <a:r>
              <a:rPr lang="en-US" sz="2800" dirty="0"/>
              <a:t>Waivers available</a:t>
            </a:r>
          </a:p>
          <a:p>
            <a:pPr marL="457200" indent="-457200" algn="ctr">
              <a:lnSpc>
                <a:spcPct val="150000"/>
              </a:lnSpc>
              <a:buFont typeface="Courier New" panose="02070309020205020404" pitchFamily="49" charset="0"/>
              <a:buChar char="o"/>
            </a:pPr>
            <a:r>
              <a:rPr lang="en-US" sz="2800" dirty="0"/>
              <a:t>Reimbursement</a:t>
            </a:r>
          </a:p>
        </p:txBody>
      </p:sp>
      <p:graphicFrame>
        <p:nvGraphicFramePr>
          <p:cNvPr id="6" name="Diagram 5">
            <a:extLst>
              <a:ext uri="{FF2B5EF4-FFF2-40B4-BE49-F238E27FC236}">
                <a16:creationId xmlns:a16="http://schemas.microsoft.com/office/drawing/2014/main" id="{7559CDA0-2FC8-47A1-A9E0-F0F5E9EFB673}"/>
              </a:ext>
            </a:extLst>
          </p:cNvPr>
          <p:cNvGraphicFramePr/>
          <p:nvPr>
            <p:extLst>
              <p:ext uri="{D42A27DB-BD31-4B8C-83A1-F6EECF244321}">
                <p14:modId xmlns:p14="http://schemas.microsoft.com/office/powerpoint/2010/main" val="1231018596"/>
              </p:ext>
            </p:extLst>
          </p:nvPr>
        </p:nvGraphicFramePr>
        <p:xfrm>
          <a:off x="1745520" y="1861457"/>
          <a:ext cx="8700959" cy="1954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551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EE47-A594-4383-B77A-CD9216707DC9}"/>
              </a:ext>
            </a:extLst>
          </p:cNvPr>
          <p:cNvSpPr>
            <a:spLocks noGrp="1"/>
          </p:cNvSpPr>
          <p:nvPr>
            <p:ph type="title"/>
          </p:nvPr>
        </p:nvSpPr>
        <p:spPr>
          <a:xfrm>
            <a:off x="762000" y="585216"/>
            <a:ext cx="10236200" cy="1499616"/>
          </a:xfrm>
        </p:spPr>
        <p:txBody>
          <a:bodyPr/>
          <a:lstStyle/>
          <a:p>
            <a:r>
              <a:rPr lang="en-US" dirty="0">
                <a:solidFill>
                  <a:srgbClr val="C00000"/>
                </a:solidFill>
              </a:rPr>
              <a:t>NSLP or SSO?</a:t>
            </a:r>
          </a:p>
        </p:txBody>
      </p:sp>
      <p:graphicFrame>
        <p:nvGraphicFramePr>
          <p:cNvPr id="5" name="Diagram 4">
            <a:extLst>
              <a:ext uri="{FF2B5EF4-FFF2-40B4-BE49-F238E27FC236}">
                <a16:creationId xmlns:a16="http://schemas.microsoft.com/office/drawing/2014/main" id="{D439F8A0-B418-4A90-A8FF-261A8B39929F}"/>
              </a:ext>
            </a:extLst>
          </p:cNvPr>
          <p:cNvGraphicFramePr/>
          <p:nvPr>
            <p:extLst>
              <p:ext uri="{D42A27DB-BD31-4B8C-83A1-F6EECF244321}">
                <p14:modId xmlns:p14="http://schemas.microsoft.com/office/powerpoint/2010/main" val="1676200789"/>
              </p:ext>
            </p:extLst>
          </p:nvPr>
        </p:nvGraphicFramePr>
        <p:xfrm>
          <a:off x="2351315" y="1164771"/>
          <a:ext cx="9285514" cy="5108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4ED582EB-FE1D-410B-B219-98A94D9DAAC4}"/>
              </a:ext>
            </a:extLst>
          </p:cNvPr>
          <p:cNvSpPr txBox="1"/>
          <p:nvPr/>
        </p:nvSpPr>
        <p:spPr>
          <a:xfrm>
            <a:off x="1360715" y="5020926"/>
            <a:ext cx="3243943" cy="830997"/>
          </a:xfrm>
          <a:prstGeom prst="rect">
            <a:avLst/>
          </a:prstGeom>
          <a:noFill/>
        </p:spPr>
        <p:txBody>
          <a:bodyPr wrap="square" rtlCol="0">
            <a:spAutoFit/>
          </a:bodyPr>
          <a:lstStyle/>
          <a:p>
            <a:r>
              <a:rPr lang="en-US" sz="2400" dirty="0">
                <a:solidFill>
                  <a:srgbClr val="C00000"/>
                </a:solidFill>
                <a:latin typeface="Arial Rounded MT Bold" panose="020F0704030504030204" pitchFamily="34" charset="0"/>
              </a:rPr>
              <a:t>Both programs can still operate FFVP!</a:t>
            </a:r>
          </a:p>
        </p:txBody>
      </p:sp>
      <p:cxnSp>
        <p:nvCxnSpPr>
          <p:cNvPr id="11" name="Connector: Curved 10">
            <a:extLst>
              <a:ext uri="{FF2B5EF4-FFF2-40B4-BE49-F238E27FC236}">
                <a16:creationId xmlns:a16="http://schemas.microsoft.com/office/drawing/2014/main" id="{41CBD1D7-B5F8-42DF-80C9-35EFEEE6E18F}"/>
              </a:ext>
            </a:extLst>
          </p:cNvPr>
          <p:cNvCxnSpPr>
            <a:cxnSpLocks/>
          </p:cNvCxnSpPr>
          <p:nvPr/>
        </p:nvCxnSpPr>
        <p:spPr>
          <a:xfrm>
            <a:off x="762000" y="4773169"/>
            <a:ext cx="620484" cy="478198"/>
          </a:xfrm>
          <a:prstGeom prst="curvedConnector3">
            <a:avLst>
              <a:gd name="adj1" fmla="val 50000"/>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34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3036-C482-4035-87EA-84D8447FC3C1}"/>
              </a:ext>
            </a:extLst>
          </p:cNvPr>
          <p:cNvSpPr>
            <a:spLocks noGrp="1"/>
          </p:cNvSpPr>
          <p:nvPr>
            <p:ph type="title"/>
          </p:nvPr>
        </p:nvSpPr>
        <p:spPr/>
        <p:txBody>
          <a:bodyPr/>
          <a:lstStyle/>
          <a:p>
            <a:r>
              <a:rPr lang="en-US" dirty="0">
                <a:solidFill>
                  <a:srgbClr val="C00000"/>
                </a:solidFill>
              </a:rPr>
              <a:t>Administrative Reviews?</a:t>
            </a:r>
          </a:p>
        </p:txBody>
      </p:sp>
      <p:sp>
        <p:nvSpPr>
          <p:cNvPr id="4" name="Google Shape;495;p46">
            <a:extLst>
              <a:ext uri="{FF2B5EF4-FFF2-40B4-BE49-F238E27FC236}">
                <a16:creationId xmlns:a16="http://schemas.microsoft.com/office/drawing/2014/main" id="{1D65F26A-0D32-4914-B89A-6A80E359FA41}"/>
              </a:ext>
            </a:extLst>
          </p:cNvPr>
          <p:cNvSpPr txBox="1">
            <a:spLocks noGrp="1"/>
          </p:cNvSpPr>
          <p:nvPr>
            <p:ph type="body" idx="1"/>
          </p:nvPr>
        </p:nvSpPr>
        <p:spPr>
          <a:xfrm>
            <a:off x="1854881" y="3227761"/>
            <a:ext cx="9720262" cy="3045024"/>
          </a:xfrm>
          <a:prstGeom prst="rect">
            <a:avLst/>
          </a:prstGeom>
          <a:noFill/>
          <a:ln>
            <a:noFill/>
          </a:ln>
        </p:spPr>
        <p:txBody>
          <a:bodyPr spcFirstLastPara="1" wrap="square" lIns="45700" tIns="45700" rIns="45700" bIns="45700" anchor="t" anchorCtr="0">
            <a:normAutofit fontScale="92500" lnSpcReduction="20000"/>
          </a:bodyPr>
          <a:lstStyle/>
          <a:p>
            <a:pPr marL="91440" lvl="0" indent="0" algn="ctr" rtl="0">
              <a:lnSpc>
                <a:spcPct val="70000"/>
              </a:lnSpc>
              <a:spcBef>
                <a:spcPts val="0"/>
              </a:spcBef>
              <a:spcAft>
                <a:spcPts val="0"/>
              </a:spcAft>
              <a:buSzPts val="1540"/>
              <a:buNone/>
            </a:pPr>
            <a:endParaRPr sz="1540" dirty="0"/>
          </a:p>
          <a:p>
            <a:pPr marL="0" lvl="0" indent="0" algn="l" rtl="0">
              <a:lnSpc>
                <a:spcPct val="70000"/>
              </a:lnSpc>
              <a:spcBef>
                <a:spcPts val="1400"/>
              </a:spcBef>
              <a:spcAft>
                <a:spcPts val="0"/>
              </a:spcAft>
              <a:buSzPts val="2029"/>
              <a:buNone/>
            </a:pPr>
            <a:r>
              <a:rPr lang="en-US" sz="2029" b="1" dirty="0">
                <a:latin typeface="Calibri"/>
                <a:ea typeface="Calibri"/>
                <a:cs typeface="Calibri"/>
                <a:sym typeface="Calibri"/>
              </a:rPr>
              <a:t>September/October: </a:t>
            </a:r>
            <a:r>
              <a:rPr lang="en-US" sz="2029" dirty="0">
                <a:latin typeface="Calibri"/>
                <a:ea typeface="Calibri"/>
                <a:cs typeface="Calibri"/>
                <a:sym typeface="Calibri"/>
              </a:rPr>
              <a:t>Email Notification of MAPS Off-Site Questions/Procurement Review</a:t>
            </a:r>
            <a:endParaRPr dirty="0"/>
          </a:p>
          <a:p>
            <a:pPr marL="91440" lvl="0" indent="0" algn="l" rtl="0">
              <a:lnSpc>
                <a:spcPct val="70000"/>
              </a:lnSpc>
              <a:spcBef>
                <a:spcPts val="1400"/>
              </a:spcBef>
              <a:spcAft>
                <a:spcPts val="0"/>
              </a:spcAft>
              <a:buSzPts val="2030"/>
              <a:buNone/>
            </a:pPr>
            <a:endParaRPr sz="2029" dirty="0">
              <a:latin typeface="Calibri"/>
              <a:ea typeface="Calibri"/>
              <a:cs typeface="Calibri"/>
              <a:sym typeface="Calibri"/>
            </a:endParaRPr>
          </a:p>
          <a:p>
            <a:pPr marL="0" lvl="0" indent="0" algn="l" rtl="0">
              <a:lnSpc>
                <a:spcPct val="70000"/>
              </a:lnSpc>
              <a:spcBef>
                <a:spcPts val="1400"/>
              </a:spcBef>
              <a:spcAft>
                <a:spcPts val="0"/>
              </a:spcAft>
              <a:buSzPts val="2029"/>
              <a:buNone/>
            </a:pPr>
            <a:r>
              <a:rPr lang="en-US" sz="2029" b="1" dirty="0">
                <a:latin typeface="Calibri"/>
                <a:ea typeface="Calibri"/>
                <a:cs typeface="Calibri"/>
                <a:sym typeface="Calibri"/>
              </a:rPr>
              <a:t>30 Days Prior to Review: </a:t>
            </a:r>
            <a:r>
              <a:rPr lang="en-US" sz="2029" dirty="0">
                <a:latin typeface="Calibri"/>
                <a:ea typeface="Calibri"/>
                <a:cs typeface="Calibri"/>
                <a:sym typeface="Calibri"/>
              </a:rPr>
              <a:t>Notification Paper Letter &amp; Menu Review Folder</a:t>
            </a:r>
            <a:endParaRPr dirty="0"/>
          </a:p>
          <a:p>
            <a:pPr marL="91440" lvl="0" indent="0" algn="l" rtl="0">
              <a:lnSpc>
                <a:spcPct val="70000"/>
              </a:lnSpc>
              <a:spcBef>
                <a:spcPts val="1400"/>
              </a:spcBef>
              <a:spcAft>
                <a:spcPts val="0"/>
              </a:spcAft>
              <a:buSzPts val="2030"/>
              <a:buNone/>
            </a:pPr>
            <a:endParaRPr sz="2029" dirty="0">
              <a:latin typeface="Calibri"/>
              <a:ea typeface="Calibri"/>
              <a:cs typeface="Calibri"/>
              <a:sym typeface="Calibri"/>
            </a:endParaRPr>
          </a:p>
          <a:p>
            <a:pPr marL="0" lvl="0" indent="0" algn="l" rtl="0">
              <a:lnSpc>
                <a:spcPct val="70000"/>
              </a:lnSpc>
              <a:spcBef>
                <a:spcPts val="1400"/>
              </a:spcBef>
              <a:spcAft>
                <a:spcPts val="0"/>
              </a:spcAft>
              <a:buSzPts val="2029"/>
              <a:buNone/>
            </a:pPr>
            <a:r>
              <a:rPr lang="en-US" sz="2029" b="1" dirty="0">
                <a:latin typeface="Calibri"/>
                <a:ea typeface="Calibri"/>
                <a:cs typeface="Calibri"/>
                <a:sym typeface="Calibri"/>
              </a:rPr>
              <a:t>Day of Review:  </a:t>
            </a:r>
            <a:r>
              <a:rPr lang="en-US" sz="2029" dirty="0">
                <a:latin typeface="Calibri"/>
                <a:ea typeface="Calibri"/>
                <a:cs typeface="Calibri"/>
                <a:sym typeface="Calibri"/>
              </a:rPr>
              <a:t>Onsite Visit</a:t>
            </a:r>
          </a:p>
          <a:p>
            <a:pPr marL="0" lvl="0" indent="0" algn="l" rtl="0">
              <a:lnSpc>
                <a:spcPct val="70000"/>
              </a:lnSpc>
              <a:spcBef>
                <a:spcPts val="1400"/>
              </a:spcBef>
              <a:spcAft>
                <a:spcPts val="0"/>
              </a:spcAft>
              <a:buSzPts val="2029"/>
              <a:buNone/>
            </a:pPr>
            <a:endParaRPr sz="2029" dirty="0">
              <a:latin typeface="Calibri"/>
              <a:ea typeface="Calibri"/>
              <a:cs typeface="Calibri"/>
              <a:sym typeface="Calibri"/>
            </a:endParaRPr>
          </a:p>
          <a:p>
            <a:pPr marL="0" lvl="0" indent="0" algn="l" rtl="0">
              <a:lnSpc>
                <a:spcPct val="70000"/>
              </a:lnSpc>
              <a:spcBef>
                <a:spcPts val="1400"/>
              </a:spcBef>
              <a:spcAft>
                <a:spcPts val="0"/>
              </a:spcAft>
              <a:buSzPts val="2029"/>
              <a:buNone/>
            </a:pPr>
            <a:r>
              <a:rPr lang="en-US" sz="2029" b="1" dirty="0">
                <a:latin typeface="Calibri"/>
                <a:ea typeface="Calibri"/>
                <a:cs typeface="Calibri"/>
                <a:sym typeface="Calibri"/>
              </a:rPr>
              <a:t>After Onsite Review:  </a:t>
            </a:r>
            <a:r>
              <a:rPr lang="en-US" sz="2029" dirty="0">
                <a:latin typeface="Calibri"/>
                <a:ea typeface="Calibri"/>
                <a:cs typeface="Calibri"/>
                <a:sym typeface="Calibri"/>
              </a:rPr>
              <a:t>Corrective Actions (CADs) in MAPS</a:t>
            </a:r>
            <a:endParaRPr dirty="0"/>
          </a:p>
          <a:p>
            <a:pPr marL="91440" lvl="0" indent="0" algn="l" rtl="0">
              <a:lnSpc>
                <a:spcPct val="70000"/>
              </a:lnSpc>
              <a:spcBef>
                <a:spcPts val="1400"/>
              </a:spcBef>
              <a:spcAft>
                <a:spcPts val="0"/>
              </a:spcAft>
              <a:buSzPts val="1540"/>
              <a:buNone/>
            </a:pPr>
            <a:endParaRPr sz="1540" dirty="0">
              <a:latin typeface="Calibri"/>
              <a:ea typeface="Calibri"/>
              <a:cs typeface="Calibri"/>
              <a:sym typeface="Calibri"/>
            </a:endParaRPr>
          </a:p>
          <a:p>
            <a:pPr marL="91440" lvl="0" indent="-97790" algn="l" rtl="0">
              <a:lnSpc>
                <a:spcPct val="70000"/>
              </a:lnSpc>
              <a:spcBef>
                <a:spcPts val="1400"/>
              </a:spcBef>
              <a:spcAft>
                <a:spcPts val="0"/>
              </a:spcAft>
              <a:buSzPts val="1540"/>
              <a:buChar char=" "/>
            </a:pPr>
            <a:r>
              <a:rPr lang="en-US" sz="1540" dirty="0">
                <a:latin typeface="Calibri"/>
                <a:ea typeface="Calibri"/>
                <a:cs typeface="Calibri"/>
                <a:sym typeface="Calibri"/>
              </a:rPr>
              <a:t> </a:t>
            </a:r>
            <a:endParaRPr dirty="0"/>
          </a:p>
        </p:txBody>
      </p:sp>
      <p:sp>
        <p:nvSpPr>
          <p:cNvPr id="5" name="TextBox 4">
            <a:extLst>
              <a:ext uri="{FF2B5EF4-FFF2-40B4-BE49-F238E27FC236}">
                <a16:creationId xmlns:a16="http://schemas.microsoft.com/office/drawing/2014/main" id="{4E621604-CDFD-4D4B-A641-BCAEF3081536}"/>
              </a:ext>
            </a:extLst>
          </p:cNvPr>
          <p:cNvSpPr txBox="1"/>
          <p:nvPr/>
        </p:nvSpPr>
        <p:spPr>
          <a:xfrm>
            <a:off x="1278128" y="1752600"/>
            <a:ext cx="4458643" cy="307777"/>
          </a:xfrm>
          <a:prstGeom prst="rect">
            <a:avLst/>
          </a:prstGeom>
          <a:noFill/>
        </p:spPr>
        <p:txBody>
          <a:bodyPr wrap="square" rtlCol="0">
            <a:spAutoFit/>
          </a:bodyPr>
          <a:lstStyle/>
          <a:p>
            <a:r>
              <a:rPr lang="en-US" dirty="0"/>
              <a:t> </a:t>
            </a:r>
          </a:p>
        </p:txBody>
      </p:sp>
      <p:sp>
        <p:nvSpPr>
          <p:cNvPr id="6" name="TextBox 5">
            <a:extLst>
              <a:ext uri="{FF2B5EF4-FFF2-40B4-BE49-F238E27FC236}">
                <a16:creationId xmlns:a16="http://schemas.microsoft.com/office/drawing/2014/main" id="{ABDC035F-ED2E-4D07-8465-E381769B6CCE}"/>
              </a:ext>
            </a:extLst>
          </p:cNvPr>
          <p:cNvSpPr txBox="1"/>
          <p:nvPr/>
        </p:nvSpPr>
        <p:spPr>
          <a:xfrm>
            <a:off x="1589314" y="2120466"/>
            <a:ext cx="1393371" cy="646331"/>
          </a:xfrm>
          <a:prstGeom prst="rect">
            <a:avLst/>
          </a:prstGeom>
          <a:noFill/>
        </p:spPr>
        <p:txBody>
          <a:bodyPr wrap="square" rtlCol="0">
            <a:spAutoFit/>
          </a:bodyPr>
          <a:lstStyle/>
          <a:p>
            <a:r>
              <a:rPr lang="en-US" sz="3600" dirty="0"/>
              <a:t>Yes</a:t>
            </a:r>
          </a:p>
        </p:txBody>
      </p:sp>
      <p:cxnSp>
        <p:nvCxnSpPr>
          <p:cNvPr id="8" name="Connector: Elbow 7">
            <a:extLst>
              <a:ext uri="{FF2B5EF4-FFF2-40B4-BE49-F238E27FC236}">
                <a16:creationId xmlns:a16="http://schemas.microsoft.com/office/drawing/2014/main" id="{763C38E7-AB50-4231-ADCC-81B11119CC78}"/>
              </a:ext>
            </a:extLst>
          </p:cNvPr>
          <p:cNvCxnSpPr>
            <a:cxnSpLocks/>
          </p:cNvCxnSpPr>
          <p:nvPr/>
        </p:nvCxnSpPr>
        <p:spPr>
          <a:xfrm>
            <a:off x="947057" y="2253343"/>
            <a:ext cx="642257" cy="175448"/>
          </a:xfrm>
          <a:prstGeom prst="bentConnector3">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A699A37-40E7-4B05-B795-4E619C99EDD0}"/>
              </a:ext>
            </a:extLst>
          </p:cNvPr>
          <p:cNvSpPr txBox="1"/>
          <p:nvPr/>
        </p:nvSpPr>
        <p:spPr>
          <a:xfrm>
            <a:off x="5029200" y="2671199"/>
            <a:ext cx="2133600" cy="584775"/>
          </a:xfrm>
          <a:prstGeom prst="rect">
            <a:avLst/>
          </a:prstGeom>
          <a:noFill/>
        </p:spPr>
        <p:txBody>
          <a:bodyPr wrap="square" rtlCol="0">
            <a:spAutoFit/>
          </a:bodyPr>
          <a:lstStyle/>
          <a:p>
            <a:r>
              <a:rPr lang="en-US" sz="3200" b="1" dirty="0"/>
              <a:t>Timeline</a:t>
            </a:r>
          </a:p>
        </p:txBody>
      </p:sp>
    </p:spTree>
    <p:extLst>
      <p:ext uri="{BB962C8B-B14F-4D97-AF65-F5344CB8AC3E}">
        <p14:creationId xmlns:p14="http://schemas.microsoft.com/office/powerpoint/2010/main" val="315571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D1AD-9E55-413A-A04D-3AF7FF81C22D}"/>
              </a:ext>
            </a:extLst>
          </p:cNvPr>
          <p:cNvSpPr>
            <a:spLocks noGrp="1"/>
          </p:cNvSpPr>
          <p:nvPr>
            <p:ph type="title"/>
          </p:nvPr>
        </p:nvSpPr>
        <p:spPr>
          <a:xfrm>
            <a:off x="1278128" y="585216"/>
            <a:ext cx="9720072" cy="895241"/>
          </a:xfrm>
        </p:spPr>
        <p:txBody>
          <a:bodyPr/>
          <a:lstStyle/>
          <a:p>
            <a:r>
              <a:rPr lang="en-US" dirty="0">
                <a:solidFill>
                  <a:srgbClr val="C00000"/>
                </a:solidFill>
              </a:rPr>
              <a:t>Administrative Reviews</a:t>
            </a:r>
          </a:p>
        </p:txBody>
      </p:sp>
      <p:sp>
        <p:nvSpPr>
          <p:cNvPr id="3" name="Text Placeholder 2">
            <a:extLst>
              <a:ext uri="{FF2B5EF4-FFF2-40B4-BE49-F238E27FC236}">
                <a16:creationId xmlns:a16="http://schemas.microsoft.com/office/drawing/2014/main" id="{80294F57-26B9-4A01-933E-59C38654F5E1}"/>
              </a:ext>
            </a:extLst>
          </p:cNvPr>
          <p:cNvSpPr>
            <a:spLocks noGrp="1"/>
          </p:cNvSpPr>
          <p:nvPr>
            <p:ph type="body" idx="1"/>
          </p:nvPr>
        </p:nvSpPr>
        <p:spPr>
          <a:xfrm>
            <a:off x="3679371" y="1143000"/>
            <a:ext cx="4343401" cy="674914"/>
          </a:xfrm>
        </p:spPr>
        <p:txBody>
          <a:bodyPr>
            <a:normAutofit/>
          </a:bodyPr>
          <a:lstStyle/>
          <a:p>
            <a:r>
              <a:rPr lang="en-US" dirty="0"/>
              <a:t>Use the checklists!</a:t>
            </a:r>
          </a:p>
        </p:txBody>
      </p:sp>
      <p:pic>
        <p:nvPicPr>
          <p:cNvPr id="4" name="Picture 3">
            <a:extLst>
              <a:ext uri="{FF2B5EF4-FFF2-40B4-BE49-F238E27FC236}">
                <a16:creationId xmlns:a16="http://schemas.microsoft.com/office/drawing/2014/main" id="{7FDD1064-D98D-45D1-B75C-5A27856DC0A7}"/>
              </a:ext>
            </a:extLst>
          </p:cNvPr>
          <p:cNvPicPr>
            <a:picLocks noChangeAspect="1"/>
          </p:cNvPicPr>
          <p:nvPr/>
        </p:nvPicPr>
        <p:blipFill>
          <a:blip r:embed="rId2"/>
          <a:stretch>
            <a:fillRect/>
          </a:stretch>
        </p:blipFill>
        <p:spPr>
          <a:xfrm>
            <a:off x="262757" y="2242002"/>
            <a:ext cx="6157903" cy="3081112"/>
          </a:xfrm>
          <a:prstGeom prst="rect">
            <a:avLst/>
          </a:prstGeom>
        </p:spPr>
      </p:pic>
      <p:pic>
        <p:nvPicPr>
          <p:cNvPr id="5" name="Picture 4">
            <a:extLst>
              <a:ext uri="{FF2B5EF4-FFF2-40B4-BE49-F238E27FC236}">
                <a16:creationId xmlns:a16="http://schemas.microsoft.com/office/drawing/2014/main" id="{A5265C88-B561-430E-9A87-4FD428FEFC12}"/>
              </a:ext>
            </a:extLst>
          </p:cNvPr>
          <p:cNvPicPr>
            <a:picLocks noChangeAspect="1"/>
          </p:cNvPicPr>
          <p:nvPr/>
        </p:nvPicPr>
        <p:blipFill>
          <a:blip r:embed="rId3"/>
          <a:stretch>
            <a:fillRect/>
          </a:stretch>
        </p:blipFill>
        <p:spPr>
          <a:xfrm>
            <a:off x="6420660" y="3153335"/>
            <a:ext cx="5635523" cy="1886752"/>
          </a:xfrm>
          <a:prstGeom prst="rect">
            <a:avLst/>
          </a:prstGeom>
        </p:spPr>
      </p:pic>
    </p:spTree>
    <p:extLst>
      <p:ext uri="{BB962C8B-B14F-4D97-AF65-F5344CB8AC3E}">
        <p14:creationId xmlns:p14="http://schemas.microsoft.com/office/powerpoint/2010/main" val="371038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6BF65A-7983-4ED3-9C1B-408BD5727BCC}"/>
              </a:ext>
            </a:extLst>
          </p:cNvPr>
          <p:cNvSpPr txBox="1"/>
          <p:nvPr/>
        </p:nvSpPr>
        <p:spPr>
          <a:xfrm>
            <a:off x="1445623" y="2659559"/>
            <a:ext cx="9300754" cy="769441"/>
          </a:xfrm>
          <a:prstGeom prst="rect">
            <a:avLst/>
          </a:prstGeom>
          <a:noFill/>
        </p:spPr>
        <p:txBody>
          <a:bodyPr wrap="square" rtlCol="0">
            <a:spAutoFit/>
          </a:bodyPr>
          <a:lstStyle/>
          <a:p>
            <a:pPr algn="ctr"/>
            <a:r>
              <a:rPr lang="en-US" sz="4400" dirty="0">
                <a:solidFill>
                  <a:srgbClr val="C00000"/>
                </a:solidFill>
              </a:rPr>
              <a:t>Free/Reduced Applications + DCA</a:t>
            </a:r>
          </a:p>
        </p:txBody>
      </p:sp>
    </p:spTree>
    <p:extLst>
      <p:ext uri="{BB962C8B-B14F-4D97-AF65-F5344CB8AC3E}">
        <p14:creationId xmlns:p14="http://schemas.microsoft.com/office/powerpoint/2010/main" val="123478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05" y="585216"/>
            <a:ext cx="10020595" cy="938784"/>
          </a:xfrm>
        </p:spPr>
        <p:txBody>
          <a:bodyPr>
            <a:normAutofit/>
          </a:bodyPr>
          <a:lstStyle/>
          <a:p>
            <a:r>
              <a:rPr lang="en-US" dirty="0">
                <a:solidFill>
                  <a:srgbClr val="C00000"/>
                </a:solidFill>
                <a:latin typeface="Calibri" panose="020F0502020204030204" pitchFamily="34" charset="0"/>
              </a:rPr>
              <a:t>Application highlights</a:t>
            </a:r>
          </a:p>
        </p:txBody>
      </p:sp>
      <p:sp>
        <p:nvSpPr>
          <p:cNvPr id="4" name="Content Placeholder 2"/>
          <p:cNvSpPr txBox="1">
            <a:spLocks/>
          </p:cNvSpPr>
          <p:nvPr/>
        </p:nvSpPr>
        <p:spPr>
          <a:xfrm>
            <a:off x="8653726" y="2205465"/>
            <a:ext cx="2623120" cy="3593591"/>
          </a:xfrm>
          <a:prstGeom prst="rect">
            <a:avLst/>
          </a:prstGeom>
        </p:spPr>
        <p:txBody>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buClr>
                <a:srgbClr val="444D26"/>
              </a:buClr>
            </a:pPr>
            <a:r>
              <a:rPr lang="en-US" dirty="0">
                <a:solidFill>
                  <a:prstClr val="black">
                    <a:lumMod val="65000"/>
                    <a:lumOff val="35000"/>
                  </a:prstClr>
                </a:solidFill>
              </a:rPr>
              <a:t>Timeframe</a:t>
            </a:r>
          </a:p>
          <a:p>
            <a:pPr>
              <a:buClr>
                <a:srgbClr val="444D26"/>
              </a:buClr>
            </a:pPr>
            <a:r>
              <a:rPr lang="en-US" dirty="0">
                <a:solidFill>
                  <a:prstClr val="black">
                    <a:lumMod val="65000"/>
                    <a:lumOff val="35000"/>
                  </a:prstClr>
                </a:solidFill>
              </a:rPr>
              <a:t>Zero Income</a:t>
            </a:r>
          </a:p>
          <a:p>
            <a:pPr>
              <a:buClr>
                <a:srgbClr val="444D26"/>
              </a:buClr>
            </a:pPr>
            <a:r>
              <a:rPr lang="en-US" dirty="0">
                <a:solidFill>
                  <a:prstClr val="black">
                    <a:lumMod val="65000"/>
                    <a:lumOff val="35000"/>
                  </a:prstClr>
                </a:solidFill>
              </a:rPr>
              <a:t>Edits to Application</a:t>
            </a:r>
          </a:p>
          <a:p>
            <a:pPr>
              <a:buClr>
                <a:srgbClr val="444D26"/>
              </a:buClr>
            </a:pPr>
            <a:r>
              <a:rPr lang="en-US" dirty="0">
                <a:solidFill>
                  <a:prstClr val="black">
                    <a:lumMod val="65000"/>
                    <a:lumOff val="35000"/>
                  </a:prstClr>
                </a:solidFill>
              </a:rPr>
              <a:t>Error Prone</a:t>
            </a:r>
          </a:p>
          <a:p>
            <a:pPr>
              <a:buClr>
                <a:srgbClr val="444D26"/>
              </a:buClr>
            </a:pPr>
            <a:r>
              <a:rPr lang="en-US" dirty="0">
                <a:solidFill>
                  <a:prstClr val="black">
                    <a:lumMod val="65000"/>
                    <a:lumOff val="35000"/>
                  </a:prstClr>
                </a:solidFill>
              </a:rPr>
              <a:t>Signatures</a:t>
            </a:r>
          </a:p>
          <a:p>
            <a:pPr>
              <a:buClr>
                <a:srgbClr val="444D26"/>
              </a:buClr>
            </a:pPr>
            <a:r>
              <a:rPr lang="en-US" dirty="0">
                <a:solidFill>
                  <a:prstClr val="black">
                    <a:lumMod val="65000"/>
                    <a:lumOff val="35000"/>
                  </a:prstClr>
                </a:solidFill>
              </a:rPr>
              <a:t>30 Day Drop</a:t>
            </a:r>
          </a:p>
          <a:p>
            <a:pPr>
              <a:buClr>
                <a:srgbClr val="444D26"/>
              </a:buClr>
            </a:pPr>
            <a:endParaRPr lang="en-US" dirty="0">
              <a:solidFill>
                <a:prstClr val="black">
                  <a:lumMod val="65000"/>
                  <a:lumOff val="35000"/>
                </a:prstClr>
              </a:solidFill>
            </a:endParaRPr>
          </a:p>
        </p:txBody>
      </p:sp>
      <p:pic>
        <p:nvPicPr>
          <p:cNvPr id="6" name="Picture 5">
            <a:extLst>
              <a:ext uri="{FF2B5EF4-FFF2-40B4-BE49-F238E27FC236}">
                <a16:creationId xmlns:a16="http://schemas.microsoft.com/office/drawing/2014/main" id="{338FA128-1701-4EAA-A458-9654A8DA44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7694" y="1415926"/>
            <a:ext cx="6285345" cy="4856858"/>
          </a:xfrm>
          <a:prstGeom prst="rect">
            <a:avLst/>
          </a:prstGeom>
        </p:spPr>
      </p:pic>
    </p:spTree>
    <p:extLst>
      <p:ext uri="{BB962C8B-B14F-4D97-AF65-F5344CB8AC3E}">
        <p14:creationId xmlns:p14="http://schemas.microsoft.com/office/powerpoint/2010/main" val="3730047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A5C4-FA4E-4A91-BAC9-A7DCD51E2FA6}"/>
              </a:ext>
            </a:extLst>
          </p:cNvPr>
          <p:cNvSpPr>
            <a:spLocks noGrp="1"/>
          </p:cNvSpPr>
          <p:nvPr>
            <p:ph type="title"/>
          </p:nvPr>
        </p:nvSpPr>
        <p:spPr/>
        <p:txBody>
          <a:bodyPr/>
          <a:lstStyle/>
          <a:p>
            <a:r>
              <a:rPr lang="en-US" dirty="0">
                <a:solidFill>
                  <a:srgbClr val="C00000"/>
                </a:solidFill>
              </a:rPr>
              <a:t>Applications with SSO?</a:t>
            </a:r>
          </a:p>
        </p:txBody>
      </p:sp>
      <p:sp>
        <p:nvSpPr>
          <p:cNvPr id="5" name="Rectangle: Rounded Corners 4">
            <a:extLst>
              <a:ext uri="{FF2B5EF4-FFF2-40B4-BE49-F238E27FC236}">
                <a16:creationId xmlns:a16="http://schemas.microsoft.com/office/drawing/2014/main" id="{51118B92-19B3-42B8-A2BE-33785A95B845}"/>
              </a:ext>
            </a:extLst>
          </p:cNvPr>
          <p:cNvSpPr/>
          <p:nvPr/>
        </p:nvSpPr>
        <p:spPr>
          <a:xfrm>
            <a:off x="1284932" y="1872087"/>
            <a:ext cx="3995057" cy="2178885"/>
          </a:xfrm>
          <a:prstGeom prst="roundRect">
            <a:avLst/>
          </a:prstGeom>
          <a:gradFill flip="none" rotWithShape="1">
            <a:gsLst>
              <a:gs pos="0">
                <a:srgbClr val="8E0000">
                  <a:shade val="30000"/>
                  <a:satMod val="115000"/>
                </a:srgbClr>
              </a:gs>
              <a:gs pos="50000">
                <a:srgbClr val="8E0000">
                  <a:shade val="67500"/>
                  <a:satMod val="115000"/>
                </a:srgbClr>
              </a:gs>
              <a:gs pos="100000">
                <a:srgbClr val="8E00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84189D2-1EEF-439E-A756-1BF78195A747}"/>
              </a:ext>
            </a:extLst>
          </p:cNvPr>
          <p:cNvSpPr txBox="1"/>
          <p:nvPr/>
        </p:nvSpPr>
        <p:spPr>
          <a:xfrm>
            <a:off x="1671374" y="2606578"/>
            <a:ext cx="3222171" cy="646331"/>
          </a:xfrm>
          <a:prstGeom prst="rect">
            <a:avLst/>
          </a:prstGeom>
          <a:noFill/>
        </p:spPr>
        <p:txBody>
          <a:bodyPr wrap="square" rtlCol="0">
            <a:spAutoFit/>
          </a:bodyPr>
          <a:lstStyle/>
          <a:p>
            <a:r>
              <a:rPr lang="en-US" sz="3600" dirty="0">
                <a:solidFill>
                  <a:schemeClr val="bg1"/>
                </a:solidFill>
              </a:rPr>
              <a:t>Disseminate?</a:t>
            </a:r>
          </a:p>
        </p:txBody>
      </p:sp>
      <p:sp>
        <p:nvSpPr>
          <p:cNvPr id="9" name="Rectangle: Rounded Corners 8">
            <a:extLst>
              <a:ext uri="{FF2B5EF4-FFF2-40B4-BE49-F238E27FC236}">
                <a16:creationId xmlns:a16="http://schemas.microsoft.com/office/drawing/2014/main" id="{EAF773ED-E7F9-42EB-A8BE-AA36AA33D771}"/>
              </a:ext>
            </a:extLst>
          </p:cNvPr>
          <p:cNvSpPr/>
          <p:nvPr/>
        </p:nvSpPr>
        <p:spPr>
          <a:xfrm>
            <a:off x="7003143" y="2858868"/>
            <a:ext cx="3995057" cy="2178885"/>
          </a:xfrm>
          <a:prstGeom prst="roundRect">
            <a:avLst/>
          </a:prstGeom>
          <a:gradFill flip="none" rotWithShape="1">
            <a:gsLst>
              <a:gs pos="0">
                <a:srgbClr val="8E0000">
                  <a:shade val="30000"/>
                  <a:satMod val="115000"/>
                </a:srgbClr>
              </a:gs>
              <a:gs pos="50000">
                <a:srgbClr val="8E0000">
                  <a:shade val="67500"/>
                  <a:satMod val="115000"/>
                </a:srgbClr>
              </a:gs>
              <a:gs pos="100000">
                <a:srgbClr val="8E000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DF9F3D7-6299-4C16-8565-07594542BDFE}"/>
              </a:ext>
            </a:extLst>
          </p:cNvPr>
          <p:cNvSpPr txBox="1"/>
          <p:nvPr/>
        </p:nvSpPr>
        <p:spPr>
          <a:xfrm>
            <a:off x="7389585" y="3252909"/>
            <a:ext cx="3222171" cy="1200329"/>
          </a:xfrm>
          <a:prstGeom prst="rect">
            <a:avLst/>
          </a:prstGeom>
          <a:noFill/>
        </p:spPr>
        <p:txBody>
          <a:bodyPr wrap="square" rtlCol="0">
            <a:spAutoFit/>
          </a:bodyPr>
          <a:lstStyle/>
          <a:p>
            <a:pPr algn="ctr"/>
            <a:r>
              <a:rPr lang="en-US" sz="3600" dirty="0">
                <a:solidFill>
                  <a:schemeClr val="bg1"/>
                </a:solidFill>
              </a:rPr>
              <a:t>Online F/R App</a:t>
            </a:r>
          </a:p>
        </p:txBody>
      </p:sp>
      <p:sp>
        <p:nvSpPr>
          <p:cNvPr id="11" name="Rectangle: Rounded Corners 10">
            <a:extLst>
              <a:ext uri="{FF2B5EF4-FFF2-40B4-BE49-F238E27FC236}">
                <a16:creationId xmlns:a16="http://schemas.microsoft.com/office/drawing/2014/main" id="{75712DB0-B555-4C70-98F3-1D9DBD1F045D}"/>
              </a:ext>
            </a:extLst>
          </p:cNvPr>
          <p:cNvSpPr/>
          <p:nvPr/>
        </p:nvSpPr>
        <p:spPr>
          <a:xfrm>
            <a:off x="1733269" y="4239690"/>
            <a:ext cx="3995057" cy="2178885"/>
          </a:xfrm>
          <a:prstGeom prst="roundRect">
            <a:avLst/>
          </a:prstGeom>
          <a:gradFill flip="none" rotWithShape="1">
            <a:gsLst>
              <a:gs pos="0">
                <a:srgbClr val="8E0000">
                  <a:shade val="30000"/>
                  <a:satMod val="115000"/>
                </a:srgbClr>
              </a:gs>
              <a:gs pos="50000">
                <a:srgbClr val="8E0000">
                  <a:shade val="67500"/>
                  <a:satMod val="115000"/>
                </a:srgbClr>
              </a:gs>
              <a:gs pos="100000">
                <a:srgbClr val="8E0000">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A31BB8D-85F2-4D64-A1F5-58995F6496AD}"/>
              </a:ext>
            </a:extLst>
          </p:cNvPr>
          <p:cNvSpPr txBox="1"/>
          <p:nvPr/>
        </p:nvSpPr>
        <p:spPr>
          <a:xfrm>
            <a:off x="2119711" y="4974181"/>
            <a:ext cx="3222171" cy="646331"/>
          </a:xfrm>
          <a:prstGeom prst="rect">
            <a:avLst/>
          </a:prstGeom>
          <a:noFill/>
        </p:spPr>
        <p:txBody>
          <a:bodyPr wrap="square" rtlCol="0">
            <a:spAutoFit/>
          </a:bodyPr>
          <a:lstStyle/>
          <a:p>
            <a:pPr algn="ctr"/>
            <a:r>
              <a:rPr lang="en-US" sz="3600" dirty="0">
                <a:solidFill>
                  <a:schemeClr val="bg1"/>
                </a:solidFill>
              </a:rPr>
              <a:t>Process?</a:t>
            </a:r>
          </a:p>
        </p:txBody>
      </p:sp>
      <p:cxnSp>
        <p:nvCxnSpPr>
          <p:cNvPr id="14" name="Straight Arrow Connector 13">
            <a:extLst>
              <a:ext uri="{FF2B5EF4-FFF2-40B4-BE49-F238E27FC236}">
                <a16:creationId xmlns:a16="http://schemas.microsoft.com/office/drawing/2014/main" id="{EE37BD0E-7311-401A-95D5-F16DF02AE2F5}"/>
              </a:ext>
            </a:extLst>
          </p:cNvPr>
          <p:cNvCxnSpPr>
            <a:cxnSpLocks/>
          </p:cNvCxnSpPr>
          <p:nvPr/>
        </p:nvCxnSpPr>
        <p:spPr>
          <a:xfrm>
            <a:off x="5521080" y="2961529"/>
            <a:ext cx="1206291" cy="57632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1F407E7-3F26-4E91-B454-45444929DBE4}"/>
              </a:ext>
            </a:extLst>
          </p:cNvPr>
          <p:cNvCxnSpPr>
            <a:cxnSpLocks/>
          </p:cNvCxnSpPr>
          <p:nvPr/>
        </p:nvCxnSpPr>
        <p:spPr>
          <a:xfrm flipV="1">
            <a:off x="5860530" y="4773169"/>
            <a:ext cx="953927" cy="52716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407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870" y="585216"/>
            <a:ext cx="10126330" cy="1499616"/>
          </a:xfrm>
        </p:spPr>
        <p:txBody>
          <a:bodyPr>
            <a:normAutofit/>
          </a:bodyPr>
          <a:lstStyle/>
          <a:p>
            <a:r>
              <a:rPr lang="en-US" dirty="0">
                <a:solidFill>
                  <a:srgbClr val="C00000"/>
                </a:solidFill>
                <a:latin typeface="Calibri" panose="020F0502020204030204" pitchFamily="34" charset="0"/>
              </a:rPr>
              <a:t>Application organization</a:t>
            </a:r>
          </a:p>
        </p:txBody>
      </p:sp>
      <p:sp>
        <p:nvSpPr>
          <p:cNvPr id="3" name="Content Placeholder 2"/>
          <p:cNvSpPr>
            <a:spLocks noGrp="1"/>
          </p:cNvSpPr>
          <p:nvPr>
            <p:ph idx="1"/>
          </p:nvPr>
        </p:nvSpPr>
        <p:spPr>
          <a:xfrm>
            <a:off x="1278128" y="2286000"/>
            <a:ext cx="9720071" cy="3450771"/>
          </a:xfrm>
        </p:spPr>
        <p:txBody>
          <a:bodyPr>
            <a:normAutofit fontScale="92500" lnSpcReduction="20000"/>
          </a:bodyPr>
          <a:lstStyle/>
          <a:p>
            <a:pPr marL="642366" lvl="1" indent="-514350">
              <a:buClr>
                <a:srgbClr val="8E0000"/>
              </a:buClr>
              <a:buFont typeface="+mj-lt"/>
              <a:buAutoNum type="arabicPeriod"/>
            </a:pPr>
            <a:r>
              <a:rPr lang="en-US" sz="3200" dirty="0">
                <a:latin typeface="Calibri" panose="020F0502020204030204" pitchFamily="34" charset="0"/>
                <a:cs typeface="Calibri" panose="020F0502020204030204" pitchFamily="34" charset="0"/>
              </a:rPr>
              <a:t>Free – Categorical</a:t>
            </a:r>
            <a:br>
              <a:rPr lang="en-US" sz="3200" dirty="0">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a:p>
            <a:pPr marL="642366" lvl="1" indent="-514350">
              <a:buClr>
                <a:srgbClr val="8E0000"/>
              </a:buClr>
              <a:buFont typeface="+mj-lt"/>
              <a:buAutoNum type="arabicPeriod"/>
            </a:pPr>
            <a:r>
              <a:rPr lang="en-US" sz="3200" dirty="0">
                <a:latin typeface="Calibri" panose="020F0502020204030204" pitchFamily="34" charset="0"/>
                <a:cs typeface="Calibri" panose="020F0502020204030204" pitchFamily="34" charset="0"/>
              </a:rPr>
              <a:t>Free – Income </a:t>
            </a:r>
            <a:br>
              <a:rPr lang="en-US" sz="3200" dirty="0">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a:p>
            <a:pPr marL="642366" lvl="1" indent="-514350">
              <a:buClr>
                <a:srgbClr val="8E0000"/>
              </a:buClr>
              <a:buFont typeface="+mj-lt"/>
              <a:buAutoNum type="arabicPeriod"/>
            </a:pPr>
            <a:r>
              <a:rPr lang="en-US" sz="3200" dirty="0">
                <a:latin typeface="Calibri" panose="020F0502020204030204" pitchFamily="34" charset="0"/>
                <a:cs typeface="Calibri" panose="020F0502020204030204" pitchFamily="34" charset="0"/>
              </a:rPr>
              <a:t>Reduced – Income </a:t>
            </a:r>
          </a:p>
          <a:p>
            <a:pPr marL="642366" lvl="1" indent="-514350">
              <a:buClr>
                <a:srgbClr val="8E0000"/>
              </a:buClr>
              <a:buFont typeface="+mj-lt"/>
              <a:buAutoNum type="arabicPeriod"/>
            </a:pPr>
            <a:endParaRPr lang="en-US" sz="3200" dirty="0">
              <a:latin typeface="Calibri" panose="020F0502020204030204" pitchFamily="34" charset="0"/>
              <a:cs typeface="Calibri" panose="020F0502020204030204" pitchFamily="34" charset="0"/>
            </a:endParaRPr>
          </a:p>
          <a:p>
            <a:pPr marL="642366" lvl="1" indent="-514350">
              <a:buClr>
                <a:srgbClr val="8E0000"/>
              </a:buClr>
              <a:buFont typeface="+mj-lt"/>
              <a:buAutoNum type="arabicPeriod"/>
            </a:pPr>
            <a:r>
              <a:rPr lang="en-US" sz="3200" dirty="0">
                <a:latin typeface="Calibri" panose="020F0502020204030204" pitchFamily="34" charset="0"/>
                <a:cs typeface="Calibri" panose="020F0502020204030204" pitchFamily="34" charset="0"/>
              </a:rPr>
              <a:t>Denied</a:t>
            </a:r>
          </a:p>
          <a:p>
            <a:pPr marL="642366" lvl="1" indent="-514350">
              <a:buClr>
                <a:srgbClr val="8E0000"/>
              </a:buClr>
              <a:buFont typeface="+mj-lt"/>
              <a:buAutoNum type="arabicPeriod"/>
            </a:pPr>
            <a:endParaRPr lang="en-US" sz="3200" dirty="0">
              <a:latin typeface="Calibri" panose="020F0502020204030204" pitchFamily="34" charset="0"/>
              <a:cs typeface="Calibri" panose="020F0502020204030204" pitchFamily="34" charset="0"/>
            </a:endParaRPr>
          </a:p>
          <a:p>
            <a:pPr marL="642366" lvl="1" indent="-514350">
              <a:buClr>
                <a:srgbClr val="8E0000"/>
              </a:buClr>
              <a:buFont typeface="+mj-lt"/>
              <a:buAutoNum type="arabicPeriod"/>
            </a:pPr>
            <a:r>
              <a:rPr lang="en-US" sz="3200" dirty="0">
                <a:latin typeface="Calibri" panose="020F0502020204030204" pitchFamily="34" charset="0"/>
                <a:cs typeface="Calibri" panose="020F0502020204030204" pitchFamily="34" charset="0"/>
              </a:rPr>
              <a:t>Directly Certified - DO NOT PROCESS (must keep on file)</a:t>
            </a:r>
          </a:p>
        </p:txBody>
      </p:sp>
    </p:spTree>
    <p:extLst>
      <p:ext uri="{BB962C8B-B14F-4D97-AF65-F5344CB8AC3E}">
        <p14:creationId xmlns:p14="http://schemas.microsoft.com/office/powerpoint/2010/main" val="1953355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Calibri" panose="020F0502020204030204" pitchFamily="34" charset="0"/>
              </a:rPr>
              <a:t>F/R process overview</a:t>
            </a:r>
          </a:p>
        </p:txBody>
      </p:sp>
      <p:sp>
        <p:nvSpPr>
          <p:cNvPr id="4" name="Content Placeholder 3"/>
          <p:cNvSpPr>
            <a:spLocks noGrp="1"/>
          </p:cNvSpPr>
          <p:nvPr>
            <p:ph idx="1"/>
          </p:nvPr>
        </p:nvSpPr>
        <p:spPr/>
        <p:txBody>
          <a:bodyPr>
            <a:normAutofit/>
          </a:bodyPr>
          <a:lstStyle/>
          <a:p>
            <a:pPr marL="457200" indent="-457200">
              <a:buFont typeface="+mj-lt"/>
              <a:buAutoNum type="arabicPeriod"/>
            </a:pPr>
            <a:r>
              <a:rPr lang="en-US" sz="3200" dirty="0"/>
              <a:t>Conduct Direct Certification </a:t>
            </a:r>
          </a:p>
          <a:p>
            <a:pPr marL="457200" indent="-457200">
              <a:buFont typeface="+mj-lt"/>
              <a:buAutoNum type="arabicPeriod"/>
            </a:pPr>
            <a:r>
              <a:rPr lang="en-US" sz="3200" dirty="0"/>
              <a:t>Send Direct Cert Notifications </a:t>
            </a:r>
          </a:p>
          <a:p>
            <a:pPr marL="457200" indent="-457200">
              <a:buFont typeface="+mj-lt"/>
              <a:buAutoNum type="arabicPeriod"/>
            </a:pPr>
            <a:r>
              <a:rPr lang="en-US" sz="3200" dirty="0"/>
              <a:t>Send Applications</a:t>
            </a:r>
          </a:p>
          <a:p>
            <a:pPr marL="457200" indent="-457200">
              <a:buFont typeface="+mj-lt"/>
              <a:buAutoNum type="arabicPeriod"/>
            </a:pPr>
            <a:r>
              <a:rPr lang="en-US" sz="3200" dirty="0"/>
              <a:t>Process Applications</a:t>
            </a:r>
          </a:p>
          <a:p>
            <a:pPr marL="457200" indent="-457200">
              <a:buFont typeface="+mj-lt"/>
              <a:buAutoNum type="arabicPeriod"/>
            </a:pPr>
            <a:r>
              <a:rPr lang="en-US" sz="3200" dirty="0"/>
              <a:t>Send Notifications</a:t>
            </a:r>
          </a:p>
          <a:p>
            <a:pPr marL="457200" indent="-457200">
              <a:buFont typeface="+mj-lt"/>
              <a:buAutoNum type="arabicPeriod"/>
            </a:pPr>
            <a:r>
              <a:rPr lang="en-US" sz="3200" dirty="0"/>
              <a:t>Repeat – Ongoing </a:t>
            </a:r>
          </a:p>
        </p:txBody>
      </p:sp>
    </p:spTree>
    <p:extLst>
      <p:ext uri="{BB962C8B-B14F-4D97-AF65-F5344CB8AC3E}">
        <p14:creationId xmlns:p14="http://schemas.microsoft.com/office/powerpoint/2010/main" val="252342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C1EF-F137-4E47-9666-B74942790185}"/>
              </a:ext>
            </a:extLst>
          </p:cNvPr>
          <p:cNvSpPr>
            <a:spLocks noGrp="1"/>
          </p:cNvSpPr>
          <p:nvPr>
            <p:ph type="title"/>
          </p:nvPr>
        </p:nvSpPr>
        <p:spPr/>
        <p:txBody>
          <a:bodyPr/>
          <a:lstStyle/>
          <a:p>
            <a:r>
              <a:rPr lang="en-US" dirty="0">
                <a:solidFill>
                  <a:srgbClr val="C00000"/>
                </a:solidFill>
              </a:rPr>
              <a:t>THANK YOU!</a:t>
            </a:r>
          </a:p>
        </p:txBody>
      </p:sp>
      <p:sp>
        <p:nvSpPr>
          <p:cNvPr id="5" name="Rectangle: Rounded Corners 4">
            <a:extLst>
              <a:ext uri="{FF2B5EF4-FFF2-40B4-BE49-F238E27FC236}">
                <a16:creationId xmlns:a16="http://schemas.microsoft.com/office/drawing/2014/main" id="{8778AF0E-B589-4883-B153-169432258F2A}"/>
              </a:ext>
            </a:extLst>
          </p:cNvPr>
          <p:cNvSpPr/>
          <p:nvPr/>
        </p:nvSpPr>
        <p:spPr>
          <a:xfrm>
            <a:off x="3548744" y="1926771"/>
            <a:ext cx="4049486" cy="4191001"/>
          </a:xfrm>
          <a:prstGeom prst="roundRect">
            <a:avLst>
              <a:gd name="adj" fmla="val 17205"/>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934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latin typeface="Calibri" panose="020F0502020204030204" pitchFamily="34" charset="0"/>
              </a:rPr>
              <a:t>Questions? Eligibility manual for school meals </a:t>
            </a:r>
          </a:p>
        </p:txBody>
      </p:sp>
      <p:pic>
        <p:nvPicPr>
          <p:cNvPr id="3" name="Picture 2"/>
          <p:cNvPicPr/>
          <p:nvPr/>
        </p:nvPicPr>
        <p:blipFill>
          <a:blip r:embed="rId3"/>
          <a:stretch>
            <a:fillRect/>
          </a:stretch>
        </p:blipFill>
        <p:spPr>
          <a:xfrm>
            <a:off x="2509529" y="2084832"/>
            <a:ext cx="7003270" cy="4047954"/>
          </a:xfrm>
          <a:prstGeom prst="rect">
            <a:avLst/>
          </a:prstGeom>
        </p:spPr>
      </p:pic>
    </p:spTree>
    <p:extLst>
      <p:ext uri="{BB962C8B-B14F-4D97-AF65-F5344CB8AC3E}">
        <p14:creationId xmlns:p14="http://schemas.microsoft.com/office/powerpoint/2010/main" val="2799334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DBC6-9072-48B1-BD93-9596AA0B82A2}"/>
              </a:ext>
            </a:extLst>
          </p:cNvPr>
          <p:cNvSpPr>
            <a:spLocks noGrp="1"/>
          </p:cNvSpPr>
          <p:nvPr>
            <p:ph type="title"/>
          </p:nvPr>
        </p:nvSpPr>
        <p:spPr>
          <a:xfrm>
            <a:off x="1278128" y="585216"/>
            <a:ext cx="9720072" cy="906127"/>
          </a:xfrm>
        </p:spPr>
        <p:txBody>
          <a:bodyPr/>
          <a:lstStyle/>
          <a:p>
            <a:r>
              <a:rPr lang="en-US" dirty="0">
                <a:solidFill>
                  <a:srgbClr val="C00000"/>
                </a:solidFill>
              </a:rPr>
              <a:t>Verification?</a:t>
            </a:r>
          </a:p>
        </p:txBody>
      </p:sp>
      <p:sp>
        <p:nvSpPr>
          <p:cNvPr id="4" name="TextBox 3">
            <a:extLst>
              <a:ext uri="{FF2B5EF4-FFF2-40B4-BE49-F238E27FC236}">
                <a16:creationId xmlns:a16="http://schemas.microsoft.com/office/drawing/2014/main" id="{9BE51398-C04B-421C-AFE9-AAD1AA53662A}"/>
              </a:ext>
            </a:extLst>
          </p:cNvPr>
          <p:cNvSpPr txBox="1"/>
          <p:nvPr/>
        </p:nvSpPr>
        <p:spPr>
          <a:xfrm>
            <a:off x="5900057" y="1234666"/>
            <a:ext cx="2601686" cy="584775"/>
          </a:xfrm>
          <a:prstGeom prst="rect">
            <a:avLst/>
          </a:prstGeom>
          <a:noFill/>
        </p:spPr>
        <p:txBody>
          <a:bodyPr wrap="square" rtlCol="0">
            <a:spAutoFit/>
          </a:bodyPr>
          <a:lstStyle/>
          <a:p>
            <a:r>
              <a:rPr lang="en-US" sz="3200" b="1" dirty="0"/>
              <a:t>Yes</a:t>
            </a:r>
          </a:p>
        </p:txBody>
      </p:sp>
      <p:pic>
        <p:nvPicPr>
          <p:cNvPr id="5" name="Picture Placeholder 8">
            <a:extLst>
              <a:ext uri="{FF2B5EF4-FFF2-40B4-BE49-F238E27FC236}">
                <a16:creationId xmlns:a16="http://schemas.microsoft.com/office/drawing/2014/main" id="{1E8F361D-7AD6-46A5-9871-1211F29C564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946" t="20751" r="20986"/>
          <a:stretch/>
        </p:blipFill>
        <p:spPr>
          <a:xfrm>
            <a:off x="1517627" y="1819441"/>
            <a:ext cx="10642770" cy="4938198"/>
          </a:xfrm>
        </p:spPr>
      </p:pic>
    </p:spTree>
    <p:extLst>
      <p:ext uri="{BB962C8B-B14F-4D97-AF65-F5344CB8AC3E}">
        <p14:creationId xmlns:p14="http://schemas.microsoft.com/office/powerpoint/2010/main" val="3453035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74" y="585216"/>
            <a:ext cx="10190126" cy="1499616"/>
          </a:xfrm>
        </p:spPr>
        <p:txBody>
          <a:bodyPr/>
          <a:lstStyle/>
          <a:p>
            <a:r>
              <a:rPr lang="en-US" dirty="0">
                <a:solidFill>
                  <a:srgbClr val="C00000"/>
                </a:solidFill>
                <a:latin typeface="Calibri" panose="020F0502020204030204" pitchFamily="34" charset="0"/>
                <a:cs typeface="Calibri" panose="020F0502020204030204" pitchFamily="34" charset="0"/>
              </a:rPr>
              <a:t>What is verification?</a:t>
            </a:r>
          </a:p>
        </p:txBody>
      </p:sp>
      <p:sp>
        <p:nvSpPr>
          <p:cNvPr id="3" name="Content Placeholder 2"/>
          <p:cNvSpPr>
            <a:spLocks noGrp="1"/>
          </p:cNvSpPr>
          <p:nvPr>
            <p:ph idx="1"/>
          </p:nvPr>
        </p:nvSpPr>
        <p:spPr>
          <a:xfrm>
            <a:off x="1251678" y="2286001"/>
            <a:ext cx="10178322" cy="4199640"/>
          </a:xfrm>
        </p:spPr>
        <p:txBody>
          <a:bodyPr>
            <a:normAutofit/>
          </a:bodyPr>
          <a:lstStyle/>
          <a:p>
            <a:pPr marL="0" indent="0" algn="ctr">
              <a:buNone/>
            </a:pPr>
            <a:endParaRPr lang="en-US" sz="3200" dirty="0">
              <a:latin typeface="Calibri" panose="020F0502020204030204" pitchFamily="34" charset="0"/>
              <a:cs typeface="Calibri" panose="020F0502020204030204" pitchFamily="34" charset="0"/>
            </a:endParaRPr>
          </a:p>
          <a:p>
            <a:pPr marL="0" indent="0" algn="ctr">
              <a:buNone/>
            </a:pPr>
            <a:r>
              <a:rPr lang="en-US" sz="3200" dirty="0">
                <a:latin typeface="Calibri" panose="020F0502020204030204" pitchFamily="34" charset="0"/>
                <a:cs typeface="Calibri" panose="020F0502020204030204" pitchFamily="34" charset="0"/>
              </a:rPr>
              <a:t>Process of validating information received from households.</a:t>
            </a:r>
          </a:p>
          <a:p>
            <a:pPr marL="0" indent="0" algn="ctr">
              <a:buNone/>
            </a:pPr>
            <a:endParaRPr lang="en-US" sz="3200" dirty="0">
              <a:latin typeface="Calibri" panose="020F0502020204030204" pitchFamily="34" charset="0"/>
              <a:cs typeface="Calibri" panose="020F0502020204030204" pitchFamily="34" charset="0"/>
            </a:endParaRPr>
          </a:p>
          <a:p>
            <a:pPr marL="0" indent="0" algn="ctr">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6742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932" y="384494"/>
            <a:ext cx="9928136" cy="1499616"/>
          </a:xfrm>
        </p:spPr>
        <p:txBody>
          <a:bodyPr>
            <a:noAutofit/>
          </a:bodyPr>
          <a:lstStyle/>
          <a:p>
            <a:r>
              <a:rPr lang="en-US" dirty="0">
                <a:solidFill>
                  <a:srgbClr val="C00000"/>
                </a:solidFill>
                <a:latin typeface="Calibri" panose="020F0502020204030204" pitchFamily="34" charset="0"/>
                <a:cs typeface="Calibri" panose="020F0502020204030204" pitchFamily="34" charset="0"/>
              </a:rPr>
              <a:t>All districts fall into one of the following two categories:</a:t>
            </a:r>
            <a:endParaRPr lang="en-US" dirty="0">
              <a:solidFill>
                <a:srgbClr val="C00000"/>
              </a:solidFill>
            </a:endParaRPr>
          </a:p>
        </p:txBody>
      </p:sp>
      <p:sp>
        <p:nvSpPr>
          <p:cNvPr id="3" name="Content Placeholder 2"/>
          <p:cNvSpPr>
            <a:spLocks noGrp="1"/>
          </p:cNvSpPr>
          <p:nvPr>
            <p:ph idx="1"/>
          </p:nvPr>
        </p:nvSpPr>
        <p:spPr>
          <a:xfrm>
            <a:off x="1000763" y="2073681"/>
            <a:ext cx="10540749" cy="3769558"/>
          </a:xfrm>
        </p:spPr>
        <p:txBody>
          <a:bodyPr>
            <a:normAutofit fontScale="92500" lnSpcReduction="10000"/>
          </a:bodyPr>
          <a:lstStyle/>
          <a:p>
            <a:pPr marL="0" indent="0">
              <a:spcBef>
                <a:spcPts val="0"/>
              </a:spcBef>
              <a:spcAft>
                <a:spcPts val="0"/>
              </a:spcAft>
              <a:buNone/>
            </a:pPr>
            <a:r>
              <a:rPr lang="en-US" sz="3200" b="1" dirty="0">
                <a:latin typeface="Calibri" panose="020F0502020204030204" pitchFamily="34" charset="0"/>
                <a:cs typeface="Calibri" panose="020F0502020204030204" pitchFamily="34" charset="0"/>
              </a:rPr>
              <a:t>3% Random</a:t>
            </a:r>
          </a:p>
          <a:p>
            <a:pPr marL="0" indent="0">
              <a:spcBef>
                <a:spcPts val="0"/>
              </a:spcBef>
              <a:spcAft>
                <a:spcPts val="0"/>
              </a:spcAft>
              <a:buNone/>
            </a:pPr>
            <a:endParaRPr lang="en-US" sz="3200" b="1" dirty="0">
              <a:latin typeface="Calibri" panose="020F0502020204030204" pitchFamily="34" charset="0"/>
              <a:cs typeface="Calibri" panose="020F0502020204030204" pitchFamily="34" charset="0"/>
            </a:endParaRPr>
          </a:p>
          <a:p>
            <a:pPr marL="173736" lvl="1" indent="0">
              <a:spcBef>
                <a:spcPts val="0"/>
              </a:spcBef>
              <a:spcAft>
                <a:spcPts val="0"/>
              </a:spcAft>
              <a:buNone/>
            </a:pPr>
            <a:r>
              <a:rPr lang="en-US" sz="2400" i="1" dirty="0">
                <a:latin typeface="Calibri" panose="020F0502020204030204" pitchFamily="34" charset="0"/>
                <a:cs typeface="Calibri" panose="020F0502020204030204" pitchFamily="34" charset="0"/>
              </a:rPr>
              <a:t>At least 80% response rate from households in the previous year. </a:t>
            </a:r>
          </a:p>
          <a:p>
            <a:pPr marL="173736" lvl="1" indent="0">
              <a:spcBef>
                <a:spcPts val="0"/>
              </a:spcBef>
              <a:spcAft>
                <a:spcPts val="0"/>
              </a:spcAft>
              <a:buNone/>
            </a:pPr>
            <a:endParaRPr lang="en-US" sz="2400" i="1" dirty="0">
              <a:latin typeface="Calibri" panose="020F0502020204030204" pitchFamily="34" charset="0"/>
              <a:cs typeface="Calibri" panose="020F0502020204030204" pitchFamily="34" charset="0"/>
            </a:endParaRPr>
          </a:p>
          <a:p>
            <a:pPr marL="173736" lvl="1" indent="0">
              <a:spcBef>
                <a:spcPts val="0"/>
              </a:spcBef>
              <a:spcAft>
                <a:spcPts val="0"/>
              </a:spcAft>
              <a:buNone/>
            </a:pPr>
            <a:r>
              <a:rPr lang="en-US" sz="2400" i="1" dirty="0">
                <a:latin typeface="Calibri" panose="020F0502020204030204" pitchFamily="34" charset="0"/>
                <a:cs typeface="Calibri" panose="020F0502020204030204" pitchFamily="34" charset="0"/>
              </a:rPr>
              <a:t>Applications for verification chosen at random from </a:t>
            </a:r>
            <a:r>
              <a:rPr lang="en-US" sz="2400" b="1" i="1" dirty="0">
                <a:latin typeface="Calibri" panose="020F0502020204030204" pitchFamily="34" charset="0"/>
                <a:cs typeface="Calibri" panose="020F0502020204030204" pitchFamily="34" charset="0"/>
              </a:rPr>
              <a:t>entire pool </a:t>
            </a:r>
            <a:r>
              <a:rPr lang="en-US" sz="2400" i="1" dirty="0">
                <a:latin typeface="Calibri" panose="020F0502020204030204" pitchFamily="34" charset="0"/>
                <a:cs typeface="Calibri" panose="020F0502020204030204" pitchFamily="34" charset="0"/>
              </a:rPr>
              <a:t>subject to verification. </a:t>
            </a:r>
            <a:endParaRPr lang="en-US" b="1" dirty="0">
              <a:latin typeface="Calibri" panose="020F0502020204030204" pitchFamily="34" charset="0"/>
              <a:cs typeface="Calibri" panose="020F0502020204030204" pitchFamily="34" charset="0"/>
            </a:endParaRPr>
          </a:p>
          <a:p>
            <a:pPr marL="0" indent="0">
              <a:spcBef>
                <a:spcPts val="0"/>
              </a:spcBef>
              <a:spcAft>
                <a:spcPts val="0"/>
              </a:spcAft>
              <a:buNone/>
            </a:pPr>
            <a:endParaRPr lang="en-US" sz="2400" i="1" dirty="0">
              <a:latin typeface="Calibri" panose="020F0502020204030204" pitchFamily="34" charset="0"/>
              <a:cs typeface="Calibri" panose="020F0502020204030204" pitchFamily="34" charset="0"/>
            </a:endParaRPr>
          </a:p>
          <a:p>
            <a:pPr marL="0" lvl="0" indent="0">
              <a:spcBef>
                <a:spcPts val="0"/>
              </a:spcBef>
              <a:spcAft>
                <a:spcPts val="0"/>
              </a:spcAft>
              <a:buClr>
                <a:srgbClr val="1B2F36"/>
              </a:buClr>
              <a:buNone/>
            </a:pPr>
            <a:r>
              <a:rPr lang="en-US" sz="3200" b="1" dirty="0">
                <a:latin typeface="Calibri" panose="020F0502020204030204" pitchFamily="34" charset="0"/>
                <a:cs typeface="Calibri" panose="020F0502020204030204" pitchFamily="34" charset="0"/>
              </a:rPr>
              <a:t>3% Error Prone </a:t>
            </a:r>
          </a:p>
          <a:p>
            <a:pPr marL="0" lvl="0" indent="0">
              <a:spcBef>
                <a:spcPts val="0"/>
              </a:spcBef>
              <a:spcAft>
                <a:spcPts val="0"/>
              </a:spcAft>
              <a:buClr>
                <a:srgbClr val="1B2F36"/>
              </a:buClr>
              <a:buNone/>
            </a:pPr>
            <a:endParaRPr lang="en-US" sz="3200" b="1" dirty="0">
              <a:latin typeface="Calibri" panose="020F0502020204030204" pitchFamily="34" charset="0"/>
              <a:cs typeface="Calibri" panose="020F0502020204030204" pitchFamily="34" charset="0"/>
            </a:endParaRPr>
          </a:p>
          <a:p>
            <a:pPr marL="173736" lvl="1" indent="0">
              <a:spcBef>
                <a:spcPts val="0"/>
              </a:spcBef>
              <a:spcAft>
                <a:spcPts val="0"/>
              </a:spcAft>
              <a:buClr>
                <a:srgbClr val="1B2F36"/>
              </a:buClr>
              <a:buNone/>
            </a:pPr>
            <a:r>
              <a:rPr lang="en-US" sz="2400" i="1" dirty="0">
                <a:latin typeface="Calibri" panose="020F0502020204030204" pitchFamily="34" charset="0"/>
                <a:cs typeface="Calibri" panose="020F0502020204030204" pitchFamily="34" charset="0"/>
              </a:rPr>
              <a:t>Less than an 80% response rate from households in the previous year. </a:t>
            </a:r>
          </a:p>
          <a:p>
            <a:pPr marL="173736" lvl="1" indent="0">
              <a:spcBef>
                <a:spcPts val="0"/>
              </a:spcBef>
              <a:spcAft>
                <a:spcPts val="0"/>
              </a:spcAft>
              <a:buClr>
                <a:srgbClr val="1B2F36"/>
              </a:buClr>
              <a:buNone/>
            </a:pPr>
            <a:endParaRPr lang="en-US" sz="2400" i="1" dirty="0">
              <a:latin typeface="Calibri" panose="020F0502020204030204" pitchFamily="34" charset="0"/>
              <a:cs typeface="Calibri" panose="020F0502020204030204" pitchFamily="34" charset="0"/>
            </a:endParaRPr>
          </a:p>
          <a:p>
            <a:pPr marL="173736" lvl="1" indent="0">
              <a:spcBef>
                <a:spcPts val="0"/>
              </a:spcBef>
              <a:spcAft>
                <a:spcPts val="0"/>
              </a:spcAft>
              <a:buClr>
                <a:srgbClr val="1B2F36"/>
              </a:buClr>
              <a:buNone/>
            </a:pPr>
            <a:r>
              <a:rPr lang="en-US" sz="2400" i="1" dirty="0">
                <a:latin typeface="Calibri" panose="020F0502020204030204" pitchFamily="34" charset="0"/>
                <a:cs typeface="Calibri" panose="020F0502020204030204" pitchFamily="34" charset="0"/>
              </a:rPr>
              <a:t>Applications for verification chosen at random from </a:t>
            </a:r>
            <a:r>
              <a:rPr lang="en-US" sz="2400" b="1" i="1" dirty="0">
                <a:latin typeface="Calibri" panose="020F0502020204030204" pitchFamily="34" charset="0"/>
                <a:cs typeface="Calibri" panose="020F0502020204030204" pitchFamily="34" charset="0"/>
              </a:rPr>
              <a:t>error prone applications</a:t>
            </a:r>
            <a:r>
              <a:rPr lang="en-US" sz="2400" i="1" dirty="0">
                <a:latin typeface="Calibri" panose="020F0502020204030204" pitchFamily="34" charset="0"/>
                <a:cs typeface="Calibri" panose="020F0502020204030204" pitchFamily="34" charset="0"/>
              </a:rPr>
              <a:t>. </a:t>
            </a:r>
            <a:endParaRPr lang="en-US" sz="2000" b="1"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616789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07" y="585216"/>
            <a:ext cx="10179493" cy="1499616"/>
          </a:xfrm>
        </p:spPr>
        <p:txBody>
          <a:bodyPr/>
          <a:lstStyle/>
          <a:p>
            <a:r>
              <a:rPr lang="en-US" dirty="0">
                <a:solidFill>
                  <a:srgbClr val="C00000"/>
                </a:solidFill>
                <a:latin typeface="Calibri" panose="020F0502020204030204" pitchFamily="34" charset="0"/>
                <a:cs typeface="Calibri" panose="020F0502020204030204" pitchFamily="34" charset="0"/>
              </a:rPr>
              <a:t>Between October 1 and 31 </a:t>
            </a:r>
          </a:p>
        </p:txBody>
      </p:sp>
      <p:sp>
        <p:nvSpPr>
          <p:cNvPr id="3" name="Content Placeholder 2"/>
          <p:cNvSpPr>
            <a:spLocks noGrp="1"/>
          </p:cNvSpPr>
          <p:nvPr>
            <p:ph idx="1"/>
          </p:nvPr>
        </p:nvSpPr>
        <p:spPr>
          <a:xfrm>
            <a:off x="1245140" y="1831913"/>
            <a:ext cx="11006810" cy="4224528"/>
          </a:xfrm>
        </p:spPr>
        <p:txBody>
          <a:bodyPr>
            <a:noAutofit/>
          </a:bodyPr>
          <a:lstStyle/>
          <a:p>
            <a:pPr marL="457200" indent="-457200">
              <a:buClr>
                <a:srgbClr val="8E0000"/>
              </a:buClr>
              <a:buFont typeface="+mj-lt"/>
              <a:buAutoNum type="arabicPeriod"/>
            </a:pPr>
            <a:r>
              <a:rPr lang="en-US" sz="2800" dirty="0">
                <a:latin typeface="Calibri" panose="020F0502020204030204" pitchFamily="34" charset="0"/>
                <a:cs typeface="Calibri" panose="020F0502020204030204" pitchFamily="34" charset="0"/>
              </a:rPr>
              <a:t>Select applications for verification (REMEMBER: 3% - round up!)</a:t>
            </a:r>
          </a:p>
          <a:p>
            <a:pPr marL="457200" indent="-457200">
              <a:buClr>
                <a:srgbClr val="8E0000"/>
              </a:buClr>
              <a:buFont typeface="+mj-lt"/>
              <a:buAutoNum type="arabicPeriod"/>
            </a:pPr>
            <a:r>
              <a:rPr lang="en-US" sz="2800" dirty="0">
                <a:latin typeface="Calibri" panose="020F0502020204030204" pitchFamily="34" charset="0"/>
                <a:cs typeface="Calibri" panose="020F0502020204030204" pitchFamily="34" charset="0"/>
              </a:rPr>
              <a:t>Conduct confirmation review (double check) </a:t>
            </a:r>
          </a:p>
          <a:p>
            <a:pPr marL="457200" indent="-457200">
              <a:buClr>
                <a:srgbClr val="8E0000"/>
              </a:buClr>
              <a:buFont typeface="+mj-lt"/>
              <a:buAutoNum type="arabicPeriod"/>
            </a:pPr>
            <a:r>
              <a:rPr lang="en-US" sz="2800" dirty="0">
                <a:latin typeface="Calibri" panose="020F0502020204030204" pitchFamily="34" charset="0"/>
                <a:cs typeface="Calibri" panose="020F0502020204030204" pitchFamily="34" charset="0"/>
              </a:rPr>
              <a:t>Attempt Direct Verification </a:t>
            </a:r>
          </a:p>
          <a:p>
            <a:pPr marL="457200" indent="-457200">
              <a:buClr>
                <a:srgbClr val="8E0000"/>
              </a:buClr>
              <a:buFont typeface="+mj-lt"/>
              <a:buAutoNum type="arabicPeriod"/>
            </a:pPr>
            <a:r>
              <a:rPr lang="en-US" sz="2800" dirty="0">
                <a:latin typeface="Calibri" panose="020F0502020204030204" pitchFamily="34" charset="0"/>
                <a:cs typeface="Calibri" panose="020F0502020204030204" pitchFamily="34" charset="0"/>
              </a:rPr>
              <a:t>Send household notification of selection</a:t>
            </a:r>
          </a:p>
          <a:p>
            <a:pPr marL="457200" indent="-457200">
              <a:buClr>
                <a:srgbClr val="8E0000"/>
              </a:buClr>
              <a:buFont typeface="+mj-lt"/>
              <a:buAutoNum type="arabicPeriod"/>
            </a:pPr>
            <a:r>
              <a:rPr lang="en-US" sz="2800" dirty="0">
                <a:latin typeface="Calibri" panose="020F0502020204030204" pitchFamily="34" charset="0"/>
                <a:cs typeface="Calibri" panose="020F0502020204030204" pitchFamily="34" charset="0"/>
              </a:rPr>
              <a:t>Collect information from households…follow up…multiple ways (call, email, mail, etc.)</a:t>
            </a:r>
          </a:p>
          <a:p>
            <a:pPr marL="457200" indent="-457200">
              <a:buClr>
                <a:srgbClr val="8E0000"/>
              </a:buClr>
              <a:buFont typeface="+mj-lt"/>
              <a:buAutoNum type="arabicPeriod"/>
            </a:pPr>
            <a:r>
              <a:rPr lang="en-US" sz="2800" dirty="0">
                <a:latin typeface="Calibri" panose="020F0502020204030204" pitchFamily="34" charset="0"/>
                <a:cs typeface="Calibri" panose="020F0502020204030204" pitchFamily="34" charset="0"/>
              </a:rPr>
              <a:t>Review documentation returned from household</a:t>
            </a:r>
          </a:p>
          <a:p>
            <a:pPr marL="457200" indent="-457200">
              <a:buClr>
                <a:srgbClr val="8E0000"/>
              </a:buClr>
              <a:buFont typeface="+mj-lt"/>
              <a:buAutoNum type="arabicPeriod"/>
            </a:pPr>
            <a:r>
              <a:rPr lang="en-US" sz="2800" dirty="0">
                <a:latin typeface="Calibri" panose="020F0502020204030204" pitchFamily="34" charset="0"/>
                <a:cs typeface="Calibri" panose="020F0502020204030204" pitchFamily="34" charset="0"/>
              </a:rPr>
              <a:t>Send household notification of results, update POS if needed </a:t>
            </a:r>
          </a:p>
        </p:txBody>
      </p:sp>
    </p:spTree>
    <p:extLst>
      <p:ext uri="{BB962C8B-B14F-4D97-AF65-F5344CB8AC3E}">
        <p14:creationId xmlns:p14="http://schemas.microsoft.com/office/powerpoint/2010/main" val="1071713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05" y="585216"/>
            <a:ext cx="10147595" cy="1499616"/>
          </a:xfrm>
        </p:spPr>
        <p:txBody>
          <a:bodyPr/>
          <a:lstStyle/>
          <a:p>
            <a:r>
              <a:rPr lang="en-US" dirty="0">
                <a:solidFill>
                  <a:srgbClr val="C00000"/>
                </a:solidFill>
                <a:latin typeface="Calibri" panose="020F0502020204030204" pitchFamily="34" charset="0"/>
                <a:cs typeface="Calibri" panose="020F0502020204030204" pitchFamily="34" charset="0"/>
              </a:rPr>
              <a:t>November 15 </a:t>
            </a:r>
          </a:p>
        </p:txBody>
      </p:sp>
      <p:sp>
        <p:nvSpPr>
          <p:cNvPr id="3" name="Content Placeholder 2"/>
          <p:cNvSpPr>
            <a:spLocks noGrp="1"/>
          </p:cNvSpPr>
          <p:nvPr>
            <p:ph idx="1"/>
          </p:nvPr>
        </p:nvSpPr>
        <p:spPr>
          <a:xfrm>
            <a:off x="850606" y="2286001"/>
            <a:ext cx="10069032" cy="3593591"/>
          </a:xfrm>
        </p:spPr>
        <p:txBody>
          <a:bodyPr/>
          <a:lstStyle/>
          <a:p>
            <a:pPr marL="0" indent="0" algn="ctr">
              <a:buNone/>
            </a:pPr>
            <a:r>
              <a:rPr lang="en-US" sz="4000" dirty="0">
                <a:latin typeface="Calibri" panose="020F0502020204030204" pitchFamily="34" charset="0"/>
                <a:cs typeface="Calibri" panose="020F0502020204030204" pitchFamily="34" charset="0"/>
              </a:rPr>
              <a:t>Deadline to submit Verification Report in MAPS</a:t>
            </a:r>
          </a:p>
          <a:p>
            <a:pPr marL="0" indent="0" algn="ctr">
              <a:buNone/>
            </a:pPr>
            <a:endParaRPr lang="en-US" sz="4000" b="1" dirty="0">
              <a:latin typeface="Calibri" panose="020F0502020204030204" pitchFamily="34" charset="0"/>
              <a:cs typeface="Calibri" panose="020F0502020204030204" pitchFamily="34" charset="0"/>
            </a:endParaRPr>
          </a:p>
          <a:p>
            <a:pPr marL="0" indent="0" algn="ctr">
              <a:buNone/>
            </a:pPr>
            <a:endParaRPr lang="en-US" dirty="0"/>
          </a:p>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3E68F877-3E47-418A-B546-65C17DBF81E5}"/>
              </a:ext>
            </a:extLst>
          </p:cNvPr>
          <p:cNvSpPr txBox="1"/>
          <p:nvPr/>
        </p:nvSpPr>
        <p:spPr>
          <a:xfrm>
            <a:off x="1469985" y="3310359"/>
            <a:ext cx="8136398" cy="1508105"/>
          </a:xfrm>
          <a:prstGeom prst="rect">
            <a:avLst/>
          </a:prstGeom>
          <a:noFill/>
        </p:spPr>
        <p:txBody>
          <a:bodyPr wrap="square" rtlCol="0">
            <a:spAutoFit/>
          </a:bodyPr>
          <a:lstStyle/>
          <a:p>
            <a:r>
              <a:rPr lang="en-US" sz="2400" b="1" dirty="0"/>
              <a:t>If 1 or more applications are submitted: </a:t>
            </a:r>
            <a:r>
              <a:rPr lang="en-US" sz="2400" dirty="0"/>
              <a:t>complete verification process and submit report in MAPS</a:t>
            </a:r>
          </a:p>
          <a:p>
            <a:endParaRPr lang="en-US" sz="2000" b="1" dirty="0"/>
          </a:p>
          <a:p>
            <a:r>
              <a:rPr lang="en-US" sz="2400" b="1" dirty="0"/>
              <a:t>If 0 applications are processed: </a:t>
            </a:r>
            <a:r>
              <a:rPr lang="en-US" sz="2400" dirty="0"/>
              <a:t>submit report in MAPS</a:t>
            </a:r>
          </a:p>
        </p:txBody>
      </p:sp>
    </p:spTree>
    <p:extLst>
      <p:ext uri="{BB962C8B-B14F-4D97-AF65-F5344CB8AC3E}">
        <p14:creationId xmlns:p14="http://schemas.microsoft.com/office/powerpoint/2010/main" val="2674635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2263-80ED-4B17-9507-26569E0DA890}"/>
              </a:ext>
            </a:extLst>
          </p:cNvPr>
          <p:cNvSpPr>
            <a:spLocks noGrp="1"/>
          </p:cNvSpPr>
          <p:nvPr>
            <p:ph type="title"/>
          </p:nvPr>
        </p:nvSpPr>
        <p:spPr>
          <a:xfrm>
            <a:off x="1278128" y="585216"/>
            <a:ext cx="9720072" cy="1023665"/>
          </a:xfrm>
        </p:spPr>
        <p:txBody>
          <a:bodyPr>
            <a:normAutofit fontScale="90000"/>
          </a:bodyPr>
          <a:lstStyle/>
          <a:p>
            <a:r>
              <a:rPr lang="en-US" dirty="0">
                <a:solidFill>
                  <a:srgbClr val="C00000"/>
                </a:solidFill>
              </a:rPr>
              <a:t>Direct Certification Application (DCA)</a:t>
            </a:r>
          </a:p>
        </p:txBody>
      </p:sp>
      <p:pic>
        <p:nvPicPr>
          <p:cNvPr id="4" name="Content Placeholder 3">
            <a:extLst>
              <a:ext uri="{FF2B5EF4-FFF2-40B4-BE49-F238E27FC236}">
                <a16:creationId xmlns:a16="http://schemas.microsoft.com/office/drawing/2014/main" id="{9B91F427-F5A5-485F-B3AB-0547D757A0BF}"/>
              </a:ext>
            </a:extLst>
          </p:cNvPr>
          <p:cNvPicPr>
            <a:picLocks noGrp="1" noChangeAspect="1"/>
          </p:cNvPicPr>
          <p:nvPr>
            <p:ph idx="1"/>
          </p:nvPr>
        </p:nvPicPr>
        <p:blipFill>
          <a:blip r:embed="rId2"/>
          <a:stretch>
            <a:fillRect/>
          </a:stretch>
        </p:blipFill>
        <p:spPr>
          <a:xfrm>
            <a:off x="1620456" y="1705309"/>
            <a:ext cx="6539696" cy="4786997"/>
          </a:xfrm>
          <a:prstGeom prst="rect">
            <a:avLst/>
          </a:prstGeom>
        </p:spPr>
      </p:pic>
      <p:sp>
        <p:nvSpPr>
          <p:cNvPr id="5" name="TextBox 4">
            <a:extLst>
              <a:ext uri="{FF2B5EF4-FFF2-40B4-BE49-F238E27FC236}">
                <a16:creationId xmlns:a16="http://schemas.microsoft.com/office/drawing/2014/main" id="{A72FE05A-F83A-40E4-AD1C-B6319BA18B84}"/>
              </a:ext>
            </a:extLst>
          </p:cNvPr>
          <p:cNvSpPr txBox="1"/>
          <p:nvPr/>
        </p:nvSpPr>
        <p:spPr>
          <a:xfrm>
            <a:off x="8704162" y="2151727"/>
            <a:ext cx="3067291" cy="2554545"/>
          </a:xfrm>
          <a:prstGeom prst="rect">
            <a:avLst/>
          </a:prstGeom>
          <a:noFill/>
        </p:spPr>
        <p:txBody>
          <a:bodyPr wrap="square" rtlCol="0">
            <a:spAutoFit/>
          </a:bodyPr>
          <a:lstStyle/>
          <a:p>
            <a:pPr algn="ctr"/>
            <a:r>
              <a:rPr lang="en-US" sz="3200" dirty="0"/>
              <a:t>*If operating SSO you must still check at least 3 times per year!</a:t>
            </a:r>
          </a:p>
        </p:txBody>
      </p:sp>
    </p:spTree>
    <p:extLst>
      <p:ext uri="{BB962C8B-B14F-4D97-AF65-F5344CB8AC3E}">
        <p14:creationId xmlns:p14="http://schemas.microsoft.com/office/powerpoint/2010/main" val="4042221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6BF65A-7983-4ED3-9C1B-408BD5727BCC}"/>
              </a:ext>
            </a:extLst>
          </p:cNvPr>
          <p:cNvSpPr txBox="1"/>
          <p:nvPr/>
        </p:nvSpPr>
        <p:spPr>
          <a:xfrm>
            <a:off x="951411" y="2659559"/>
            <a:ext cx="10289177" cy="769441"/>
          </a:xfrm>
          <a:prstGeom prst="rect">
            <a:avLst/>
          </a:prstGeom>
          <a:noFill/>
        </p:spPr>
        <p:txBody>
          <a:bodyPr wrap="square" rtlCol="0">
            <a:spAutoFit/>
          </a:bodyPr>
          <a:lstStyle/>
          <a:p>
            <a:pPr algn="ctr"/>
            <a:r>
              <a:rPr lang="en-US" sz="4400" dirty="0">
                <a:solidFill>
                  <a:srgbClr val="C00000"/>
                </a:solidFill>
              </a:rPr>
              <a:t>Counting &amp; Claiming</a:t>
            </a:r>
          </a:p>
        </p:txBody>
      </p:sp>
    </p:spTree>
    <p:extLst>
      <p:ext uri="{BB962C8B-B14F-4D97-AF65-F5344CB8AC3E}">
        <p14:creationId xmlns:p14="http://schemas.microsoft.com/office/powerpoint/2010/main" val="2856497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808D-E4D6-49D1-BBBC-B5AD6EA24C76}"/>
              </a:ext>
            </a:extLst>
          </p:cNvPr>
          <p:cNvSpPr>
            <a:spLocks noGrp="1"/>
          </p:cNvSpPr>
          <p:nvPr>
            <p:ph type="title"/>
          </p:nvPr>
        </p:nvSpPr>
        <p:spPr>
          <a:xfrm>
            <a:off x="1278128" y="585216"/>
            <a:ext cx="9720072" cy="884769"/>
          </a:xfrm>
        </p:spPr>
        <p:txBody>
          <a:bodyPr/>
          <a:lstStyle/>
          <a:p>
            <a:r>
              <a:rPr lang="en-US" dirty="0">
                <a:solidFill>
                  <a:srgbClr val="C00000"/>
                </a:solidFill>
              </a:rPr>
              <a:t>Counting</a:t>
            </a:r>
          </a:p>
        </p:txBody>
      </p:sp>
      <p:graphicFrame>
        <p:nvGraphicFramePr>
          <p:cNvPr id="5" name="Diagram 4">
            <a:extLst>
              <a:ext uri="{FF2B5EF4-FFF2-40B4-BE49-F238E27FC236}">
                <a16:creationId xmlns:a16="http://schemas.microsoft.com/office/drawing/2014/main" id="{491C4B46-C5FC-4459-BE57-2201C6DF072D}"/>
              </a:ext>
            </a:extLst>
          </p:cNvPr>
          <p:cNvGraphicFramePr/>
          <p:nvPr>
            <p:extLst>
              <p:ext uri="{D42A27DB-BD31-4B8C-83A1-F6EECF244321}">
                <p14:modId xmlns:p14="http://schemas.microsoft.com/office/powerpoint/2010/main" val="4294205716"/>
              </p:ext>
            </p:extLst>
          </p:nvPr>
        </p:nvGraphicFramePr>
        <p:xfrm>
          <a:off x="1838444" y="1301458"/>
          <a:ext cx="1878957" cy="4390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8BA3496F-781B-4E6A-BFC0-3B4BAF4DAFD3}"/>
              </a:ext>
            </a:extLst>
          </p:cNvPr>
          <p:cNvGraphicFramePr/>
          <p:nvPr>
            <p:extLst>
              <p:ext uri="{D42A27DB-BD31-4B8C-83A1-F6EECF244321}">
                <p14:modId xmlns:p14="http://schemas.microsoft.com/office/powerpoint/2010/main" val="2695015541"/>
              </p:ext>
            </p:extLst>
          </p:nvPr>
        </p:nvGraphicFramePr>
        <p:xfrm>
          <a:off x="4788061" y="1882738"/>
          <a:ext cx="2191473" cy="43900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B31671E9-AD53-410C-A4C5-22C6B2085FCE}"/>
              </a:ext>
            </a:extLst>
          </p:cNvPr>
          <p:cNvSpPr txBox="1"/>
          <p:nvPr/>
        </p:nvSpPr>
        <p:spPr>
          <a:xfrm>
            <a:off x="8542116" y="2777924"/>
            <a:ext cx="3044142" cy="1938992"/>
          </a:xfrm>
          <a:prstGeom prst="rect">
            <a:avLst/>
          </a:prstGeom>
          <a:noFill/>
        </p:spPr>
        <p:txBody>
          <a:bodyPr wrap="square" rtlCol="0">
            <a:spAutoFit/>
          </a:bodyPr>
          <a:lstStyle/>
          <a:p>
            <a:r>
              <a:rPr lang="en-US" sz="2000" b="1" dirty="0"/>
              <a:t>*Count at Point of Service – meals in the classroom?</a:t>
            </a:r>
          </a:p>
          <a:p>
            <a:endParaRPr lang="en-US" sz="2000" b="1" dirty="0"/>
          </a:p>
          <a:p>
            <a:r>
              <a:rPr lang="en-US" sz="2000" b="1" dirty="0"/>
              <a:t>*Make sure no one is double counted</a:t>
            </a:r>
          </a:p>
        </p:txBody>
      </p:sp>
    </p:spTree>
    <p:extLst>
      <p:ext uri="{BB962C8B-B14F-4D97-AF65-F5344CB8AC3E}">
        <p14:creationId xmlns:p14="http://schemas.microsoft.com/office/powerpoint/2010/main" val="2413364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88C81-8B6A-438F-A25C-CD12D648A07C}"/>
              </a:ext>
            </a:extLst>
          </p:cNvPr>
          <p:cNvSpPr>
            <a:spLocks noGrp="1"/>
          </p:cNvSpPr>
          <p:nvPr>
            <p:ph type="title"/>
          </p:nvPr>
        </p:nvSpPr>
        <p:spPr/>
        <p:txBody>
          <a:bodyPr/>
          <a:lstStyle/>
          <a:p>
            <a:r>
              <a:rPr lang="en-US" dirty="0">
                <a:solidFill>
                  <a:srgbClr val="C00000"/>
                </a:solidFill>
                <a:latin typeface="Calibri" panose="020F0502020204030204" pitchFamily="34" charset="0"/>
                <a:cs typeface="Calibri" panose="020F0502020204030204" pitchFamily="34" charset="0"/>
              </a:rPr>
              <a:t>Claims</a:t>
            </a:r>
          </a:p>
        </p:txBody>
      </p:sp>
      <p:sp>
        <p:nvSpPr>
          <p:cNvPr id="3" name="Content Placeholder 2">
            <a:extLst>
              <a:ext uri="{FF2B5EF4-FFF2-40B4-BE49-F238E27FC236}">
                <a16:creationId xmlns:a16="http://schemas.microsoft.com/office/drawing/2014/main" id="{38A41A4D-D6A4-4B98-BEBC-B180DAD25CD6}"/>
              </a:ext>
            </a:extLst>
          </p:cNvPr>
          <p:cNvSpPr>
            <a:spLocks noGrp="1"/>
          </p:cNvSpPr>
          <p:nvPr>
            <p:ph idx="1"/>
          </p:nvPr>
        </p:nvSpPr>
        <p:spPr>
          <a:xfrm>
            <a:off x="713232" y="1828800"/>
            <a:ext cx="10284967" cy="4480560"/>
          </a:xfrm>
        </p:spPr>
        <p:txBody>
          <a:bodyPr>
            <a:normAutofit/>
          </a:bodyPr>
          <a:lstStyle/>
          <a:p>
            <a:pPr>
              <a:buFont typeface="Courier New" panose="02070309020205020404" pitchFamily="49" charset="0"/>
              <a:buChar char="o"/>
            </a:pPr>
            <a:r>
              <a:rPr lang="en-US" dirty="0">
                <a:latin typeface="Calibri" panose="020F0502020204030204" pitchFamily="34" charset="0"/>
                <a:cs typeface="Calibri" panose="020F0502020204030204" pitchFamily="34" charset="0"/>
              </a:rPr>
              <a:t> </a:t>
            </a:r>
            <a:r>
              <a:rPr lang="en-US" b="1" dirty="0">
                <a:highlight>
                  <a:srgbClr val="FFFF00"/>
                </a:highlight>
                <a:latin typeface="Calibri" panose="020F0502020204030204" pitchFamily="34" charset="0"/>
                <a:cs typeface="Calibri" panose="020F0502020204030204" pitchFamily="34" charset="0"/>
              </a:rPr>
              <a:t>Submit claims by the 10</a:t>
            </a:r>
            <a:r>
              <a:rPr lang="en-US" b="1" baseline="30000" dirty="0">
                <a:highlight>
                  <a:srgbClr val="FFFF00"/>
                </a:highlight>
                <a:latin typeface="Calibri" panose="020F0502020204030204" pitchFamily="34" charset="0"/>
                <a:cs typeface="Calibri" panose="020F0502020204030204" pitchFamily="34" charset="0"/>
              </a:rPr>
              <a:t>th</a:t>
            </a:r>
            <a:r>
              <a:rPr lang="en-US" b="1" dirty="0">
                <a:highlight>
                  <a:srgbClr val="FFFF00"/>
                </a:highlight>
                <a:latin typeface="Calibri" panose="020F0502020204030204" pitchFamily="34" charset="0"/>
                <a:cs typeface="Calibri" panose="020F0502020204030204" pitchFamily="34" charset="0"/>
              </a:rPr>
              <a:t> of the month</a:t>
            </a:r>
          </a:p>
          <a:p>
            <a:pPr lvl="1">
              <a:buFont typeface="Courier New" panose="02070309020205020404" pitchFamily="49" charset="0"/>
              <a:buChar char="o"/>
            </a:pP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Original Claim submissions </a:t>
            </a:r>
            <a:r>
              <a:rPr lang="en-US" dirty="0">
                <a:latin typeface="Calibri" panose="020F0502020204030204" pitchFamily="34" charset="0"/>
                <a:cs typeface="Calibri" panose="020F0502020204030204" pitchFamily="34" charset="0"/>
              </a:rPr>
              <a:t>after 60 days from the claim month cannot be paid without approval of a one-time exception</a:t>
            </a:r>
          </a:p>
          <a:p>
            <a:pPr lvl="1">
              <a:buFont typeface="Courier New" panose="02070309020205020404" pitchFamily="49" charset="0"/>
              <a:buChar char="o"/>
            </a:pP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Revised Claim submissions </a:t>
            </a:r>
            <a:r>
              <a:rPr lang="en-US" dirty="0">
                <a:latin typeface="Calibri" panose="020F0502020204030204" pitchFamily="34" charset="0"/>
                <a:cs typeface="Calibri" panose="020F0502020204030204" pitchFamily="34" charset="0"/>
              </a:rPr>
              <a:t>after 90 days from the claim month cannot be paid without approval of a one-time exception</a:t>
            </a:r>
          </a:p>
          <a:p>
            <a:pPr lvl="1">
              <a:buFont typeface="Courier New" panose="02070309020205020404" pitchFamily="49" charset="0"/>
              <a:buChar char="o"/>
            </a:pPr>
            <a:r>
              <a:rPr lang="en-US" dirty="0">
                <a:latin typeface="Calibri" panose="020F0502020204030204" pitchFamily="34" charset="0"/>
                <a:cs typeface="Calibri" panose="020F0502020204030204" pitchFamily="34" charset="0"/>
              </a:rPr>
              <a:t> Upward revisions can be completed up to 90 days past the claim month</a:t>
            </a:r>
          </a:p>
          <a:p>
            <a:pPr lvl="1">
              <a:buFont typeface="Courier New" panose="02070309020205020404" pitchFamily="49" charset="0"/>
              <a:buChar char="o"/>
            </a:pPr>
            <a:r>
              <a:rPr lang="en-US" dirty="0">
                <a:latin typeface="Calibri" panose="020F0502020204030204" pitchFamily="34" charset="0"/>
                <a:cs typeface="Calibri" panose="020F0502020204030204" pitchFamily="34" charset="0"/>
              </a:rPr>
              <a:t> Downward revisions can be completed at any time</a:t>
            </a:r>
          </a:p>
          <a:p>
            <a:pPr lvl="1">
              <a:buFont typeface="Courier New" panose="02070309020205020404" pitchFamily="49" charset="0"/>
              <a:buChar char="o"/>
            </a:pPr>
            <a:r>
              <a:rPr lang="en-US" dirty="0">
                <a:latin typeface="Calibri" panose="020F0502020204030204" pitchFamily="34" charset="0"/>
                <a:cs typeface="Calibri" panose="020F0502020204030204" pitchFamily="34" charset="0"/>
              </a:rPr>
              <a:t> Revisions resulting in no changes in reimbursement can be completed at any time</a:t>
            </a:r>
          </a:p>
          <a:p>
            <a:pPr lvl="1">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a:p>
            <a:pPr>
              <a:buFont typeface="Courier New" panose="02070309020205020404" pitchFamily="49" charset="0"/>
              <a:buChar char="o"/>
            </a:pPr>
            <a:r>
              <a:rPr lang="en-US" b="1" dirty="0">
                <a:latin typeface="Calibri" panose="020F0502020204030204" pitchFamily="34" charset="0"/>
                <a:cs typeface="Calibri" panose="020F0502020204030204" pitchFamily="34" charset="0"/>
              </a:rPr>
              <a:t> One-time exception requests require a corrective action plan</a:t>
            </a:r>
          </a:p>
          <a:p>
            <a:pPr lvl="1">
              <a:buFont typeface="Courier New" panose="02070309020205020404" pitchFamily="49" charset="0"/>
              <a:buChar char="o"/>
            </a:pPr>
            <a:r>
              <a:rPr lang="en-US" dirty="0">
                <a:latin typeface="Calibri" panose="020F0502020204030204" pitchFamily="34" charset="0"/>
                <a:cs typeface="Calibri" panose="020F0502020204030204" pitchFamily="34" charset="0"/>
              </a:rPr>
              <a:t> Sponsors allowed one exception every 36 months </a:t>
            </a:r>
          </a:p>
          <a:p>
            <a:pPr lvl="1">
              <a:buFont typeface="Courier New" panose="02070309020205020404" pitchFamily="49" charset="0"/>
              <a:buChar char="o"/>
            </a:pPr>
            <a:r>
              <a:rPr lang="en-US" dirty="0">
                <a:latin typeface="Calibri" panose="020F0502020204030204" pitchFamily="34" charset="0"/>
                <a:cs typeface="Calibri" panose="020F0502020204030204" pitchFamily="34" charset="0"/>
              </a:rPr>
              <a:t> Exceptions are counted separately for the Summer Food Service Program </a:t>
            </a:r>
          </a:p>
          <a:p>
            <a:pPr lvl="1">
              <a:buFont typeface="Courier New" panose="02070309020205020404" pitchFamily="49" charset="0"/>
              <a:buChar char="o"/>
            </a:pPr>
            <a:r>
              <a:rPr lang="en-US" dirty="0">
                <a:latin typeface="Calibri" panose="020F0502020204030204" pitchFamily="34" charset="0"/>
                <a:cs typeface="Calibri" panose="020F0502020204030204" pitchFamily="34" charset="0"/>
              </a:rPr>
              <a:t> One time exceptions for payment can only be made for one month.</a:t>
            </a:r>
          </a:p>
          <a:p>
            <a:endParaRPr lang="en-US" dirty="0"/>
          </a:p>
        </p:txBody>
      </p:sp>
    </p:spTree>
    <p:extLst>
      <p:ext uri="{BB962C8B-B14F-4D97-AF65-F5344CB8AC3E}">
        <p14:creationId xmlns:p14="http://schemas.microsoft.com/office/powerpoint/2010/main" val="277580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98436" y="1006985"/>
            <a:ext cx="2791820" cy="742224"/>
          </a:xfrm>
        </p:spPr>
        <p:txBody>
          <a:bodyPr>
            <a:normAutofit fontScale="90000"/>
          </a:bodyPr>
          <a:lstStyle/>
          <a:p>
            <a:r>
              <a:rPr lang="en-US" sz="5400" dirty="0">
                <a:solidFill>
                  <a:srgbClr val="C00000"/>
                </a:solidFill>
                <a:latin typeface="Calibri" panose="020F0502020204030204" pitchFamily="34" charset="0"/>
              </a:rPr>
              <a:t>agenda</a:t>
            </a:r>
          </a:p>
        </p:txBody>
      </p:sp>
      <p:cxnSp>
        <p:nvCxnSpPr>
          <p:cNvPr id="12" name="Straight Connector 11"/>
          <p:cNvCxnSpPr/>
          <p:nvPr/>
        </p:nvCxnSpPr>
        <p:spPr>
          <a:xfrm flipH="1">
            <a:off x="976539" y="6239109"/>
            <a:ext cx="0" cy="5486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7ECEFDD8-6052-42ED-A8B3-F66E0BF763B3}"/>
              </a:ext>
            </a:extLst>
          </p:cNvPr>
          <p:cNvGraphicFramePr/>
          <p:nvPr>
            <p:extLst>
              <p:ext uri="{D42A27DB-BD31-4B8C-83A1-F6EECF244321}">
                <p14:modId xmlns:p14="http://schemas.microsoft.com/office/powerpoint/2010/main" val="4009130493"/>
              </p:ext>
            </p:extLst>
          </p:nvPr>
        </p:nvGraphicFramePr>
        <p:xfrm>
          <a:off x="217723" y="2024742"/>
          <a:ext cx="11489864" cy="3321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0599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6BF65A-7983-4ED3-9C1B-408BD5727BCC}"/>
              </a:ext>
            </a:extLst>
          </p:cNvPr>
          <p:cNvSpPr txBox="1"/>
          <p:nvPr/>
        </p:nvSpPr>
        <p:spPr>
          <a:xfrm>
            <a:off x="951411" y="2659559"/>
            <a:ext cx="10289177" cy="769441"/>
          </a:xfrm>
          <a:prstGeom prst="rect">
            <a:avLst/>
          </a:prstGeom>
          <a:noFill/>
        </p:spPr>
        <p:txBody>
          <a:bodyPr wrap="square" rtlCol="0">
            <a:spAutoFit/>
          </a:bodyPr>
          <a:lstStyle/>
          <a:p>
            <a:pPr algn="ctr"/>
            <a:r>
              <a:rPr lang="en-US" sz="4400" dirty="0">
                <a:solidFill>
                  <a:srgbClr val="C00000"/>
                </a:solidFill>
              </a:rPr>
              <a:t>Non-Profit School Food Service Account</a:t>
            </a:r>
          </a:p>
        </p:txBody>
      </p:sp>
    </p:spTree>
    <p:extLst>
      <p:ext uri="{BB962C8B-B14F-4D97-AF65-F5344CB8AC3E}">
        <p14:creationId xmlns:p14="http://schemas.microsoft.com/office/powerpoint/2010/main" val="207569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Calibri" panose="020F0502020204030204" pitchFamily="34" charset="0"/>
                <a:cs typeface="Arial" panose="020B0604020202020204" pitchFamily="34" charset="0"/>
              </a:rPr>
              <a:t>Meal Charge Policy</a:t>
            </a:r>
          </a:p>
        </p:txBody>
      </p:sp>
      <p:sp>
        <p:nvSpPr>
          <p:cNvPr id="3" name="Content Placeholder 2"/>
          <p:cNvSpPr>
            <a:spLocks noGrp="1"/>
          </p:cNvSpPr>
          <p:nvPr>
            <p:ph idx="1"/>
          </p:nvPr>
        </p:nvSpPr>
        <p:spPr>
          <a:xfrm>
            <a:off x="1096533" y="1666538"/>
            <a:ext cx="7865872" cy="5444148"/>
          </a:xfrm>
        </p:spPr>
        <p:txBody>
          <a:bodyPr>
            <a:noAutofit/>
          </a:bodyPr>
          <a:lstStyle/>
          <a:p>
            <a:pPr marL="128016" lvl="1" indent="0">
              <a:buNone/>
            </a:pPr>
            <a:endParaRPr lang="en-US" sz="3200" dirty="0">
              <a:latin typeface="Arial" panose="020B0604020202020204" pitchFamily="34" charset="0"/>
              <a:cs typeface="Arial" panose="020B0604020202020204" pitchFamily="34" charset="0"/>
            </a:endParaRPr>
          </a:p>
          <a:p>
            <a:pPr lvl="2">
              <a:buFont typeface="Wingdings" charset="2"/>
              <a:buChar char="§"/>
            </a:pPr>
            <a:r>
              <a:rPr lang="en-US" sz="2800" dirty="0">
                <a:solidFill>
                  <a:srgbClr val="C00000"/>
                </a:solidFill>
                <a:latin typeface="Calibri" panose="020F0502020204030204" pitchFamily="34" charset="0"/>
                <a:cs typeface="Calibri" panose="020F0502020204030204" pitchFamily="34" charset="0"/>
              </a:rPr>
              <a:t> </a:t>
            </a:r>
            <a:r>
              <a:rPr lang="en-US" sz="2800" b="1" dirty="0">
                <a:solidFill>
                  <a:srgbClr val="C00000"/>
                </a:solidFill>
                <a:latin typeface="Calibri" panose="020F0502020204030204" pitchFamily="34" charset="0"/>
                <a:cs typeface="Calibri" panose="020F0502020204030204" pitchFamily="34" charset="0"/>
              </a:rPr>
              <a:t>It’s required. </a:t>
            </a:r>
            <a:r>
              <a:rPr lang="en-US" sz="2800" dirty="0">
                <a:latin typeface="Calibri" panose="020F0502020204030204" pitchFamily="34" charset="0"/>
                <a:cs typeface="Calibri" panose="020F0502020204030204" pitchFamily="34" charset="0"/>
              </a:rPr>
              <a:t>Define process for </a:t>
            </a:r>
            <a:r>
              <a:rPr lang="en-US" sz="2800" b="1" dirty="0">
                <a:latin typeface="Calibri" panose="020F0502020204030204" pitchFamily="34" charset="0"/>
                <a:cs typeface="Calibri" panose="020F0502020204030204" pitchFamily="34" charset="0"/>
              </a:rPr>
              <a:t>delinquent </a:t>
            </a:r>
            <a:r>
              <a:rPr lang="en-US" sz="2800" dirty="0">
                <a:latin typeface="Calibri" panose="020F0502020204030204" pitchFamily="34" charset="0"/>
                <a:cs typeface="Calibri" panose="020F0502020204030204" pitchFamily="34" charset="0"/>
              </a:rPr>
              <a:t>and </a:t>
            </a:r>
            <a:r>
              <a:rPr lang="en-US" sz="2800" b="1" dirty="0">
                <a:latin typeface="Calibri" panose="020F0502020204030204" pitchFamily="34" charset="0"/>
                <a:cs typeface="Calibri" panose="020F0502020204030204" pitchFamily="34" charset="0"/>
              </a:rPr>
              <a:t>bad</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debt</a:t>
            </a:r>
            <a:r>
              <a:rPr lang="en-US" sz="2800" dirty="0">
                <a:latin typeface="Calibri" panose="020F0502020204030204" pitchFamily="34" charset="0"/>
                <a:cs typeface="Calibri" panose="020F0502020204030204" pitchFamily="34" charset="0"/>
              </a:rPr>
              <a:t>.</a:t>
            </a: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a:p>
            <a:pPr lvl="2">
              <a:buFont typeface="Wingdings" charset="2"/>
              <a:buChar char="§"/>
            </a:pPr>
            <a:r>
              <a:rPr lang="en-US" sz="2800" dirty="0">
                <a:latin typeface="Calibri" panose="020F0502020204030204" pitchFamily="34" charset="0"/>
                <a:cs typeface="Calibri" panose="020F0502020204030204" pitchFamily="34" charset="0"/>
              </a:rPr>
              <a:t> Communicate </a:t>
            </a:r>
            <a:r>
              <a:rPr lang="en-US" sz="2800" b="1" dirty="0">
                <a:latin typeface="Calibri" panose="020F0502020204030204" pitchFamily="34" charset="0"/>
                <a:cs typeface="Calibri" panose="020F0502020204030204" pitchFamily="34" charset="0"/>
              </a:rPr>
              <a:t>in writing.</a:t>
            </a:r>
            <a:br>
              <a:rPr lang="en-US" sz="2800" b="1"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a:p>
            <a:pPr lvl="2">
              <a:buFont typeface="Wingdings" charset="2"/>
              <a:buChar char="§"/>
            </a:pPr>
            <a:r>
              <a:rPr lang="en-US" sz="2800" dirty="0">
                <a:latin typeface="Calibri" panose="020F0502020204030204" pitchFamily="34" charset="0"/>
                <a:cs typeface="Calibri" panose="020F0502020204030204" pitchFamily="34" charset="0"/>
              </a:rPr>
              <a:t> Montana School Board Association Policy Template</a:t>
            </a: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a:p>
            <a:pPr lvl="2">
              <a:buFont typeface="Wingdings" charset="2"/>
              <a:buChar char="§"/>
            </a:pPr>
            <a:r>
              <a:rPr lang="en-US" sz="2800" dirty="0">
                <a:latin typeface="Calibri" panose="020F0502020204030204" pitchFamily="34" charset="0"/>
                <a:cs typeface="Calibri" panose="020F0502020204030204" pitchFamily="34" charset="0"/>
              </a:rPr>
              <a:t> Unpaid Meal Charges: Guidance Q&amp;A</a:t>
            </a:r>
          </a:p>
          <a:p>
            <a:pPr marL="310896" lvl="2" indent="0">
              <a:buNone/>
            </a:pPr>
            <a:endParaRPr lang="en-US" sz="2400" dirty="0">
              <a:latin typeface="Calibri" panose="020F0502020204030204" pitchFamily="34" charset="0"/>
              <a:cs typeface="Calibri" panose="020F0502020204030204" pitchFamily="34" charset="0"/>
            </a:endParaRPr>
          </a:p>
        </p:txBody>
      </p:sp>
      <p:pic>
        <p:nvPicPr>
          <p:cNvPr id="4" name="Picture 3" descr="iStock_000017173205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589" y="1666538"/>
            <a:ext cx="4946484" cy="3627422"/>
          </a:xfrm>
          <a:prstGeom prst="rect">
            <a:avLst/>
          </a:prstGeom>
        </p:spPr>
      </p:pic>
    </p:spTree>
    <p:extLst>
      <p:ext uri="{BB962C8B-B14F-4D97-AF65-F5344CB8AC3E}">
        <p14:creationId xmlns:p14="http://schemas.microsoft.com/office/powerpoint/2010/main" val="2886605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265337"/>
            <a:ext cx="9720072" cy="1499616"/>
          </a:xfrm>
        </p:spPr>
        <p:txBody>
          <a:bodyPr/>
          <a:lstStyle/>
          <a:p>
            <a:r>
              <a:rPr lang="en-US" dirty="0">
                <a:solidFill>
                  <a:srgbClr val="C00000"/>
                </a:solidFill>
                <a:latin typeface="Calibri" panose="020F0502020204030204" pitchFamily="34" charset="0"/>
              </a:rPr>
              <a:t>Paid Lunch Prices</a:t>
            </a:r>
          </a:p>
        </p:txBody>
      </p:sp>
      <p:sp>
        <p:nvSpPr>
          <p:cNvPr id="4" name="Content Placeholder 2"/>
          <p:cNvSpPr txBox="1">
            <a:spLocks/>
          </p:cNvSpPr>
          <p:nvPr/>
        </p:nvSpPr>
        <p:spPr>
          <a:xfrm>
            <a:off x="1193800" y="1335024"/>
            <a:ext cx="6167699" cy="5031052"/>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Courier New" charset="0"/>
              <a:buChar char="o"/>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128016" lvl="1" indent="0">
              <a:buClr>
                <a:prstClr val="white">
                  <a:lumMod val="50000"/>
                </a:prstClr>
              </a:buClr>
              <a:buFont typeface="Arial" charset="0"/>
              <a:buNone/>
            </a:pPr>
            <a:endParaRPr lang="en-US" sz="3200" dirty="0">
              <a:solidFill>
                <a:prstClr val="black"/>
              </a:solidFill>
              <a:cs typeface="Arial" panose="020B0604020202020204" pitchFamily="34" charset="0"/>
            </a:endParaRPr>
          </a:p>
          <a:p>
            <a:pPr lvl="1">
              <a:buClr>
                <a:prstClr val="white">
                  <a:lumMod val="50000"/>
                </a:prstClr>
              </a:buClr>
              <a:buFont typeface="Wingdings" panose="05000000000000000000" pitchFamily="2" charset="2"/>
              <a:buChar char="§"/>
            </a:pPr>
            <a:r>
              <a:rPr lang="en-US" sz="3200" b="1" dirty="0">
                <a:latin typeface="Calibri" panose="020F0502020204030204" pitchFamily="34" charset="0"/>
                <a:cs typeface="Calibri" panose="020F0502020204030204" pitchFamily="34" charset="0"/>
              </a:rPr>
              <a:t>Paid Lunch Equity Tool not required unless nonprofit school foodservice account is negative</a:t>
            </a:r>
          </a:p>
          <a:p>
            <a:pPr lvl="2">
              <a:buClr>
                <a:prstClr val="white">
                  <a:lumMod val="50000"/>
                </a:prstClr>
              </a:buClr>
              <a:buFont typeface="Wingdings" panose="05000000000000000000" pitchFamily="2" charset="2"/>
              <a:buChar char="§"/>
            </a:pPr>
            <a:r>
              <a:rPr lang="en-US" sz="2800" dirty="0">
                <a:solidFill>
                  <a:prstClr val="black"/>
                </a:solidFill>
                <a:latin typeface="Calibri" panose="020F0502020204030204" pitchFamily="34" charset="0"/>
                <a:cs typeface="Calibri" panose="020F0502020204030204" pitchFamily="34" charset="0"/>
              </a:rPr>
              <a:t>Annual USDA Memo</a:t>
            </a:r>
          </a:p>
          <a:p>
            <a:pPr lvl="2">
              <a:buClr>
                <a:prstClr val="white">
                  <a:lumMod val="50000"/>
                </a:prstClr>
              </a:buClr>
              <a:buFont typeface="Wingdings" panose="05000000000000000000" pitchFamily="2" charset="2"/>
              <a:buChar char="§"/>
            </a:pPr>
            <a:endParaRPr lang="en-US" sz="3200" dirty="0">
              <a:solidFill>
                <a:prstClr val="black"/>
              </a:solidFill>
              <a:latin typeface="Calibri" panose="020F0502020204030204" pitchFamily="34" charset="0"/>
              <a:cs typeface="Calibri" panose="020F0502020204030204" pitchFamily="34" charset="0"/>
            </a:endParaRPr>
          </a:p>
          <a:p>
            <a:pPr lvl="1">
              <a:buClr>
                <a:prstClr val="white">
                  <a:lumMod val="50000"/>
                </a:prstClr>
              </a:buClr>
              <a:buFont typeface="Wingdings" panose="05000000000000000000" pitchFamily="2" charset="2"/>
              <a:buChar char="§"/>
            </a:pPr>
            <a:r>
              <a:rPr lang="en-US" sz="3200" dirty="0">
                <a:solidFill>
                  <a:prstClr val="black"/>
                </a:solidFill>
                <a:latin typeface="Calibri" panose="020F0502020204030204" pitchFamily="34" charset="0"/>
                <a:cs typeface="Calibri" panose="020F0502020204030204" pitchFamily="34" charset="0"/>
              </a:rPr>
              <a:t> $3.12 </a:t>
            </a:r>
          </a:p>
          <a:p>
            <a:pPr lvl="2">
              <a:buClr>
                <a:prstClr val="white">
                  <a:lumMod val="50000"/>
                </a:prstClr>
              </a:buClr>
              <a:buFont typeface="Wingdings" panose="05000000000000000000" pitchFamily="2" charset="2"/>
              <a:buChar char="ü"/>
            </a:pPr>
            <a:r>
              <a:rPr lang="en-US" sz="2800" dirty="0">
                <a:solidFill>
                  <a:prstClr val="black"/>
                </a:solidFill>
                <a:latin typeface="Calibri" panose="020F0502020204030204" pitchFamily="34" charset="0"/>
                <a:cs typeface="Calibri" panose="020F0502020204030204" pitchFamily="34" charset="0"/>
              </a:rPr>
              <a:t>Free reimbursement $3.58 – paid reimbursement $0.40 = $3.12</a:t>
            </a:r>
          </a:p>
          <a:p>
            <a:pPr marL="128016" lvl="1" indent="0">
              <a:buClr>
                <a:prstClr val="white">
                  <a:lumMod val="50000"/>
                </a:prstClr>
              </a:buClr>
              <a:buNone/>
            </a:pPr>
            <a:endParaRPr lang="en-US" sz="3200" dirty="0">
              <a:solidFill>
                <a:prstClr val="black"/>
              </a:solidFill>
              <a:latin typeface="Calibri" panose="020F0502020204030204" pitchFamily="34" charset="0"/>
              <a:cs typeface="Calibri" panose="020F0502020204030204" pitchFamily="34" charset="0"/>
            </a:endParaRPr>
          </a:p>
          <a:p>
            <a:pPr marL="128016" lvl="1" indent="0">
              <a:buClr>
                <a:prstClr val="white">
                  <a:lumMod val="50000"/>
                </a:prstClr>
              </a:buClr>
              <a:buNone/>
            </a:pPr>
            <a:endParaRPr lang="en-US" sz="3200" dirty="0">
              <a:solidFill>
                <a:prstClr val="black"/>
              </a:solidFill>
              <a:latin typeface="Calibri" panose="020F0502020204030204" pitchFamily="34" charset="0"/>
              <a:cs typeface="Calibri" panose="020F0502020204030204" pitchFamily="34" charset="0"/>
            </a:endParaRPr>
          </a:p>
          <a:p>
            <a:pPr lvl="1">
              <a:buClr>
                <a:prstClr val="white">
                  <a:lumMod val="50000"/>
                </a:prstClr>
              </a:buClr>
              <a:buFont typeface="Wingdings" charset="2"/>
              <a:buChar char="§"/>
            </a:pPr>
            <a:endParaRPr lang="en-US" sz="2800" dirty="0">
              <a:solidFill>
                <a:prstClr val="black"/>
              </a:solidFill>
              <a:cs typeface="Arial" panose="020B0604020202020204" pitchFamily="34" charset="0"/>
            </a:endParaRPr>
          </a:p>
          <a:p>
            <a:pPr marL="0" indent="0">
              <a:buClr>
                <a:srgbClr val="F3A447"/>
              </a:buClr>
              <a:buFont typeface="Tw Cen MT" panose="020B0602020104020603" pitchFamily="34" charset="0"/>
              <a:buNone/>
            </a:pPr>
            <a:endParaRPr lang="en-US" sz="2400" dirty="0">
              <a:solidFill>
                <a:prstClr val="black"/>
              </a:solidFill>
              <a:cs typeface="Arial" panose="020B0604020202020204" pitchFamily="34" charset="0"/>
            </a:endParaRPr>
          </a:p>
        </p:txBody>
      </p:sp>
      <p:pic>
        <p:nvPicPr>
          <p:cNvPr id="5" name="Picture 4" descr="iStock_000012072245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0188" y="1690215"/>
            <a:ext cx="5515432" cy="3678793"/>
          </a:xfrm>
          <a:prstGeom prst="rect">
            <a:avLst/>
          </a:prstGeom>
        </p:spPr>
      </p:pic>
    </p:spTree>
    <p:extLst>
      <p:ext uri="{BB962C8B-B14F-4D97-AF65-F5344CB8AC3E}">
        <p14:creationId xmlns:p14="http://schemas.microsoft.com/office/powerpoint/2010/main" val="451827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1018297"/>
          </a:xfrm>
        </p:spPr>
        <p:txBody>
          <a:bodyPr/>
          <a:lstStyle/>
          <a:p>
            <a:r>
              <a:rPr lang="en-US" dirty="0">
                <a:solidFill>
                  <a:srgbClr val="C00000"/>
                </a:solidFill>
                <a:latin typeface="Calibri" panose="020F0502020204030204" pitchFamily="34" charset="0"/>
              </a:rPr>
              <a:t>Adult meal Prices</a:t>
            </a:r>
          </a:p>
        </p:txBody>
      </p:sp>
      <p:sp>
        <p:nvSpPr>
          <p:cNvPr id="4" name="Content Placeholder 2"/>
          <p:cNvSpPr txBox="1">
            <a:spLocks/>
          </p:cNvSpPr>
          <p:nvPr/>
        </p:nvSpPr>
        <p:spPr>
          <a:xfrm>
            <a:off x="1278128" y="2085126"/>
            <a:ext cx="10298176" cy="450783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Courier New" charset="0"/>
              <a:buChar char="o"/>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lvl="1">
              <a:buClr>
                <a:prstClr val="white">
                  <a:lumMod val="50000"/>
                </a:prstClr>
              </a:buClr>
              <a:buFont typeface="Wingdings" panose="05000000000000000000" pitchFamily="2" charset="2"/>
              <a:buChar char="§"/>
            </a:pPr>
            <a:r>
              <a:rPr lang="en-US" sz="3200" b="1" dirty="0">
                <a:solidFill>
                  <a:srgbClr val="C00000"/>
                </a:solidFill>
                <a:latin typeface="Calibri" panose="020F0502020204030204" pitchFamily="34" charset="0"/>
                <a:cs typeface="Calibri" panose="020F0502020204030204" pitchFamily="34" charset="0"/>
              </a:rPr>
              <a:t> It’s Required!</a:t>
            </a:r>
          </a:p>
          <a:p>
            <a:pPr marL="128016" lvl="1" indent="0">
              <a:buClr>
                <a:prstClr val="white">
                  <a:lumMod val="50000"/>
                </a:prstClr>
              </a:buClr>
              <a:buFont typeface="Arial" charset="0"/>
              <a:buNone/>
            </a:pPr>
            <a:r>
              <a:rPr lang="en-US" sz="3200" dirty="0">
                <a:solidFill>
                  <a:prstClr val="black"/>
                </a:solidFill>
                <a:latin typeface="Calibri" panose="020F0502020204030204" pitchFamily="34" charset="0"/>
                <a:cs typeface="Calibri" panose="020F0502020204030204" pitchFamily="34" charset="0"/>
              </a:rPr>
              <a:t> </a:t>
            </a:r>
          </a:p>
          <a:p>
            <a:pPr lvl="1">
              <a:buClr>
                <a:prstClr val="white">
                  <a:lumMod val="50000"/>
                </a:prstClr>
              </a:buClr>
              <a:buFont typeface="Wingdings" panose="05000000000000000000" pitchFamily="2" charset="2"/>
              <a:buChar char="§"/>
            </a:pPr>
            <a:r>
              <a:rPr lang="en-US" sz="3200" dirty="0">
                <a:solidFill>
                  <a:prstClr val="black"/>
                </a:solidFill>
                <a:latin typeface="Calibri" panose="020F0502020204030204" pitchFamily="34" charset="0"/>
                <a:cs typeface="Calibri" panose="020F0502020204030204" pitchFamily="34" charset="0"/>
              </a:rPr>
              <a:t> Adult Meal Price Memo</a:t>
            </a:r>
          </a:p>
          <a:p>
            <a:pPr lvl="2">
              <a:buClr>
                <a:prstClr val="white">
                  <a:lumMod val="50000"/>
                </a:prstClr>
              </a:buClr>
              <a:buFont typeface="Wingdings" panose="05000000000000000000" pitchFamily="2" charset="2"/>
              <a:buChar char="§"/>
            </a:pPr>
            <a:r>
              <a:rPr lang="en-US" sz="2800" dirty="0">
                <a:solidFill>
                  <a:prstClr val="black"/>
                </a:solidFill>
                <a:latin typeface="Calibri" panose="020F0502020204030204" pitchFamily="34" charset="0"/>
                <a:cs typeface="Calibri" panose="020F0502020204030204" pitchFamily="34" charset="0"/>
              </a:rPr>
              <a:t> 2020-21</a:t>
            </a:r>
          </a:p>
          <a:p>
            <a:pPr lvl="2">
              <a:buClr>
                <a:prstClr val="white">
                  <a:lumMod val="50000"/>
                </a:prstClr>
              </a:buClr>
              <a:buFont typeface="Wingdings" panose="05000000000000000000" pitchFamily="2" charset="2"/>
              <a:buChar char="§"/>
            </a:pPr>
            <a:r>
              <a:rPr lang="en-US" sz="2800" dirty="0">
                <a:solidFill>
                  <a:prstClr val="black"/>
                </a:solidFill>
                <a:latin typeface="Calibri" panose="020F0502020204030204" pitchFamily="34" charset="0"/>
                <a:cs typeface="Calibri" panose="020F0502020204030204" pitchFamily="34" charset="0"/>
              </a:rPr>
              <a:t> Breakfast $1.89</a:t>
            </a:r>
          </a:p>
          <a:p>
            <a:pPr lvl="2">
              <a:buClr>
                <a:prstClr val="white">
                  <a:lumMod val="50000"/>
                </a:prstClr>
              </a:buClr>
              <a:buFont typeface="Wingdings" panose="05000000000000000000" pitchFamily="2" charset="2"/>
              <a:buChar char="§"/>
            </a:pPr>
            <a:r>
              <a:rPr lang="en-US" sz="2800" dirty="0">
                <a:solidFill>
                  <a:prstClr val="black"/>
                </a:solidFill>
                <a:latin typeface="Calibri" panose="020F0502020204030204" pitchFamily="34" charset="0"/>
                <a:cs typeface="Calibri" panose="020F0502020204030204" pitchFamily="34" charset="0"/>
              </a:rPr>
              <a:t> Lunch $3.84</a:t>
            </a:r>
          </a:p>
          <a:p>
            <a:pPr lvl="1">
              <a:buClr>
                <a:prstClr val="white">
                  <a:lumMod val="50000"/>
                </a:prstClr>
              </a:buClr>
              <a:buFont typeface="Wingdings" panose="05000000000000000000" pitchFamily="2" charset="2"/>
              <a:buChar char="§"/>
            </a:pPr>
            <a:endParaRPr lang="en-US" sz="3200" dirty="0">
              <a:solidFill>
                <a:prstClr val="black"/>
              </a:solidFill>
              <a:latin typeface="Calibri" panose="020F0502020204030204" pitchFamily="34" charset="0"/>
              <a:cs typeface="Calibri" panose="020F0502020204030204" pitchFamily="34" charset="0"/>
            </a:endParaRPr>
          </a:p>
          <a:p>
            <a:pPr lvl="1">
              <a:buClr>
                <a:prstClr val="white">
                  <a:lumMod val="50000"/>
                </a:prstClr>
              </a:buClr>
              <a:buFont typeface="Wingdings" panose="05000000000000000000" pitchFamily="2" charset="2"/>
              <a:buChar char="§"/>
            </a:pPr>
            <a:r>
              <a:rPr lang="en-US" sz="3200" dirty="0">
                <a:solidFill>
                  <a:prstClr val="black"/>
                </a:solidFill>
                <a:latin typeface="Calibri" panose="020F0502020204030204" pitchFamily="34" charset="0"/>
                <a:cs typeface="Calibri" panose="020F0502020204030204" pitchFamily="34" charset="0"/>
              </a:rPr>
              <a:t> Factor in serving size</a:t>
            </a:r>
          </a:p>
        </p:txBody>
      </p:sp>
      <p:pic>
        <p:nvPicPr>
          <p:cNvPr id="5" name="Picture 4" descr="iStock_000016687508Medium-p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164" y="1837174"/>
            <a:ext cx="5549648" cy="3623921"/>
          </a:xfrm>
          <a:prstGeom prst="rect">
            <a:avLst/>
          </a:prstGeom>
        </p:spPr>
      </p:pic>
    </p:spTree>
    <p:extLst>
      <p:ext uri="{BB962C8B-B14F-4D97-AF65-F5344CB8AC3E}">
        <p14:creationId xmlns:p14="http://schemas.microsoft.com/office/powerpoint/2010/main" val="3853897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A la carte sales</a:t>
            </a:r>
          </a:p>
        </p:txBody>
      </p:sp>
      <p:sp>
        <p:nvSpPr>
          <p:cNvPr id="4" name="Content Placeholder 2"/>
          <p:cNvSpPr>
            <a:spLocks noGrp="1"/>
          </p:cNvSpPr>
          <p:nvPr>
            <p:ph idx="1"/>
          </p:nvPr>
        </p:nvSpPr>
        <p:spPr>
          <a:xfrm>
            <a:off x="1278128" y="2084832"/>
            <a:ext cx="6104805" cy="4022718"/>
          </a:xfrm>
        </p:spPr>
        <p:txBody>
          <a:bodyPr>
            <a:noAutofit/>
          </a:bodyPr>
          <a:lstStyle/>
          <a:p>
            <a:pPr>
              <a:buClr>
                <a:schemeClr val="bg1">
                  <a:lumMod val="50000"/>
                </a:schemeClr>
              </a:buClr>
              <a:buFont typeface="Wingdings" charset="2"/>
              <a:buChar char="§"/>
            </a:pPr>
            <a:r>
              <a:rPr lang="en-US" sz="3200"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Minimum</a:t>
            </a:r>
            <a:endParaRPr lang="en-US" sz="3200" dirty="0">
              <a:latin typeface="Calibri" panose="020F0502020204030204" pitchFamily="34" charset="0"/>
              <a:cs typeface="Calibri" panose="020F0502020204030204" pitchFamily="34" charset="0"/>
            </a:endParaRPr>
          </a:p>
          <a:p>
            <a:pPr lvl="1">
              <a:buFont typeface="Wingdings" charset="2"/>
              <a:buChar char="§"/>
            </a:pPr>
            <a:r>
              <a:rPr lang="en-US" sz="2800" dirty="0">
                <a:latin typeface="Calibri" panose="020F0502020204030204" pitchFamily="34" charset="0"/>
                <a:cs typeface="Calibri" panose="020F0502020204030204" pitchFamily="34" charset="0"/>
              </a:rPr>
              <a:t> Track a la carte milks and second entrees. </a:t>
            </a:r>
          </a:p>
          <a:p>
            <a:pPr marL="128016" lvl="1" indent="0">
              <a:buNone/>
            </a:pPr>
            <a:endParaRPr lang="en-US" sz="2800" dirty="0">
              <a:latin typeface="Calibri" panose="020F0502020204030204" pitchFamily="34" charset="0"/>
              <a:cs typeface="Calibri" panose="020F0502020204030204" pitchFamily="34" charset="0"/>
            </a:endParaRPr>
          </a:p>
          <a:p>
            <a:pPr>
              <a:buClr>
                <a:schemeClr val="bg1">
                  <a:lumMod val="50000"/>
                </a:schemeClr>
              </a:buClr>
              <a:buFont typeface="Wingdings" charset="2"/>
              <a:buChar char="§"/>
            </a:pPr>
            <a:r>
              <a:rPr lang="en-US" sz="3200"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Best Practice</a:t>
            </a:r>
          </a:p>
          <a:p>
            <a:pPr lvl="1">
              <a:buFont typeface="Wingdings" charset="2"/>
              <a:buChar char="§"/>
            </a:pPr>
            <a:r>
              <a:rPr lang="en-US" sz="2800" b="1" dirty="0">
                <a:solidFill>
                  <a:srgbClr val="C00000"/>
                </a:solidFill>
                <a:latin typeface="Calibri" panose="020F0502020204030204" pitchFamily="34" charset="0"/>
                <a:cs typeface="Calibri" panose="020F0502020204030204" pitchFamily="34" charset="0"/>
              </a:rPr>
              <a:t>Charge for a la carte items. </a:t>
            </a:r>
          </a:p>
        </p:txBody>
      </p:sp>
      <p:pic>
        <p:nvPicPr>
          <p:cNvPr id="5" name="Picture 4" descr="iStock_000024022465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932" y="2290742"/>
            <a:ext cx="5592068" cy="3816808"/>
          </a:xfrm>
          <a:prstGeom prst="rect">
            <a:avLst/>
          </a:prstGeom>
        </p:spPr>
      </p:pic>
    </p:spTree>
    <p:extLst>
      <p:ext uri="{BB962C8B-B14F-4D97-AF65-F5344CB8AC3E}">
        <p14:creationId xmlns:p14="http://schemas.microsoft.com/office/powerpoint/2010/main" val="3107532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C00000"/>
                </a:solidFill>
                <a:latin typeface="Calibri" panose="020F0502020204030204" pitchFamily="34" charset="0"/>
                <a:cs typeface="Arial" panose="020B0604020202020204" pitchFamily="34" charset="0"/>
              </a:rPr>
              <a:t>Lost Revenue Calculator</a:t>
            </a:r>
          </a:p>
        </p:txBody>
      </p:sp>
      <p:pic>
        <p:nvPicPr>
          <p:cNvPr id="5" name="Picture 4" descr="Lost Revenue Calculator_WIth Non Federal-finish (2) - Excel"/>
          <p:cNvPicPr>
            <a:picLocks noChangeAspect="1"/>
          </p:cNvPicPr>
          <p:nvPr/>
        </p:nvPicPr>
        <p:blipFill rotWithShape="1">
          <a:blip r:embed="rId3">
            <a:extLst>
              <a:ext uri="{28A0092B-C50C-407E-A947-70E740481C1C}">
                <a14:useLocalDpi xmlns:a14="http://schemas.microsoft.com/office/drawing/2010/main" val="0"/>
              </a:ext>
            </a:extLst>
          </a:blip>
          <a:srcRect l="6805" t="29838" r="11667" b="5695"/>
          <a:stretch/>
        </p:blipFill>
        <p:spPr>
          <a:xfrm>
            <a:off x="1168230" y="1828800"/>
            <a:ext cx="9939867" cy="4250266"/>
          </a:xfrm>
          <a:prstGeom prst="rect">
            <a:avLst/>
          </a:prstGeom>
        </p:spPr>
      </p:pic>
    </p:spTree>
    <p:extLst>
      <p:ext uri="{BB962C8B-B14F-4D97-AF65-F5344CB8AC3E}">
        <p14:creationId xmlns:p14="http://schemas.microsoft.com/office/powerpoint/2010/main" val="2726112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6BF65A-7983-4ED3-9C1B-408BD5727BCC}"/>
              </a:ext>
            </a:extLst>
          </p:cNvPr>
          <p:cNvSpPr txBox="1"/>
          <p:nvPr/>
        </p:nvSpPr>
        <p:spPr>
          <a:xfrm>
            <a:off x="1445623" y="939616"/>
            <a:ext cx="9300754" cy="769441"/>
          </a:xfrm>
          <a:prstGeom prst="rect">
            <a:avLst/>
          </a:prstGeom>
          <a:noFill/>
        </p:spPr>
        <p:txBody>
          <a:bodyPr wrap="square" rtlCol="0">
            <a:spAutoFit/>
          </a:bodyPr>
          <a:lstStyle/>
          <a:p>
            <a:pPr algn="ctr"/>
            <a:r>
              <a:rPr lang="en-US" sz="4400" dirty="0">
                <a:solidFill>
                  <a:srgbClr val="C00000"/>
                </a:solidFill>
              </a:rPr>
              <a:t>Questions? </a:t>
            </a:r>
          </a:p>
        </p:txBody>
      </p:sp>
      <p:pic>
        <p:nvPicPr>
          <p:cNvPr id="1026" name="Picture 2" descr="Questions You Should Never Ask Your Graphic Designer | Alter Impact Orange  County Website Design">
            <a:extLst>
              <a:ext uri="{FF2B5EF4-FFF2-40B4-BE49-F238E27FC236}">
                <a16:creationId xmlns:a16="http://schemas.microsoft.com/office/drawing/2014/main" id="{14AD11C7-0667-4B30-82C5-2CCABEA21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105" y="2351314"/>
            <a:ext cx="4109357" cy="410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835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6BF65A-7983-4ED3-9C1B-408BD5727BCC}"/>
              </a:ext>
            </a:extLst>
          </p:cNvPr>
          <p:cNvSpPr txBox="1"/>
          <p:nvPr/>
        </p:nvSpPr>
        <p:spPr>
          <a:xfrm>
            <a:off x="1445623" y="2659559"/>
            <a:ext cx="9300754" cy="769441"/>
          </a:xfrm>
          <a:prstGeom prst="rect">
            <a:avLst/>
          </a:prstGeom>
          <a:noFill/>
        </p:spPr>
        <p:txBody>
          <a:bodyPr wrap="square" rtlCol="0">
            <a:spAutoFit/>
          </a:bodyPr>
          <a:lstStyle/>
          <a:p>
            <a:pPr algn="ctr"/>
            <a:r>
              <a:rPr lang="en-US" sz="4400" dirty="0">
                <a:solidFill>
                  <a:srgbClr val="C00000"/>
                </a:solidFill>
              </a:rPr>
              <a:t>Introduction</a:t>
            </a:r>
          </a:p>
        </p:txBody>
      </p:sp>
    </p:spTree>
    <p:extLst>
      <p:ext uri="{BB962C8B-B14F-4D97-AF65-F5344CB8AC3E}">
        <p14:creationId xmlns:p14="http://schemas.microsoft.com/office/powerpoint/2010/main" val="163130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45" y="323841"/>
            <a:ext cx="10147595" cy="1104365"/>
          </a:xfrm>
        </p:spPr>
        <p:txBody>
          <a:bodyPr>
            <a:normAutofit/>
          </a:bodyPr>
          <a:lstStyle/>
          <a:p>
            <a:r>
              <a:rPr lang="en-US" sz="4400" dirty="0">
                <a:solidFill>
                  <a:srgbClr val="C00000"/>
                </a:solidFill>
                <a:latin typeface="Calibri" panose="020F0502020204030204" pitchFamily="34" charset="0"/>
                <a:cs typeface="Calibri" panose="020F0502020204030204" pitchFamily="34" charset="0"/>
              </a:rPr>
              <a:t>School Nutrition programs team</a:t>
            </a:r>
          </a:p>
        </p:txBody>
      </p:sp>
      <p:sp>
        <p:nvSpPr>
          <p:cNvPr id="4" name="AutoShape 2" descr="Image result for question mark"/>
          <p:cNvSpPr>
            <a:spLocks noChangeAspect="1" noChangeArrowheads="1"/>
          </p:cNvSpPr>
          <p:nvPr/>
        </p:nvSpPr>
        <p:spPr bwMode="auto">
          <a:xfrm>
            <a:off x="8052665" y="3365355"/>
            <a:ext cx="2144279" cy="21442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7DFA3FAF-68EF-4B05-9040-44396EB09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406"/>
          <a:stretch/>
        </p:blipFill>
        <p:spPr>
          <a:xfrm>
            <a:off x="1252888" y="1348359"/>
            <a:ext cx="8465466" cy="5010150"/>
          </a:xfrm>
          <a:prstGeom prst="rect">
            <a:avLst/>
          </a:prstGeom>
        </p:spPr>
      </p:pic>
      <p:pic>
        <p:nvPicPr>
          <p:cNvPr id="6" name="Picture 5">
            <a:extLst>
              <a:ext uri="{FF2B5EF4-FFF2-40B4-BE49-F238E27FC236}">
                <a16:creationId xmlns:a16="http://schemas.microsoft.com/office/drawing/2014/main" id="{F5C2FAA6-842F-41A5-9867-DCC388F2E58C}"/>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12000"/>
                    </a14:imgEffect>
                    <a14:imgEffect>
                      <a14:brightnessContrast bright="28000" contrast="10000"/>
                    </a14:imgEffect>
                  </a14:imgLayer>
                </a14:imgProps>
              </a:ext>
            </a:extLst>
          </a:blip>
          <a:srcRect r="13074"/>
          <a:stretch/>
        </p:blipFill>
        <p:spPr>
          <a:xfrm>
            <a:off x="8687354" y="3510273"/>
            <a:ext cx="1031000" cy="1479164"/>
          </a:xfrm>
          <a:prstGeom prst="rect">
            <a:avLst/>
          </a:prstGeom>
        </p:spPr>
      </p:pic>
      <p:pic>
        <p:nvPicPr>
          <p:cNvPr id="1026" name="Picture 2" descr="Guide to Common Grass Types in Greenville, SC - Lawnstarter">
            <a:extLst>
              <a:ext uri="{FF2B5EF4-FFF2-40B4-BE49-F238E27FC236}">
                <a16:creationId xmlns:a16="http://schemas.microsoft.com/office/drawing/2014/main" id="{B6165270-D6C2-4406-BF9E-3037CD576B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981" y="5012761"/>
            <a:ext cx="599373" cy="13457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835DD1-07FC-457F-A888-F384A292C0A6}"/>
              </a:ext>
            </a:extLst>
          </p:cNvPr>
          <p:cNvSpPr txBox="1"/>
          <p:nvPr/>
        </p:nvSpPr>
        <p:spPr>
          <a:xfrm>
            <a:off x="9845040" y="1348359"/>
            <a:ext cx="2164080" cy="4154984"/>
          </a:xfrm>
          <a:prstGeom prst="rect">
            <a:avLst/>
          </a:prstGeom>
          <a:noFill/>
        </p:spPr>
        <p:txBody>
          <a:bodyPr wrap="square" rtlCol="0">
            <a:spAutoFit/>
          </a:bodyPr>
          <a:lstStyle/>
          <a:p>
            <a:r>
              <a:rPr lang="en-US" sz="2000" b="1" dirty="0">
                <a:solidFill>
                  <a:srgbClr val="C00000"/>
                </a:solidFill>
              </a:rPr>
              <a:t>Top</a:t>
            </a:r>
            <a:r>
              <a:rPr lang="en-US" dirty="0"/>
              <a:t>:</a:t>
            </a:r>
          </a:p>
          <a:p>
            <a:r>
              <a:rPr lang="en-US" sz="1600" dirty="0"/>
              <a:t>Chris Emerson</a:t>
            </a:r>
          </a:p>
          <a:p>
            <a:r>
              <a:rPr lang="en-US" sz="1600" dirty="0"/>
              <a:t>Jackie Roller</a:t>
            </a:r>
          </a:p>
          <a:p>
            <a:r>
              <a:rPr lang="en-US" sz="1600" dirty="0"/>
              <a:t>Pam </a:t>
            </a:r>
            <a:r>
              <a:rPr lang="en-US" sz="1600" dirty="0" err="1"/>
              <a:t>Fruh</a:t>
            </a:r>
            <a:endParaRPr lang="en-US" sz="1600" dirty="0"/>
          </a:p>
          <a:p>
            <a:r>
              <a:rPr lang="en-US" sz="1600" dirty="0"/>
              <a:t>Clay Hickman</a:t>
            </a:r>
          </a:p>
          <a:p>
            <a:r>
              <a:rPr lang="en-US" sz="1600" dirty="0"/>
              <a:t>Camille </a:t>
            </a:r>
            <a:r>
              <a:rPr lang="en-US" sz="1600" dirty="0" err="1"/>
              <a:t>Biazzo</a:t>
            </a:r>
            <a:endParaRPr lang="en-US" sz="1600" dirty="0"/>
          </a:p>
          <a:p>
            <a:r>
              <a:rPr lang="en-US" sz="1600" dirty="0"/>
              <a:t>Erin Turner</a:t>
            </a:r>
          </a:p>
          <a:p>
            <a:r>
              <a:rPr lang="en-US" sz="1600" dirty="0"/>
              <a:t>Caroline Olson</a:t>
            </a:r>
          </a:p>
          <a:p>
            <a:endParaRPr lang="en-US" dirty="0"/>
          </a:p>
          <a:p>
            <a:r>
              <a:rPr lang="en-US" sz="2000" b="1" dirty="0">
                <a:solidFill>
                  <a:srgbClr val="C00000"/>
                </a:solidFill>
              </a:rPr>
              <a:t>Bottom</a:t>
            </a:r>
            <a:r>
              <a:rPr lang="en-US" sz="2000" dirty="0"/>
              <a:t>:</a:t>
            </a:r>
          </a:p>
          <a:p>
            <a:r>
              <a:rPr lang="en-US" sz="1600" dirty="0" err="1"/>
              <a:t>Alie</a:t>
            </a:r>
            <a:r>
              <a:rPr lang="en-US" sz="1600" dirty="0"/>
              <a:t> Wolf</a:t>
            </a:r>
          </a:p>
          <a:p>
            <a:r>
              <a:rPr lang="en-US" sz="1600" dirty="0"/>
              <a:t>Kim Lloyd</a:t>
            </a:r>
          </a:p>
          <a:p>
            <a:r>
              <a:rPr lang="en-US" sz="1600" dirty="0"/>
              <a:t>Rochelle Davies</a:t>
            </a:r>
          </a:p>
          <a:p>
            <a:r>
              <a:rPr lang="en-US" sz="1600" dirty="0"/>
              <a:t>Deb Jones</a:t>
            </a:r>
          </a:p>
          <a:p>
            <a:r>
              <a:rPr lang="en-US" sz="1600" dirty="0" err="1"/>
              <a:t>Bitsey</a:t>
            </a:r>
            <a:r>
              <a:rPr lang="en-US" sz="1600" dirty="0"/>
              <a:t> </a:t>
            </a:r>
            <a:r>
              <a:rPr lang="en-US" sz="1600" dirty="0" err="1"/>
              <a:t>Draur</a:t>
            </a:r>
            <a:endParaRPr lang="en-US" sz="1600" dirty="0"/>
          </a:p>
          <a:p>
            <a:r>
              <a:rPr lang="en-US" sz="1600" dirty="0"/>
              <a:t>Kelli Johnson</a:t>
            </a:r>
          </a:p>
        </p:txBody>
      </p:sp>
    </p:spTree>
    <p:extLst>
      <p:ext uri="{BB962C8B-B14F-4D97-AF65-F5344CB8AC3E}">
        <p14:creationId xmlns:p14="http://schemas.microsoft.com/office/powerpoint/2010/main" val="3231213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05" y="585216"/>
            <a:ext cx="10147595" cy="1499616"/>
          </a:xfrm>
        </p:spPr>
        <p:txBody>
          <a:bodyPr>
            <a:normAutofit/>
          </a:bodyPr>
          <a:lstStyle/>
          <a:p>
            <a:r>
              <a:rPr lang="en-US" sz="4400" dirty="0">
                <a:solidFill>
                  <a:srgbClr val="C00000"/>
                </a:solidFill>
                <a:latin typeface="Calibri" panose="020F0502020204030204" pitchFamily="34" charset="0"/>
                <a:cs typeface="Calibri" panose="020F0502020204030204" pitchFamily="34" charset="0"/>
              </a:rPr>
              <a:t>Specialist regional model</a:t>
            </a:r>
            <a:endParaRPr lang="en-US" sz="3200" dirty="0">
              <a:solidFill>
                <a:srgbClr val="C00000"/>
              </a:solidFill>
              <a:latin typeface="Calibri" panose="020F0502020204030204" pitchFamily="34" charset="0"/>
              <a:cs typeface="Calibri" panose="020F0502020204030204" pitchFamily="34" charset="0"/>
            </a:endParaRPr>
          </a:p>
        </p:txBody>
      </p:sp>
      <p:sp>
        <p:nvSpPr>
          <p:cNvPr id="4" name="AutoShape 2" descr="Image result for question mark"/>
          <p:cNvSpPr>
            <a:spLocks noChangeAspect="1" noChangeArrowheads="1"/>
          </p:cNvSpPr>
          <p:nvPr/>
        </p:nvSpPr>
        <p:spPr bwMode="auto">
          <a:xfrm>
            <a:off x="8052665" y="3365355"/>
            <a:ext cx="2144279" cy="21442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D2D3A560-A70D-459E-BC5E-424EB6666E33}"/>
              </a:ext>
            </a:extLst>
          </p:cNvPr>
          <p:cNvPicPr>
            <a:picLocks noChangeAspect="1"/>
          </p:cNvPicPr>
          <p:nvPr/>
        </p:nvPicPr>
        <p:blipFill rotWithShape="1">
          <a:blip r:embed="rId3"/>
          <a:srcRect l="1249" b="2827"/>
          <a:stretch/>
        </p:blipFill>
        <p:spPr>
          <a:xfrm>
            <a:off x="1036320" y="1721001"/>
            <a:ext cx="8075114" cy="4574808"/>
          </a:xfrm>
          <a:prstGeom prst="rect">
            <a:avLst/>
          </a:prstGeom>
        </p:spPr>
      </p:pic>
      <p:sp>
        <p:nvSpPr>
          <p:cNvPr id="5" name="TextBox 4">
            <a:extLst>
              <a:ext uri="{FF2B5EF4-FFF2-40B4-BE49-F238E27FC236}">
                <a16:creationId xmlns:a16="http://schemas.microsoft.com/office/drawing/2014/main" id="{26F0E399-66F6-445C-B83D-94EBCE448F06}"/>
              </a:ext>
            </a:extLst>
          </p:cNvPr>
          <p:cNvSpPr txBox="1"/>
          <p:nvPr/>
        </p:nvSpPr>
        <p:spPr>
          <a:xfrm>
            <a:off x="8958988" y="1951505"/>
            <a:ext cx="2918687" cy="3330399"/>
          </a:xfrm>
          <a:prstGeom prst="rect">
            <a:avLst/>
          </a:prstGeom>
          <a:noFill/>
        </p:spPr>
        <p:txBody>
          <a:bodyPr wrap="square" rtlCol="0">
            <a:spAutoFit/>
          </a:bodyPr>
          <a:lstStyle/>
          <a:p>
            <a:pPr>
              <a:lnSpc>
                <a:spcPct val="200000"/>
              </a:lnSpc>
            </a:pPr>
            <a:r>
              <a:rPr lang="en-US" dirty="0"/>
              <a:t>Region 1: Kelli Johnson</a:t>
            </a:r>
          </a:p>
          <a:p>
            <a:pPr>
              <a:lnSpc>
                <a:spcPct val="200000"/>
              </a:lnSpc>
            </a:pPr>
            <a:r>
              <a:rPr lang="en-US" dirty="0"/>
              <a:t>Region 2: Caroline Olson</a:t>
            </a:r>
          </a:p>
          <a:p>
            <a:pPr>
              <a:lnSpc>
                <a:spcPct val="200000"/>
              </a:lnSpc>
            </a:pPr>
            <a:r>
              <a:rPr lang="en-US" dirty="0"/>
              <a:t>Region 3: Jackie Roller</a:t>
            </a:r>
          </a:p>
          <a:p>
            <a:pPr>
              <a:lnSpc>
                <a:spcPct val="200000"/>
              </a:lnSpc>
            </a:pPr>
            <a:r>
              <a:rPr lang="en-US" dirty="0"/>
              <a:t>Region 4: Deb Jones</a:t>
            </a:r>
          </a:p>
          <a:p>
            <a:pPr>
              <a:lnSpc>
                <a:spcPct val="200000"/>
              </a:lnSpc>
            </a:pPr>
            <a:r>
              <a:rPr lang="en-US" dirty="0"/>
              <a:t>Region 5: Erin Turner</a:t>
            </a:r>
          </a:p>
          <a:p>
            <a:pPr>
              <a:lnSpc>
                <a:spcPct val="200000"/>
              </a:lnSpc>
            </a:pPr>
            <a:r>
              <a:rPr lang="en-US" dirty="0"/>
              <a:t>Region 6: Rochelle Davies</a:t>
            </a:r>
          </a:p>
        </p:txBody>
      </p:sp>
    </p:spTree>
    <p:extLst>
      <p:ext uri="{BB962C8B-B14F-4D97-AF65-F5344CB8AC3E}">
        <p14:creationId xmlns:p14="http://schemas.microsoft.com/office/powerpoint/2010/main" val="313786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A4AB-E500-4D3A-9D44-A51E5FB6B9BF}"/>
              </a:ext>
            </a:extLst>
          </p:cNvPr>
          <p:cNvSpPr>
            <a:spLocks noGrp="1"/>
          </p:cNvSpPr>
          <p:nvPr>
            <p:ph type="title"/>
          </p:nvPr>
        </p:nvSpPr>
        <p:spPr>
          <a:xfrm>
            <a:off x="1235964" y="229616"/>
            <a:ext cx="9720072" cy="827024"/>
          </a:xfrm>
        </p:spPr>
        <p:txBody>
          <a:bodyPr>
            <a:normAutofit/>
          </a:bodyPr>
          <a:lstStyle/>
          <a:p>
            <a:r>
              <a:rPr lang="en-US" sz="4000" dirty="0">
                <a:solidFill>
                  <a:srgbClr val="C00000"/>
                </a:solidFill>
              </a:rPr>
              <a:t>Specialist regional model</a:t>
            </a:r>
          </a:p>
        </p:txBody>
      </p:sp>
      <p:pic>
        <p:nvPicPr>
          <p:cNvPr id="4" name="Content Placeholder 3">
            <a:extLst>
              <a:ext uri="{FF2B5EF4-FFF2-40B4-BE49-F238E27FC236}">
                <a16:creationId xmlns:a16="http://schemas.microsoft.com/office/drawing/2014/main" id="{36CBCC1E-1E12-4D56-AF73-AAC75650288A}"/>
              </a:ext>
            </a:extLst>
          </p:cNvPr>
          <p:cNvPicPr>
            <a:picLocks noGrp="1" noChangeAspect="1"/>
          </p:cNvPicPr>
          <p:nvPr>
            <p:ph idx="1"/>
          </p:nvPr>
        </p:nvPicPr>
        <p:blipFill>
          <a:blip r:embed="rId2"/>
          <a:stretch>
            <a:fillRect/>
          </a:stretch>
        </p:blipFill>
        <p:spPr>
          <a:xfrm>
            <a:off x="1798709" y="904240"/>
            <a:ext cx="7777575" cy="5852160"/>
          </a:xfrm>
          <a:prstGeom prst="rect">
            <a:avLst/>
          </a:prstGeom>
        </p:spPr>
      </p:pic>
      <p:sp>
        <p:nvSpPr>
          <p:cNvPr id="3" name="Rectangle: Rounded Corners 2">
            <a:extLst>
              <a:ext uri="{FF2B5EF4-FFF2-40B4-BE49-F238E27FC236}">
                <a16:creationId xmlns:a16="http://schemas.microsoft.com/office/drawing/2014/main" id="{6763AD24-C31A-44CE-8AB8-D34C5F0043C4}"/>
              </a:ext>
            </a:extLst>
          </p:cNvPr>
          <p:cNvSpPr/>
          <p:nvPr/>
        </p:nvSpPr>
        <p:spPr>
          <a:xfrm>
            <a:off x="4319452" y="2525487"/>
            <a:ext cx="3675018" cy="3352800"/>
          </a:xfrm>
          <a:prstGeom prst="roundRect">
            <a:avLst>
              <a:gd name="adj" fmla="val 4887"/>
            </a:avLst>
          </a:prstGeom>
          <a:noFill/>
          <a:ln w="38100">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AE793FC-6993-468A-97D1-D43EE44815BB}"/>
              </a:ext>
            </a:extLst>
          </p:cNvPr>
          <p:cNvSpPr/>
          <p:nvPr/>
        </p:nvSpPr>
        <p:spPr>
          <a:xfrm>
            <a:off x="5138056" y="5878287"/>
            <a:ext cx="2856413" cy="566056"/>
          </a:xfrm>
          <a:prstGeom prst="roundRect">
            <a:avLst>
              <a:gd name="adj" fmla="val 34118"/>
            </a:avLst>
          </a:prstGeom>
          <a:noFill/>
          <a:ln w="38100">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ack with solid fill">
            <a:extLst>
              <a:ext uri="{FF2B5EF4-FFF2-40B4-BE49-F238E27FC236}">
                <a16:creationId xmlns:a16="http://schemas.microsoft.com/office/drawing/2014/main" id="{8E20411C-B4FE-4C21-96A9-E42DE447B2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7146" y="3206931"/>
            <a:ext cx="914400" cy="914400"/>
          </a:xfrm>
          <a:prstGeom prst="rect">
            <a:avLst/>
          </a:prstGeom>
        </p:spPr>
      </p:pic>
      <p:pic>
        <p:nvPicPr>
          <p:cNvPr id="8" name="Graphic 7" descr="Back with solid fill">
            <a:extLst>
              <a:ext uri="{FF2B5EF4-FFF2-40B4-BE49-F238E27FC236}">
                <a16:creationId xmlns:a16="http://schemas.microsoft.com/office/drawing/2014/main" id="{E710A72F-9711-46BC-8DC0-D6B45C7154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7146" y="5704115"/>
            <a:ext cx="914400" cy="914400"/>
          </a:xfrm>
          <a:prstGeom prst="rect">
            <a:avLst/>
          </a:prstGeom>
        </p:spPr>
      </p:pic>
    </p:spTree>
    <p:extLst>
      <p:ext uri="{BB962C8B-B14F-4D97-AF65-F5344CB8AC3E}">
        <p14:creationId xmlns:p14="http://schemas.microsoft.com/office/powerpoint/2010/main" val="328264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6BF65A-7983-4ED3-9C1B-408BD5727BCC}"/>
              </a:ext>
            </a:extLst>
          </p:cNvPr>
          <p:cNvSpPr txBox="1"/>
          <p:nvPr/>
        </p:nvSpPr>
        <p:spPr>
          <a:xfrm>
            <a:off x="1445623" y="2659559"/>
            <a:ext cx="9300754" cy="769441"/>
          </a:xfrm>
          <a:prstGeom prst="rect">
            <a:avLst/>
          </a:prstGeom>
          <a:noFill/>
        </p:spPr>
        <p:txBody>
          <a:bodyPr wrap="square" rtlCol="0">
            <a:spAutoFit/>
          </a:bodyPr>
          <a:lstStyle/>
          <a:p>
            <a:pPr algn="ctr"/>
            <a:r>
              <a:rPr lang="en-US" sz="4400" dirty="0">
                <a:solidFill>
                  <a:srgbClr val="C00000"/>
                </a:solidFill>
              </a:rPr>
              <a:t>What to Expect SY21-22</a:t>
            </a:r>
          </a:p>
        </p:txBody>
      </p:sp>
    </p:spTree>
    <p:extLst>
      <p:ext uri="{BB962C8B-B14F-4D97-AF65-F5344CB8AC3E}">
        <p14:creationId xmlns:p14="http://schemas.microsoft.com/office/powerpoint/2010/main" val="198390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F2782-C9A7-4719-901C-8CEFBE236521}"/>
              </a:ext>
            </a:extLst>
          </p:cNvPr>
          <p:cNvSpPr>
            <a:spLocks noGrp="1"/>
          </p:cNvSpPr>
          <p:nvPr>
            <p:ph type="title"/>
          </p:nvPr>
        </p:nvSpPr>
        <p:spPr>
          <a:xfrm>
            <a:off x="1278128" y="585216"/>
            <a:ext cx="9720072" cy="982327"/>
          </a:xfrm>
        </p:spPr>
        <p:txBody>
          <a:bodyPr/>
          <a:lstStyle/>
          <a:p>
            <a:r>
              <a:rPr lang="en-US" dirty="0">
                <a:solidFill>
                  <a:srgbClr val="C00000"/>
                </a:solidFill>
              </a:rPr>
              <a:t>NSLP or SSO</a:t>
            </a:r>
          </a:p>
        </p:txBody>
      </p:sp>
      <p:sp>
        <p:nvSpPr>
          <p:cNvPr id="5" name="TextBox 4">
            <a:extLst>
              <a:ext uri="{FF2B5EF4-FFF2-40B4-BE49-F238E27FC236}">
                <a16:creationId xmlns:a16="http://schemas.microsoft.com/office/drawing/2014/main" id="{1D698F30-10FE-4A57-BF4C-BC71216B665C}"/>
              </a:ext>
            </a:extLst>
          </p:cNvPr>
          <p:cNvSpPr txBox="1"/>
          <p:nvPr/>
        </p:nvSpPr>
        <p:spPr>
          <a:xfrm>
            <a:off x="3467097" y="3537857"/>
            <a:ext cx="5257800" cy="707886"/>
          </a:xfrm>
          <a:prstGeom prst="rect">
            <a:avLst/>
          </a:prstGeom>
          <a:noFill/>
        </p:spPr>
        <p:txBody>
          <a:bodyPr wrap="square" rtlCol="0">
            <a:spAutoFit/>
          </a:bodyPr>
          <a:lstStyle/>
          <a:p>
            <a:pPr algn="ctr"/>
            <a:r>
              <a:rPr lang="en-US" sz="4000" b="1" dirty="0"/>
              <a:t>Priorities of USDA</a:t>
            </a:r>
          </a:p>
        </p:txBody>
      </p:sp>
      <p:graphicFrame>
        <p:nvGraphicFramePr>
          <p:cNvPr id="6" name="Diagram 5">
            <a:extLst>
              <a:ext uri="{FF2B5EF4-FFF2-40B4-BE49-F238E27FC236}">
                <a16:creationId xmlns:a16="http://schemas.microsoft.com/office/drawing/2014/main" id="{7559CDA0-2FC8-47A1-A9E0-F0F5E9EFB673}"/>
              </a:ext>
            </a:extLst>
          </p:cNvPr>
          <p:cNvGraphicFramePr/>
          <p:nvPr>
            <p:extLst>
              <p:ext uri="{D42A27DB-BD31-4B8C-83A1-F6EECF244321}">
                <p14:modId xmlns:p14="http://schemas.microsoft.com/office/powerpoint/2010/main" val="3259729318"/>
              </p:ext>
            </p:extLst>
          </p:nvPr>
        </p:nvGraphicFramePr>
        <p:xfrm>
          <a:off x="2086517" y="1714814"/>
          <a:ext cx="8018965" cy="1485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C9AEE684-D215-4DAA-BCAA-A9F699021011}"/>
              </a:ext>
            </a:extLst>
          </p:cNvPr>
          <p:cNvSpPr txBox="1"/>
          <p:nvPr/>
        </p:nvSpPr>
        <p:spPr>
          <a:xfrm>
            <a:off x="1869618" y="4136886"/>
            <a:ext cx="8452759" cy="1938992"/>
          </a:xfrm>
          <a:prstGeom prst="rect">
            <a:avLst/>
          </a:prstGeom>
          <a:noFill/>
        </p:spPr>
        <p:txBody>
          <a:bodyPr wrap="square" rtlCol="0">
            <a:spAutoFit/>
          </a:bodyPr>
          <a:lstStyle/>
          <a:p>
            <a:pPr marL="285750" indent="-285750" algn="ctr">
              <a:buFont typeface="Courier New" panose="02070309020205020404" pitchFamily="49" charset="0"/>
              <a:buChar char="o"/>
            </a:pPr>
            <a:r>
              <a:rPr lang="en-US" sz="2400" dirty="0"/>
              <a:t>Supporting the reopening of schools and institutions</a:t>
            </a:r>
          </a:p>
          <a:p>
            <a:pPr marL="285750" indent="-285750" algn="ctr">
              <a:buFont typeface="Courier New" panose="02070309020205020404" pitchFamily="49" charset="0"/>
              <a:buChar char="o"/>
            </a:pPr>
            <a:r>
              <a:rPr lang="en-US" sz="2400" dirty="0"/>
              <a:t>Ensuring program access for children</a:t>
            </a:r>
          </a:p>
          <a:p>
            <a:pPr marL="285750" indent="-285750" algn="ctr">
              <a:buFont typeface="Courier New" panose="02070309020205020404" pitchFamily="49" charset="0"/>
              <a:buChar char="o"/>
            </a:pPr>
            <a:r>
              <a:rPr lang="en-US" sz="2400" dirty="0"/>
              <a:t>Increasing funding for program operators</a:t>
            </a:r>
          </a:p>
          <a:p>
            <a:pPr marL="285750" indent="-285750" algn="ctr">
              <a:buFont typeface="Courier New" panose="02070309020205020404" pitchFamily="49" charset="0"/>
              <a:buChar char="o"/>
            </a:pPr>
            <a:r>
              <a:rPr lang="en-US" sz="2400" dirty="0"/>
              <a:t>Providing additional flexibility</a:t>
            </a:r>
          </a:p>
          <a:p>
            <a:pPr marL="285750" indent="-285750" algn="ctr">
              <a:buFont typeface="Courier New" panose="02070309020205020404" pitchFamily="49" charset="0"/>
              <a:buChar char="o"/>
            </a:pPr>
            <a:r>
              <a:rPr lang="en-US" sz="2400" dirty="0"/>
              <a:t>Promoting nutritious meals</a:t>
            </a:r>
            <a:endParaRPr lang="en-US" dirty="0"/>
          </a:p>
        </p:txBody>
      </p:sp>
    </p:spTree>
    <p:extLst>
      <p:ext uri="{BB962C8B-B14F-4D97-AF65-F5344CB8AC3E}">
        <p14:creationId xmlns:p14="http://schemas.microsoft.com/office/powerpoint/2010/main" val="176136460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Integral">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5" id="{68E00E3D-A77C-1741-BC9E-8A73079B037E}" vid="{8C512E34-964D-B84D-9C0B-BE53207C5D09}"/>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16067</TotalTime>
  <Words>1847</Words>
  <Application>Microsoft Office PowerPoint</Application>
  <PresentationFormat>Widescreen</PresentationFormat>
  <Paragraphs>293</Paragraphs>
  <Slides>36</Slides>
  <Notes>17</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Arial</vt:lpstr>
      <vt:lpstr>Arial Rounded MT Bold</vt:lpstr>
      <vt:lpstr>Calibri</vt:lpstr>
      <vt:lpstr>Courier New</vt:lpstr>
      <vt:lpstr>Noto Sans Symbols</vt:lpstr>
      <vt:lpstr>Tw Cen MT</vt:lpstr>
      <vt:lpstr>Twentieth Century</vt:lpstr>
      <vt:lpstr>Wingdings</vt:lpstr>
      <vt:lpstr>Wingdings 3</vt:lpstr>
      <vt:lpstr>Integral</vt:lpstr>
      <vt:lpstr>1_Integral</vt:lpstr>
      <vt:lpstr>School Nutrition Resource Management</vt:lpstr>
      <vt:lpstr>THANK YOU!</vt:lpstr>
      <vt:lpstr>agenda</vt:lpstr>
      <vt:lpstr>PowerPoint Presentation</vt:lpstr>
      <vt:lpstr>School Nutrition programs team</vt:lpstr>
      <vt:lpstr>Specialist regional model</vt:lpstr>
      <vt:lpstr>Specialist regional model</vt:lpstr>
      <vt:lpstr>PowerPoint Presentation</vt:lpstr>
      <vt:lpstr>NSLP or SSO</vt:lpstr>
      <vt:lpstr>NSLP/SBP vs SSO Comparison</vt:lpstr>
      <vt:lpstr>NSLP vs SSO</vt:lpstr>
      <vt:lpstr>NSLP or SSO?</vt:lpstr>
      <vt:lpstr>Administrative Reviews?</vt:lpstr>
      <vt:lpstr>Administrative Reviews</vt:lpstr>
      <vt:lpstr>PowerPoint Presentation</vt:lpstr>
      <vt:lpstr>Application highlights</vt:lpstr>
      <vt:lpstr>Applications with SSO?</vt:lpstr>
      <vt:lpstr>Application organization</vt:lpstr>
      <vt:lpstr>F/R process overview</vt:lpstr>
      <vt:lpstr>Questions? Eligibility manual for school meals </vt:lpstr>
      <vt:lpstr>Verification?</vt:lpstr>
      <vt:lpstr>What is verification?</vt:lpstr>
      <vt:lpstr>All districts fall into one of the following two categories:</vt:lpstr>
      <vt:lpstr>Between October 1 and 31 </vt:lpstr>
      <vt:lpstr>November 15 </vt:lpstr>
      <vt:lpstr>Direct Certification Application (DCA)</vt:lpstr>
      <vt:lpstr>PowerPoint Presentation</vt:lpstr>
      <vt:lpstr>Counting</vt:lpstr>
      <vt:lpstr>Claims</vt:lpstr>
      <vt:lpstr>PowerPoint Presentation</vt:lpstr>
      <vt:lpstr>Meal Charge Policy</vt:lpstr>
      <vt:lpstr>Paid Lunch Prices</vt:lpstr>
      <vt:lpstr>Adult meal Prices</vt:lpstr>
      <vt:lpstr>A la carte sales</vt:lpstr>
      <vt:lpstr>Lost Revenue Calculator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FALL WORKSHOP</dc:title>
  <dc:creator>McGoven, Camille</dc:creator>
  <cp:lastModifiedBy>Davies, Rochelle</cp:lastModifiedBy>
  <cp:revision>75</cp:revision>
  <dcterms:created xsi:type="dcterms:W3CDTF">2018-01-05T21:31:13Z</dcterms:created>
  <dcterms:modified xsi:type="dcterms:W3CDTF">2021-06-16T13:37:00Z</dcterms:modified>
</cp:coreProperties>
</file>