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wehJleUwa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opkeepapp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889185"/>
            <a:ext cx="10572000" cy="2531013"/>
          </a:xfrm>
        </p:spPr>
        <p:txBody>
          <a:bodyPr/>
          <a:lstStyle/>
          <a:p>
            <a:r>
              <a:rPr lang="en-US" sz="2000" dirty="0" smtClean="0"/>
              <a:t>Cheri’ Nygard, Wolf Point Schools</a:t>
            </a:r>
            <a:br>
              <a:rPr lang="en-US" sz="2000" dirty="0" smtClean="0"/>
            </a:br>
            <a:r>
              <a:rPr lang="en-US" sz="2000" dirty="0" smtClean="0"/>
              <a:t>Kevin Patrick, Anaconda Schools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POINT OF SALE SYSTEM -  WWW.SHOPKEEP.COM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33" y="1479610"/>
            <a:ext cx="9176522" cy="168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4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SHOPKEEP?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youtu.be/QwehJleUwaw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250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to get started: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iPad - $499.00</a:t>
            </a:r>
          </a:p>
          <a:p>
            <a:r>
              <a:rPr lang="en-US" dirty="0" smtClean="0"/>
              <a:t>iPad Enclosure - $129.00</a:t>
            </a:r>
          </a:p>
          <a:p>
            <a:r>
              <a:rPr lang="en-US" dirty="0" smtClean="0"/>
              <a:t>Receipt Printer - $269</a:t>
            </a:r>
          </a:p>
          <a:p>
            <a:r>
              <a:rPr lang="en-US" dirty="0" smtClean="0"/>
              <a:t>Cash Drawer - $109</a:t>
            </a:r>
          </a:p>
          <a:p>
            <a:r>
              <a:rPr lang="en-US" dirty="0" smtClean="0"/>
              <a:t>Valet Stand - $449.95</a:t>
            </a:r>
          </a:p>
          <a:p>
            <a:r>
              <a:rPr lang="en-US" dirty="0" smtClean="0"/>
              <a:t>Sign Stand - $83.99</a:t>
            </a:r>
          </a:p>
          <a:p>
            <a:pPr marL="0" indent="0">
              <a:buNone/>
            </a:pPr>
            <a:r>
              <a:rPr lang="en-US" dirty="0" smtClean="0"/>
              <a:t>www.shop.shopkeep.com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291" y="1936090"/>
            <a:ext cx="3619500" cy="4714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761" y="1936090"/>
            <a:ext cx="4713530" cy="18854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594" y="2001173"/>
            <a:ext cx="1152525" cy="458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52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SHOPKEEP BACKOFFICE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WWW.SHOPKEEPAPP.COM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Set up Staff/Users</a:t>
            </a:r>
          </a:p>
          <a:p>
            <a:r>
              <a:rPr lang="en-US" dirty="0" smtClean="0"/>
              <a:t>Set up Sale Items &amp; iPad Layout</a:t>
            </a:r>
          </a:p>
          <a:p>
            <a:r>
              <a:rPr lang="en-US" dirty="0" smtClean="0"/>
              <a:t>Add registers</a:t>
            </a:r>
          </a:p>
          <a:p>
            <a:r>
              <a:rPr lang="en-US" dirty="0" smtClean="0"/>
              <a:t>Print Reports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5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SHOPKEEP POCKET APP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932" y="2222500"/>
            <a:ext cx="1932136" cy="3636963"/>
          </a:xfrm>
        </p:spPr>
      </p:pic>
    </p:spTree>
    <p:extLst>
      <p:ext uri="{BB962C8B-B14F-4D97-AF65-F5344CB8AC3E}">
        <p14:creationId xmlns:p14="http://schemas.microsoft.com/office/powerpoint/2010/main" val="1630460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672861"/>
            <a:ext cx="10561418" cy="3747336"/>
          </a:xfrm>
        </p:spPr>
        <p:txBody>
          <a:bodyPr/>
          <a:lstStyle/>
          <a:p>
            <a:pPr algn="l"/>
            <a:r>
              <a:rPr lang="en-US" dirty="0"/>
              <a:t>	</a:t>
            </a:r>
            <a:r>
              <a:rPr lang="en-US" dirty="0" smtClean="0"/>
              <a:t>QUESTIONS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 all for coming!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83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4460</TotalTime>
  <Words>83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Cheri’ Nygard, Wolf Point Schools Kevin Patrick, Anaconda Schools</vt:lpstr>
      <vt:lpstr>WHAT IS SHOPKEEP?</vt:lpstr>
      <vt:lpstr>What you need to get started:</vt:lpstr>
      <vt:lpstr>SHOPKEEP BACKOFFICE </vt:lpstr>
      <vt:lpstr>SHOPKEEP POCKET APP</vt:lpstr>
      <vt:lpstr> QUESTIONS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Cheri' Nygard</dc:creator>
  <cp:lastModifiedBy>Cheri' Nygard</cp:lastModifiedBy>
  <cp:revision>15</cp:revision>
  <cp:lastPrinted>2019-06-10T18:28:34Z</cp:lastPrinted>
  <dcterms:created xsi:type="dcterms:W3CDTF">2019-06-07T15:58:19Z</dcterms:created>
  <dcterms:modified xsi:type="dcterms:W3CDTF">2019-06-10T18:29:32Z</dcterms:modified>
</cp:coreProperties>
</file>