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16"/>
  </p:notesMasterIdLst>
  <p:sldIdLst>
    <p:sldId id="256" r:id="rId2"/>
    <p:sldId id="257" r:id="rId3"/>
    <p:sldId id="639" r:id="rId4"/>
    <p:sldId id="643" r:id="rId5"/>
    <p:sldId id="644" r:id="rId6"/>
    <p:sldId id="645" r:id="rId7"/>
    <p:sldId id="646" r:id="rId8"/>
    <p:sldId id="641" r:id="rId9"/>
    <p:sldId id="642" r:id="rId10"/>
    <p:sldId id="318" r:id="rId11"/>
    <p:sldId id="281" r:id="rId12"/>
    <p:sldId id="326" r:id="rId13"/>
    <p:sldId id="638" r:id="rId14"/>
    <p:sldId id="315" r:id="rId1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zzaHutz" initials="P" lastIdx="2" clrIdx="0">
    <p:extLst/>
  </p:cmAuthor>
  <p:cmAuthor id="2" name="Molly Plummer" initials="MP" lastIdx="2"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8E"/>
    <a:srgbClr val="BA122B"/>
    <a:srgbClr val="001F5B"/>
    <a:srgbClr val="76C4D5"/>
    <a:srgbClr val="FFFFFF"/>
    <a:srgbClr val="828282"/>
    <a:srgbClr val="F29C8E"/>
    <a:srgbClr val="F1697C"/>
    <a:srgbClr val="717171"/>
    <a:srgbClr val="EB68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94660"/>
  </p:normalViewPr>
  <p:slideViewPr>
    <p:cSldViewPr snapToGrid="0">
      <p:cViewPr varScale="1">
        <p:scale>
          <a:sx n="98" d="100"/>
          <a:sy n="98" d="100"/>
        </p:scale>
        <p:origin x="-90" y="-162"/>
      </p:cViewPr>
      <p:guideLst>
        <p:guide orient="horz" pos="2160"/>
        <p:guide pos="2880"/>
      </p:guideLst>
    </p:cSldViewPr>
  </p:slideViewPr>
  <p:notesTextViewPr>
    <p:cViewPr>
      <p:scale>
        <a:sx n="1" d="1"/>
        <a:sy n="1" d="1"/>
      </p:scale>
      <p:origin x="0" y="0"/>
    </p:cViewPr>
  </p:notesTextViewPr>
  <p:sorterViewPr>
    <p:cViewPr>
      <p:scale>
        <a:sx n="100" d="100"/>
        <a:sy n="100" d="100"/>
      </p:scale>
      <p:origin x="0" y="-96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5987B7F-E455-47F9-AE13-83B9EDE7855E}" type="datetimeFigureOut">
              <a:rPr lang="en-US" smtClean="0"/>
              <a:t>6/7/2019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FA2430B-23C7-4A5B-B3C4-5793AE6186A0}" type="slidenum">
              <a:rPr lang="en-US" smtClean="0"/>
              <a:t>‹#›</a:t>
            </a:fld>
            <a:endParaRPr lang="en-US"/>
          </a:p>
        </p:txBody>
      </p:sp>
    </p:spTree>
    <p:extLst>
      <p:ext uri="{BB962C8B-B14F-4D97-AF65-F5344CB8AC3E}">
        <p14:creationId xmlns:p14="http://schemas.microsoft.com/office/powerpoint/2010/main" val="450155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327025"/>
            <a:ext cx="4643438" cy="3482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31812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27.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jp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5.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2BE520D-B4FE-4C88-A462-2AE5F20377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14"/>
            <a:ext cx="9144000" cy="6856972"/>
          </a:xfrm>
          <a:prstGeom prst="rect">
            <a:avLst/>
          </a:prstGeom>
        </p:spPr>
      </p:pic>
      <p:sp>
        <p:nvSpPr>
          <p:cNvPr id="11" name="Rectangle 10">
            <a:extLst>
              <a:ext uri="{FF2B5EF4-FFF2-40B4-BE49-F238E27FC236}">
                <a16:creationId xmlns:a16="http://schemas.microsoft.com/office/drawing/2014/main" xmlns="" id="{022F1BC7-0026-491B-8347-6CC39FDC6FA7}"/>
              </a:ext>
            </a:extLst>
          </p:cNvPr>
          <p:cNvSpPr/>
          <p:nvPr userDrawn="1"/>
        </p:nvSpPr>
        <p:spPr>
          <a:xfrm>
            <a:off x="0" y="-8310"/>
            <a:ext cx="9144000" cy="6866310"/>
          </a:xfrm>
          <a:prstGeom prst="rect">
            <a:avLst/>
          </a:prstGeom>
          <a:gradFill flip="none" rotWithShape="1">
            <a:gsLst>
              <a:gs pos="0">
                <a:schemeClr val="tx1"/>
              </a:gs>
              <a:gs pos="100000">
                <a:srgbClr val="B3B2B1">
                  <a:alpha val="3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00" dirty="0"/>
          </a:p>
        </p:txBody>
      </p:sp>
      <p:sp>
        <p:nvSpPr>
          <p:cNvPr id="12" name="Flowchart: Delay 11">
            <a:extLst>
              <a:ext uri="{FF2B5EF4-FFF2-40B4-BE49-F238E27FC236}">
                <a16:creationId xmlns:a16="http://schemas.microsoft.com/office/drawing/2014/main" xmlns="" id="{9BDA91DC-B17D-4BDC-A8BF-9777EC913E99}"/>
              </a:ext>
            </a:extLst>
          </p:cNvPr>
          <p:cNvSpPr/>
          <p:nvPr userDrawn="1"/>
        </p:nvSpPr>
        <p:spPr>
          <a:xfrm rot="5400000">
            <a:off x="3719744" y="-708550"/>
            <a:ext cx="1704512" cy="3133823"/>
          </a:xfrm>
          <a:prstGeom prst="flowChartDelay">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drawing of a cartoon character&#10;&#10;Description automatically generated">
            <a:extLst>
              <a:ext uri="{FF2B5EF4-FFF2-40B4-BE49-F238E27FC236}">
                <a16:creationId xmlns:a16="http://schemas.microsoft.com/office/drawing/2014/main" xmlns="" id="{4D033119-CA41-4D46-8B0E-F3F4E22852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06955" y="173478"/>
            <a:ext cx="1930090" cy="1223698"/>
          </a:xfrm>
          <a:prstGeom prst="rect">
            <a:avLst/>
          </a:prstGeom>
        </p:spPr>
      </p:pic>
      <p:sp>
        <p:nvSpPr>
          <p:cNvPr id="21" name="TextBox 20">
            <a:extLst>
              <a:ext uri="{FF2B5EF4-FFF2-40B4-BE49-F238E27FC236}">
                <a16:creationId xmlns:a16="http://schemas.microsoft.com/office/drawing/2014/main" xmlns="" id="{6233A7EE-A6A3-46F0-9E31-DC01EA246074}"/>
              </a:ext>
            </a:extLst>
          </p:cNvPr>
          <p:cNvSpPr txBox="1"/>
          <p:nvPr userDrawn="1"/>
        </p:nvSpPr>
        <p:spPr>
          <a:xfrm>
            <a:off x="466530" y="6459866"/>
            <a:ext cx="4520081" cy="246221"/>
          </a:xfrm>
          <a:prstGeom prst="rect">
            <a:avLst/>
          </a:prstGeom>
          <a:noFill/>
        </p:spPr>
        <p:txBody>
          <a:bodyPr wrap="square" rtlCol="0">
            <a:spAutoFit/>
          </a:bodyPr>
          <a:lstStyle/>
          <a:p>
            <a:r>
              <a:rPr lang="en-US" sz="1000" dirty="0"/>
              <a:t>mustbenefits.org        406.457.4400                 Follow us at @MUSTbenefits  </a:t>
            </a:r>
          </a:p>
        </p:txBody>
      </p:sp>
      <p:cxnSp>
        <p:nvCxnSpPr>
          <p:cNvPr id="22" name="Straight Connector 21">
            <a:extLst>
              <a:ext uri="{FF2B5EF4-FFF2-40B4-BE49-F238E27FC236}">
                <a16:creationId xmlns:a16="http://schemas.microsoft.com/office/drawing/2014/main" xmlns="" id="{0E5E4787-E8EB-4F4F-B228-0A2130A9443E}"/>
              </a:ext>
            </a:extLst>
          </p:cNvPr>
          <p:cNvCxnSpPr>
            <a:cxnSpLocks/>
          </p:cNvCxnSpPr>
          <p:nvPr userDrawn="1"/>
        </p:nvCxnSpPr>
        <p:spPr>
          <a:xfrm>
            <a:off x="1709404" y="6513686"/>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A535ED77-B179-43A2-836B-03955CCB34CE}"/>
              </a:ext>
            </a:extLst>
          </p:cNvPr>
          <p:cNvCxnSpPr>
            <a:cxnSpLocks/>
          </p:cNvCxnSpPr>
          <p:nvPr userDrawn="1"/>
        </p:nvCxnSpPr>
        <p:spPr>
          <a:xfrm>
            <a:off x="2761963" y="6513686"/>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xmlns="" id="{58D2DB21-6E76-4B5E-A7C3-D28D8C112EC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2587" y="6465985"/>
            <a:ext cx="243412" cy="243412"/>
          </a:xfrm>
          <a:prstGeom prst="rect">
            <a:avLst/>
          </a:prstGeom>
        </p:spPr>
      </p:pic>
      <p:sp>
        <p:nvSpPr>
          <p:cNvPr id="3" name="Text Placeholder 2">
            <a:extLst>
              <a:ext uri="{FF2B5EF4-FFF2-40B4-BE49-F238E27FC236}">
                <a16:creationId xmlns:a16="http://schemas.microsoft.com/office/drawing/2014/main" xmlns="" id="{DA4FDA7A-DA57-40B6-81F3-BD8B6CDAFB3A}"/>
              </a:ext>
            </a:extLst>
          </p:cNvPr>
          <p:cNvSpPr>
            <a:spLocks noGrp="1"/>
          </p:cNvSpPr>
          <p:nvPr>
            <p:ph type="body" sz="quarter" idx="10" hasCustomPrompt="1"/>
          </p:nvPr>
        </p:nvSpPr>
        <p:spPr>
          <a:xfrm>
            <a:off x="460779" y="5042375"/>
            <a:ext cx="7311622" cy="957263"/>
          </a:xfrm>
        </p:spPr>
        <p:txBody>
          <a:bodyPr>
            <a:normAutofit/>
          </a:bodyPr>
          <a:lstStyle>
            <a:lvl1pPr marL="0" indent="0">
              <a:buNone/>
              <a:defRPr sz="2000" b="1" spc="0" baseline="0"/>
            </a:lvl1pPr>
          </a:lstStyle>
          <a:p>
            <a:pPr lvl="0"/>
            <a:r>
              <a:rPr lang="en-US" dirty="0"/>
              <a:t>SUBTITLE HERE</a:t>
            </a:r>
          </a:p>
        </p:txBody>
      </p:sp>
      <p:sp>
        <p:nvSpPr>
          <p:cNvPr id="8" name="Title 7">
            <a:extLst>
              <a:ext uri="{FF2B5EF4-FFF2-40B4-BE49-F238E27FC236}">
                <a16:creationId xmlns:a16="http://schemas.microsoft.com/office/drawing/2014/main" xmlns="" id="{08D7CD23-4BAF-45DB-99A5-F398108E3E11}"/>
              </a:ext>
            </a:extLst>
          </p:cNvPr>
          <p:cNvSpPr>
            <a:spLocks noGrp="1"/>
          </p:cNvSpPr>
          <p:nvPr>
            <p:ph type="title" hasCustomPrompt="1"/>
          </p:nvPr>
        </p:nvSpPr>
        <p:spPr>
          <a:xfrm>
            <a:off x="460779" y="3919365"/>
            <a:ext cx="7886700" cy="1325563"/>
          </a:xfrm>
        </p:spPr>
        <p:txBody>
          <a:bodyPr>
            <a:noAutofit/>
          </a:bodyPr>
          <a:lstStyle>
            <a:lvl1pPr algn="l">
              <a:defRPr sz="4800" b="1">
                <a:solidFill>
                  <a:srgbClr val="001F5B"/>
                </a:solidFill>
              </a:defRPr>
            </a:lvl1pPr>
          </a:lstStyle>
          <a:p>
            <a:r>
              <a:rPr lang="en-US" dirty="0"/>
              <a:t>TITLE</a:t>
            </a:r>
          </a:p>
        </p:txBody>
      </p:sp>
    </p:spTree>
    <p:extLst>
      <p:ext uri="{BB962C8B-B14F-4D97-AF65-F5344CB8AC3E}">
        <p14:creationId xmlns:p14="http://schemas.microsoft.com/office/powerpoint/2010/main" val="254593638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A close up of a door&#10;&#10;Description automatically generated">
            <a:extLst>
              <a:ext uri="{FF2B5EF4-FFF2-40B4-BE49-F238E27FC236}">
                <a16:creationId xmlns:a16="http://schemas.microsoft.com/office/drawing/2014/main" xmlns="" id="{D77F8C73-0918-4DFA-9D57-D9DCE1AE5B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67" r="7383" b="14185"/>
          <a:stretch/>
        </p:blipFill>
        <p:spPr>
          <a:xfrm>
            <a:off x="628648" y="1244667"/>
            <a:ext cx="7886694" cy="4894406"/>
          </a:xfrm>
          <a:prstGeom prst="rect">
            <a:avLst/>
          </a:prstGeom>
        </p:spPr>
      </p:pic>
      <p:sp>
        <p:nvSpPr>
          <p:cNvPr id="9" name="Rectangle 8">
            <a:extLst>
              <a:ext uri="{FF2B5EF4-FFF2-40B4-BE49-F238E27FC236}">
                <a16:creationId xmlns:a16="http://schemas.microsoft.com/office/drawing/2014/main" xmlns="" id="{644E1784-8876-4C9C-A5AC-B1C2751C70DE}"/>
              </a:ext>
            </a:extLst>
          </p:cNvPr>
          <p:cNvSpPr/>
          <p:nvPr userDrawn="1"/>
        </p:nvSpPr>
        <p:spPr>
          <a:xfrm rot="10800000">
            <a:off x="534838" y="1231727"/>
            <a:ext cx="7980504" cy="4907346"/>
          </a:xfrm>
          <a:prstGeom prst="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Content Placeholder 2">
            <a:extLst>
              <a:ext uri="{FF2B5EF4-FFF2-40B4-BE49-F238E27FC236}">
                <a16:creationId xmlns:a16="http://schemas.microsoft.com/office/drawing/2014/main" xmlns="" id="{2F03ED39-E3EA-4DFF-AE57-6039E8575073}"/>
              </a:ext>
            </a:extLst>
          </p:cNvPr>
          <p:cNvSpPr>
            <a:spLocks noGrp="1"/>
          </p:cNvSpPr>
          <p:nvPr>
            <p:ph sz="half" idx="1"/>
          </p:nvPr>
        </p:nvSpPr>
        <p:spPr>
          <a:xfrm>
            <a:off x="628648" y="1297131"/>
            <a:ext cx="7886698" cy="4841942"/>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0" name="Title 1">
            <a:extLst>
              <a:ext uri="{FF2B5EF4-FFF2-40B4-BE49-F238E27FC236}">
                <a16:creationId xmlns:a16="http://schemas.microsoft.com/office/drawing/2014/main" xmlns="" id="{0DA71526-E2C7-4A5F-8D46-246817CBDFD4}"/>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3" name="Text Placeholder 13">
            <a:extLst>
              <a:ext uri="{FF2B5EF4-FFF2-40B4-BE49-F238E27FC236}">
                <a16:creationId xmlns:a16="http://schemas.microsoft.com/office/drawing/2014/main" xmlns="" id="{BA24488A-870D-4E7C-82BE-F0D43A9E9DEA}"/>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3379135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pic>
        <p:nvPicPr>
          <p:cNvPr id="9" name="Picture Placeholder 90">
            <a:extLst>
              <a:ext uri="{FF2B5EF4-FFF2-40B4-BE49-F238E27FC236}">
                <a16:creationId xmlns:a16="http://schemas.microsoft.com/office/drawing/2014/main" xmlns="" id="{FC71C4EA-1B90-4F1B-8552-8BBD7F3DD37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47" t="10605" r="2847" b="10605"/>
          <a:stretch/>
        </p:blipFill>
        <p:spPr>
          <a:xfrm>
            <a:off x="0" y="1578821"/>
            <a:ext cx="9144001" cy="4306205"/>
          </a:xfrm>
          <a:prstGeom prst="rect">
            <a:avLst/>
          </a:prstGeom>
        </p:spPr>
      </p:pic>
      <p:sp>
        <p:nvSpPr>
          <p:cNvPr id="26" name="Rectangle 25">
            <a:extLst>
              <a:ext uri="{FF2B5EF4-FFF2-40B4-BE49-F238E27FC236}">
                <a16:creationId xmlns:a16="http://schemas.microsoft.com/office/drawing/2014/main" xmlns="" id="{5C53B3BE-73E2-4174-9992-5D4BADF07469}"/>
              </a:ext>
            </a:extLst>
          </p:cNvPr>
          <p:cNvSpPr/>
          <p:nvPr userDrawn="1"/>
        </p:nvSpPr>
        <p:spPr>
          <a:xfrm rot="10800000">
            <a:off x="0" y="1578822"/>
            <a:ext cx="9144000" cy="4306205"/>
          </a:xfrm>
          <a:prstGeom prst="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7" name="Content Placeholder 2">
            <a:extLst>
              <a:ext uri="{FF2B5EF4-FFF2-40B4-BE49-F238E27FC236}">
                <a16:creationId xmlns:a16="http://schemas.microsoft.com/office/drawing/2014/main" xmlns="" id="{F6DB2363-998F-4669-B166-B247720ED3B0}"/>
              </a:ext>
            </a:extLst>
          </p:cNvPr>
          <p:cNvSpPr>
            <a:spLocks noGrp="1"/>
          </p:cNvSpPr>
          <p:nvPr>
            <p:ph sz="half" idx="1"/>
          </p:nvPr>
        </p:nvSpPr>
        <p:spPr>
          <a:xfrm>
            <a:off x="628652" y="1578822"/>
            <a:ext cx="7886698" cy="4306205"/>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7" name="Title 1">
            <a:extLst>
              <a:ext uri="{FF2B5EF4-FFF2-40B4-BE49-F238E27FC236}">
                <a16:creationId xmlns:a16="http://schemas.microsoft.com/office/drawing/2014/main" xmlns="" id="{3A8BDAB5-45E7-4CD9-BBDD-6E08E1035FDA}"/>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8" name="Text Placeholder 13">
            <a:extLst>
              <a:ext uri="{FF2B5EF4-FFF2-40B4-BE49-F238E27FC236}">
                <a16:creationId xmlns:a16="http://schemas.microsoft.com/office/drawing/2014/main" xmlns="" id="{26FD681F-B516-47C7-AEB4-C61AFD1AE451}"/>
              </a:ext>
            </a:extLst>
          </p:cNvPr>
          <p:cNvSpPr>
            <a:spLocks noGrp="1"/>
          </p:cNvSpPr>
          <p:nvPr>
            <p:ph type="body" sz="quarter" idx="15"/>
          </p:nvPr>
        </p:nvSpPr>
        <p:spPr>
          <a:xfrm>
            <a:off x="585518" y="908074"/>
            <a:ext cx="7886699" cy="300329"/>
          </a:xfrm>
        </p:spPr>
        <p:txBody>
          <a:bodyPr>
            <a:noAutofit/>
          </a:bodyPr>
          <a:lstStyle>
            <a:lvl1pPr marL="0" indent="0" algn="l">
              <a:buNone/>
              <a:defRPr sz="14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4274616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95525D-B1F0-4E88-A579-1D02B71A5B37}"/>
              </a:ext>
            </a:extLst>
          </p:cNvPr>
          <p:cNvPicPr>
            <a:picLocks noChangeAspect="1"/>
          </p:cNvPicPr>
          <p:nvPr userDrawn="1"/>
        </p:nvPicPr>
        <p:blipFill>
          <a:blip r:embed="rId2"/>
          <a:stretch>
            <a:fillRect/>
          </a:stretch>
        </p:blipFill>
        <p:spPr>
          <a:xfrm>
            <a:off x="0" y="2927417"/>
            <a:ext cx="9144000" cy="3315045"/>
          </a:xfrm>
          <a:prstGeom prst="rect">
            <a:avLst/>
          </a:prstGeom>
        </p:spPr>
      </p:pic>
      <p:sp>
        <p:nvSpPr>
          <p:cNvPr id="22" name="Rectangle 21">
            <a:extLst>
              <a:ext uri="{FF2B5EF4-FFF2-40B4-BE49-F238E27FC236}">
                <a16:creationId xmlns:a16="http://schemas.microsoft.com/office/drawing/2014/main" xmlns="" id="{C400792D-111C-45DD-8B8E-68B8FEB6B32D}"/>
              </a:ext>
            </a:extLst>
          </p:cNvPr>
          <p:cNvSpPr/>
          <p:nvPr userDrawn="1"/>
        </p:nvSpPr>
        <p:spPr>
          <a:xfrm rot="10800000">
            <a:off x="0" y="2927415"/>
            <a:ext cx="9144000" cy="3315045"/>
          </a:xfrm>
          <a:prstGeom prst="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7" name="Content Placeholder 2">
            <a:extLst>
              <a:ext uri="{FF2B5EF4-FFF2-40B4-BE49-F238E27FC236}">
                <a16:creationId xmlns:a16="http://schemas.microsoft.com/office/drawing/2014/main" xmlns="" id="{F6DB2363-998F-4669-B166-B247720ED3B0}"/>
              </a:ext>
            </a:extLst>
          </p:cNvPr>
          <p:cNvSpPr>
            <a:spLocks noGrp="1"/>
          </p:cNvSpPr>
          <p:nvPr>
            <p:ph sz="half" idx="1"/>
          </p:nvPr>
        </p:nvSpPr>
        <p:spPr>
          <a:xfrm>
            <a:off x="628649" y="1362160"/>
            <a:ext cx="7886698" cy="4745342"/>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7" name="Title 1">
            <a:extLst>
              <a:ext uri="{FF2B5EF4-FFF2-40B4-BE49-F238E27FC236}">
                <a16:creationId xmlns:a16="http://schemas.microsoft.com/office/drawing/2014/main" xmlns="" id="{F5F9F7DD-491D-42C3-977B-E4D4AFCA4E2B}"/>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9" name="Text Placeholder 13">
            <a:extLst>
              <a:ext uri="{FF2B5EF4-FFF2-40B4-BE49-F238E27FC236}">
                <a16:creationId xmlns:a16="http://schemas.microsoft.com/office/drawing/2014/main" xmlns="" id="{6C4CE920-8EFB-42A7-BAA7-A411674234E1}"/>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1234082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pic>
        <p:nvPicPr>
          <p:cNvPr id="9" name="Picture Placeholder 90">
            <a:extLst>
              <a:ext uri="{FF2B5EF4-FFF2-40B4-BE49-F238E27FC236}">
                <a16:creationId xmlns:a16="http://schemas.microsoft.com/office/drawing/2014/main" xmlns="" id="{FC71C4EA-1B90-4F1B-8552-8BBD7F3DD37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47" t="10605" r="2847" b="10605"/>
          <a:stretch/>
        </p:blipFill>
        <p:spPr>
          <a:xfrm>
            <a:off x="0" y="1645068"/>
            <a:ext cx="9144001" cy="4306205"/>
          </a:xfrm>
          <a:prstGeom prst="rect">
            <a:avLst/>
          </a:prstGeom>
        </p:spPr>
      </p:pic>
      <p:sp>
        <p:nvSpPr>
          <p:cNvPr id="26" name="Rectangle 25">
            <a:extLst>
              <a:ext uri="{FF2B5EF4-FFF2-40B4-BE49-F238E27FC236}">
                <a16:creationId xmlns:a16="http://schemas.microsoft.com/office/drawing/2014/main" xmlns="" id="{5C53B3BE-73E2-4174-9992-5D4BADF07469}"/>
              </a:ext>
            </a:extLst>
          </p:cNvPr>
          <p:cNvSpPr/>
          <p:nvPr userDrawn="1"/>
        </p:nvSpPr>
        <p:spPr>
          <a:xfrm rot="10800000">
            <a:off x="0" y="1645068"/>
            <a:ext cx="9144000" cy="4306205"/>
          </a:xfrm>
          <a:prstGeom prst="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7" name="Content Placeholder 2">
            <a:extLst>
              <a:ext uri="{FF2B5EF4-FFF2-40B4-BE49-F238E27FC236}">
                <a16:creationId xmlns:a16="http://schemas.microsoft.com/office/drawing/2014/main" xmlns="" id="{F6DB2363-998F-4669-B166-B247720ED3B0}"/>
              </a:ext>
            </a:extLst>
          </p:cNvPr>
          <p:cNvSpPr>
            <a:spLocks noGrp="1"/>
          </p:cNvSpPr>
          <p:nvPr>
            <p:ph sz="half" idx="1"/>
          </p:nvPr>
        </p:nvSpPr>
        <p:spPr>
          <a:xfrm>
            <a:off x="628652" y="1645068"/>
            <a:ext cx="3650051" cy="4306205"/>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4" name="Content Placeholder 2">
            <a:extLst>
              <a:ext uri="{FF2B5EF4-FFF2-40B4-BE49-F238E27FC236}">
                <a16:creationId xmlns:a16="http://schemas.microsoft.com/office/drawing/2014/main" xmlns="" id="{FA4BE856-92A0-4288-A38B-3A82EADCF161}"/>
              </a:ext>
            </a:extLst>
          </p:cNvPr>
          <p:cNvSpPr>
            <a:spLocks noGrp="1"/>
          </p:cNvSpPr>
          <p:nvPr>
            <p:ph sz="half" idx="24"/>
          </p:nvPr>
        </p:nvSpPr>
        <p:spPr>
          <a:xfrm>
            <a:off x="4865301" y="1645067"/>
            <a:ext cx="3650051" cy="4306205"/>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8" name="Title 1">
            <a:extLst>
              <a:ext uri="{FF2B5EF4-FFF2-40B4-BE49-F238E27FC236}">
                <a16:creationId xmlns:a16="http://schemas.microsoft.com/office/drawing/2014/main" xmlns="" id="{019F8676-0F70-4C6D-9217-47BF73DE7A0C}"/>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1" name="Text Placeholder 13">
            <a:extLst>
              <a:ext uri="{FF2B5EF4-FFF2-40B4-BE49-F238E27FC236}">
                <a16:creationId xmlns:a16="http://schemas.microsoft.com/office/drawing/2014/main" xmlns="" id="{5F5134EE-2FAA-44BC-A9CB-D578804ED80A}"/>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641955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4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B01708E-8D0F-478F-B863-D65E06E8C51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59" t="20641" r="7949" b="24492"/>
          <a:stretch/>
        </p:blipFill>
        <p:spPr>
          <a:xfrm>
            <a:off x="266958" y="6250243"/>
            <a:ext cx="784950" cy="509734"/>
          </a:xfrm>
          <a:prstGeom prst="rect">
            <a:avLst/>
          </a:prstGeom>
        </p:spPr>
      </p:pic>
      <p:sp>
        <p:nvSpPr>
          <p:cNvPr id="7" name="TextBox 6">
            <a:extLst>
              <a:ext uri="{FF2B5EF4-FFF2-40B4-BE49-F238E27FC236}">
                <a16:creationId xmlns:a16="http://schemas.microsoft.com/office/drawing/2014/main" xmlns="" id="{D9DAE17A-7EE3-40B9-92F8-A7F5C818F64F}"/>
              </a:ext>
            </a:extLst>
          </p:cNvPr>
          <p:cNvSpPr txBox="1"/>
          <p:nvPr userDrawn="1"/>
        </p:nvSpPr>
        <p:spPr>
          <a:xfrm>
            <a:off x="1154091" y="6471272"/>
            <a:ext cx="4520081" cy="246221"/>
          </a:xfrm>
          <a:prstGeom prst="rect">
            <a:avLst/>
          </a:prstGeom>
          <a:noFill/>
        </p:spPr>
        <p:txBody>
          <a:bodyPr wrap="square" rtlCol="0">
            <a:spAutoFit/>
          </a:bodyPr>
          <a:lstStyle/>
          <a:p>
            <a:r>
              <a:rPr lang="en-US" sz="1000" dirty="0"/>
              <a:t>mustbenefits.org        406.457.4400                 Follow us at @MUSTbenefits  </a:t>
            </a:r>
          </a:p>
        </p:txBody>
      </p:sp>
      <p:cxnSp>
        <p:nvCxnSpPr>
          <p:cNvPr id="8" name="Straight Connector 7">
            <a:extLst>
              <a:ext uri="{FF2B5EF4-FFF2-40B4-BE49-F238E27FC236}">
                <a16:creationId xmlns:a16="http://schemas.microsoft.com/office/drawing/2014/main" xmlns="" id="{87CEE946-3835-49CE-A248-CB249E055FB2}"/>
              </a:ext>
            </a:extLst>
          </p:cNvPr>
          <p:cNvCxnSpPr>
            <a:cxnSpLocks/>
          </p:cNvCxnSpPr>
          <p:nvPr userDrawn="1"/>
        </p:nvCxnSpPr>
        <p:spPr>
          <a:xfrm>
            <a:off x="2396965"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D1C80215-F11F-4665-AFE0-5C3E2452B95B}"/>
              </a:ext>
            </a:extLst>
          </p:cNvPr>
          <p:cNvCxnSpPr>
            <a:cxnSpLocks/>
          </p:cNvCxnSpPr>
          <p:nvPr userDrawn="1"/>
        </p:nvCxnSpPr>
        <p:spPr>
          <a:xfrm>
            <a:off x="3449524"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xmlns="" id="{FE8E36AE-149F-4475-93CC-E0920E7BF4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10148" y="6477391"/>
            <a:ext cx="243412" cy="243412"/>
          </a:xfrm>
          <a:prstGeom prst="rect">
            <a:avLst/>
          </a:prstGeom>
        </p:spPr>
      </p:pic>
      <p:pic>
        <p:nvPicPr>
          <p:cNvPr id="2" name="Picture 1">
            <a:extLst>
              <a:ext uri="{FF2B5EF4-FFF2-40B4-BE49-F238E27FC236}">
                <a16:creationId xmlns:a16="http://schemas.microsoft.com/office/drawing/2014/main" xmlns="" id="{88997D6A-E2BC-4432-8086-25D7F7F5814D}"/>
              </a:ext>
            </a:extLst>
          </p:cNvPr>
          <p:cNvPicPr>
            <a:picLocks noChangeAspect="1"/>
          </p:cNvPicPr>
          <p:nvPr userDrawn="1"/>
        </p:nvPicPr>
        <p:blipFill>
          <a:blip r:embed="rId4"/>
          <a:stretch>
            <a:fillRect/>
          </a:stretch>
        </p:blipFill>
        <p:spPr>
          <a:xfrm>
            <a:off x="5674172" y="796103"/>
            <a:ext cx="3267075" cy="5867400"/>
          </a:xfrm>
          <a:prstGeom prst="rect">
            <a:avLst/>
          </a:prstGeom>
        </p:spPr>
      </p:pic>
      <p:sp>
        <p:nvSpPr>
          <p:cNvPr id="13" name="Rectangle: Top Corners Rounded 12">
            <a:extLst>
              <a:ext uri="{FF2B5EF4-FFF2-40B4-BE49-F238E27FC236}">
                <a16:creationId xmlns:a16="http://schemas.microsoft.com/office/drawing/2014/main" xmlns="" id="{31DF89BA-DC45-4447-A112-C9EC5B785085}"/>
              </a:ext>
            </a:extLst>
          </p:cNvPr>
          <p:cNvSpPr/>
          <p:nvPr userDrawn="1"/>
        </p:nvSpPr>
        <p:spPr>
          <a:xfrm rot="16200000" flipH="1">
            <a:off x="8636408" y="6223873"/>
            <a:ext cx="315099" cy="700086"/>
          </a:xfrm>
          <a:prstGeom prst="round2SameRect">
            <a:avLst/>
          </a:prstGeom>
          <a:solidFill>
            <a:srgbClr val="76C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xmlns="" id="{23F494BD-876B-4A5B-A77E-E5F2B8649707}"/>
              </a:ext>
            </a:extLst>
          </p:cNvPr>
          <p:cNvSpPr txBox="1"/>
          <p:nvPr userDrawn="1"/>
        </p:nvSpPr>
        <p:spPr>
          <a:xfrm>
            <a:off x="8489729" y="6454465"/>
            <a:ext cx="322524" cy="230832"/>
          </a:xfrm>
          <a:prstGeom prst="rect">
            <a:avLst/>
          </a:prstGeom>
          <a:noFill/>
        </p:spPr>
        <p:txBody>
          <a:bodyPr wrap="none" rtlCol="0">
            <a:spAutoFit/>
          </a:bodyPr>
          <a:lstStyle/>
          <a:p>
            <a:pPr algn="ctr"/>
            <a:fld id="{260E2A6B-A809-4840-BF14-8648BC0BDF87}" type="slidenum">
              <a:rPr lang="id-ID" sz="900" b="1" smtClean="0">
                <a:solidFill>
                  <a:schemeClr val="bg1"/>
                </a:solidFill>
                <a:latin typeface="Montserrat Light" panose="00000400000000000000" pitchFamily="50" charset="0"/>
                <a:ea typeface="Lato Light" panose="020F0502020204030203" pitchFamily="34" charset="0"/>
                <a:cs typeface="Lato Light" panose="020F0502020204030203" pitchFamily="34" charset="0"/>
              </a:rPr>
              <a:pPr algn="ctr"/>
              <a:t>‹#›</a:t>
            </a:fld>
            <a:endParaRPr lang="id-ID" sz="900" dirty="0">
              <a:solidFill>
                <a:schemeClr val="bg1"/>
              </a:solidFill>
              <a:latin typeface="Montserrat Light" panose="00000400000000000000" pitchFamily="50" charset="0"/>
              <a:ea typeface="Lato Light" panose="020F0502020204030203" pitchFamily="34" charset="0"/>
              <a:cs typeface="Lato Light" panose="020F0502020204030203" pitchFamily="34" charset="0"/>
            </a:endParaRPr>
          </a:p>
        </p:txBody>
      </p:sp>
      <p:sp>
        <p:nvSpPr>
          <p:cNvPr id="18" name="Content Placeholder 2">
            <a:extLst>
              <a:ext uri="{FF2B5EF4-FFF2-40B4-BE49-F238E27FC236}">
                <a16:creationId xmlns:a16="http://schemas.microsoft.com/office/drawing/2014/main" xmlns="" id="{C41D308F-B9B7-445A-B5F0-7A6CBB16F6FC}"/>
              </a:ext>
            </a:extLst>
          </p:cNvPr>
          <p:cNvSpPr>
            <a:spLocks noGrp="1"/>
          </p:cNvSpPr>
          <p:nvPr>
            <p:ph sz="half" idx="1"/>
          </p:nvPr>
        </p:nvSpPr>
        <p:spPr>
          <a:xfrm>
            <a:off x="585519" y="1362974"/>
            <a:ext cx="5185554" cy="4631426"/>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7" name="Title 1">
            <a:extLst>
              <a:ext uri="{FF2B5EF4-FFF2-40B4-BE49-F238E27FC236}">
                <a16:creationId xmlns:a16="http://schemas.microsoft.com/office/drawing/2014/main" xmlns="" id="{B25CF766-A25D-4EB8-BDFD-EB9A999B6341}"/>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22" name="Text Placeholder 13">
            <a:extLst>
              <a:ext uri="{FF2B5EF4-FFF2-40B4-BE49-F238E27FC236}">
                <a16:creationId xmlns:a16="http://schemas.microsoft.com/office/drawing/2014/main" xmlns="" id="{AC687ADC-FFB5-4A22-AF4C-A93B069B7060}"/>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2338101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3_Title and Content">
    <p:spTree>
      <p:nvGrpSpPr>
        <p:cNvPr id="1" name=""/>
        <p:cNvGrpSpPr/>
        <p:nvPr/>
      </p:nvGrpSpPr>
      <p:grpSpPr>
        <a:xfrm>
          <a:off x="0" y="0"/>
          <a:ext cx="0" cy="0"/>
          <a:chOff x="0" y="0"/>
          <a:chExt cx="0" cy="0"/>
        </a:xfrm>
      </p:grpSpPr>
      <p:pic>
        <p:nvPicPr>
          <p:cNvPr id="19" name="Picture Placeholder 40">
            <a:extLst>
              <a:ext uri="{FF2B5EF4-FFF2-40B4-BE49-F238E27FC236}">
                <a16:creationId xmlns:a16="http://schemas.microsoft.com/office/drawing/2014/main" xmlns="" id="{9BEE39AE-1506-4A73-A4E5-CFA2FD05D29D}"/>
              </a:ext>
            </a:extLst>
          </p:cNvPr>
          <p:cNvPicPr>
            <a:picLocks noChangeAspect="1"/>
          </p:cNvPicPr>
          <p:nvPr userDrawn="1"/>
        </p:nvPicPr>
        <p:blipFill>
          <a:blip r:embed="rId2">
            <a:extLst>
              <a:ext uri="{28A0092B-C50C-407E-A947-70E740481C1C}">
                <a14:useLocalDpi xmlns:a14="http://schemas.microsoft.com/office/drawing/2010/main" val="0"/>
              </a:ext>
            </a:extLst>
          </a:blip>
          <a:srcRect l="5532" r="5532"/>
          <a:stretch>
            <a:fillRect/>
          </a:stretch>
        </p:blipFill>
        <p:spPr>
          <a:xfrm>
            <a:off x="0" y="0"/>
            <a:ext cx="9144000" cy="6858000"/>
          </a:xfrm>
          <a:prstGeom prst="rect">
            <a:avLst/>
          </a:prstGeom>
        </p:spPr>
      </p:pic>
      <p:cxnSp>
        <p:nvCxnSpPr>
          <p:cNvPr id="8" name="Straight Connector 7">
            <a:extLst>
              <a:ext uri="{FF2B5EF4-FFF2-40B4-BE49-F238E27FC236}">
                <a16:creationId xmlns:a16="http://schemas.microsoft.com/office/drawing/2014/main" xmlns="" id="{87CEE946-3835-49CE-A248-CB249E055FB2}"/>
              </a:ext>
            </a:extLst>
          </p:cNvPr>
          <p:cNvCxnSpPr>
            <a:cxnSpLocks/>
          </p:cNvCxnSpPr>
          <p:nvPr userDrawn="1"/>
        </p:nvCxnSpPr>
        <p:spPr>
          <a:xfrm>
            <a:off x="2396965"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D1C80215-F11F-4665-AFE0-5C3E2452B95B}"/>
              </a:ext>
            </a:extLst>
          </p:cNvPr>
          <p:cNvCxnSpPr>
            <a:cxnSpLocks/>
          </p:cNvCxnSpPr>
          <p:nvPr userDrawn="1"/>
        </p:nvCxnSpPr>
        <p:spPr>
          <a:xfrm>
            <a:off x="3449524"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sp>
        <p:nvSpPr>
          <p:cNvPr id="13" name="Rectangle: Top Corners Rounded 12">
            <a:extLst>
              <a:ext uri="{FF2B5EF4-FFF2-40B4-BE49-F238E27FC236}">
                <a16:creationId xmlns:a16="http://schemas.microsoft.com/office/drawing/2014/main" xmlns="" id="{31DF89BA-DC45-4447-A112-C9EC5B785085}"/>
              </a:ext>
            </a:extLst>
          </p:cNvPr>
          <p:cNvSpPr/>
          <p:nvPr userDrawn="1"/>
        </p:nvSpPr>
        <p:spPr>
          <a:xfrm rot="16200000" flipH="1">
            <a:off x="8636408" y="6223873"/>
            <a:ext cx="315099" cy="700086"/>
          </a:xfrm>
          <a:prstGeom prst="round2SameRect">
            <a:avLst/>
          </a:prstGeom>
          <a:solidFill>
            <a:srgbClr val="76C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xmlns="" id="{23F494BD-876B-4A5B-A77E-E5F2B8649707}"/>
              </a:ext>
            </a:extLst>
          </p:cNvPr>
          <p:cNvSpPr txBox="1"/>
          <p:nvPr userDrawn="1"/>
        </p:nvSpPr>
        <p:spPr>
          <a:xfrm>
            <a:off x="8489729" y="6454465"/>
            <a:ext cx="322524" cy="230832"/>
          </a:xfrm>
          <a:prstGeom prst="rect">
            <a:avLst/>
          </a:prstGeom>
          <a:noFill/>
        </p:spPr>
        <p:txBody>
          <a:bodyPr wrap="none" rtlCol="0">
            <a:spAutoFit/>
          </a:bodyPr>
          <a:lstStyle/>
          <a:p>
            <a:pPr algn="ctr"/>
            <a:fld id="{260E2A6B-A809-4840-BF14-8648BC0BDF87}" type="slidenum">
              <a:rPr lang="id-ID" sz="900" b="1" smtClean="0">
                <a:solidFill>
                  <a:schemeClr val="bg1"/>
                </a:solidFill>
                <a:latin typeface="Montserrat Light" panose="00000400000000000000" pitchFamily="50" charset="0"/>
                <a:ea typeface="Lato Light" panose="020F0502020204030203" pitchFamily="34" charset="0"/>
                <a:cs typeface="Lato Light" panose="020F0502020204030203" pitchFamily="34" charset="0"/>
              </a:rPr>
              <a:pPr algn="ctr"/>
              <a:t>‹#›</a:t>
            </a:fld>
            <a:endParaRPr lang="id-ID" sz="900" dirty="0">
              <a:solidFill>
                <a:schemeClr val="bg1"/>
              </a:solidFill>
              <a:latin typeface="Montserrat Light" panose="00000400000000000000" pitchFamily="50" charset="0"/>
              <a:ea typeface="Lato Light" panose="020F0502020204030203" pitchFamily="34" charset="0"/>
              <a:cs typeface="Lato Light" panose="020F0502020204030203" pitchFamily="34" charset="0"/>
            </a:endParaRPr>
          </a:p>
        </p:txBody>
      </p:sp>
      <p:sp>
        <p:nvSpPr>
          <p:cNvPr id="21" name="Rectangle 20">
            <a:extLst>
              <a:ext uri="{FF2B5EF4-FFF2-40B4-BE49-F238E27FC236}">
                <a16:creationId xmlns:a16="http://schemas.microsoft.com/office/drawing/2014/main" xmlns="" id="{B4E48BB4-F319-43EC-9C06-FFCAA9D884B5}"/>
              </a:ext>
            </a:extLst>
          </p:cNvPr>
          <p:cNvSpPr/>
          <p:nvPr userDrawn="1"/>
        </p:nvSpPr>
        <p:spPr>
          <a:xfrm>
            <a:off x="-1" y="92027"/>
            <a:ext cx="9144000" cy="6667949"/>
          </a:xfrm>
          <a:prstGeom prst="rect">
            <a:avLst/>
          </a:prstGeom>
          <a:gradFill>
            <a:gsLst>
              <a:gs pos="0">
                <a:schemeClr val="bg1">
                  <a:alpha val="0"/>
                </a:schemeClr>
              </a:gs>
              <a:gs pos="83000">
                <a:schemeClr val="bg1"/>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xmlns="" id="{7B01708E-8D0F-478F-B863-D65E06E8C512}"/>
              </a:ext>
            </a:extLst>
          </p:cNvPr>
          <p:cNvPicPr>
            <a:picLocks noChangeAspect="1"/>
          </p:cNvPicPr>
          <p:nvPr userDrawn="1"/>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7559" t="20641" r="7949" b="24492"/>
          <a:stretch/>
        </p:blipFill>
        <p:spPr>
          <a:xfrm>
            <a:off x="266958" y="6250243"/>
            <a:ext cx="784950" cy="509734"/>
          </a:xfrm>
          <a:prstGeom prst="rect">
            <a:avLst/>
          </a:prstGeom>
        </p:spPr>
      </p:pic>
      <p:sp>
        <p:nvSpPr>
          <p:cNvPr id="7" name="TextBox 6">
            <a:extLst>
              <a:ext uri="{FF2B5EF4-FFF2-40B4-BE49-F238E27FC236}">
                <a16:creationId xmlns:a16="http://schemas.microsoft.com/office/drawing/2014/main" xmlns="" id="{D9DAE17A-7EE3-40B9-92F8-A7F5C818F64F}"/>
              </a:ext>
            </a:extLst>
          </p:cNvPr>
          <p:cNvSpPr txBox="1"/>
          <p:nvPr userDrawn="1"/>
        </p:nvSpPr>
        <p:spPr>
          <a:xfrm>
            <a:off x="1189483" y="6481337"/>
            <a:ext cx="4520081" cy="246221"/>
          </a:xfrm>
          <a:prstGeom prst="rect">
            <a:avLst/>
          </a:prstGeom>
          <a:noFill/>
        </p:spPr>
        <p:txBody>
          <a:bodyPr wrap="square" rtlCol="0">
            <a:spAutoFit/>
          </a:bodyPr>
          <a:lstStyle/>
          <a:p>
            <a:r>
              <a:rPr lang="en-US" sz="1000" dirty="0"/>
              <a:t>mustbenefits.org        406.457.4400                 Follow us at @MUSTbenefits  </a:t>
            </a:r>
          </a:p>
        </p:txBody>
      </p:sp>
      <p:pic>
        <p:nvPicPr>
          <p:cNvPr id="11" name="Picture 10">
            <a:extLst>
              <a:ext uri="{FF2B5EF4-FFF2-40B4-BE49-F238E27FC236}">
                <a16:creationId xmlns:a16="http://schemas.microsoft.com/office/drawing/2014/main" xmlns="" id="{FE8E36AE-149F-4475-93CC-E0920E7BF4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10148" y="6477391"/>
            <a:ext cx="243412" cy="243412"/>
          </a:xfrm>
          <a:prstGeom prst="rect">
            <a:avLst/>
          </a:prstGeom>
        </p:spPr>
      </p:pic>
      <p:sp>
        <p:nvSpPr>
          <p:cNvPr id="41" name="Content Placeholder 2">
            <a:extLst>
              <a:ext uri="{FF2B5EF4-FFF2-40B4-BE49-F238E27FC236}">
                <a16:creationId xmlns:a16="http://schemas.microsoft.com/office/drawing/2014/main" xmlns="" id="{09298DFE-D3B3-4B1E-958A-B2D012B9726A}"/>
              </a:ext>
            </a:extLst>
          </p:cNvPr>
          <p:cNvSpPr>
            <a:spLocks noGrp="1"/>
          </p:cNvSpPr>
          <p:nvPr>
            <p:ph sz="half" idx="1"/>
          </p:nvPr>
        </p:nvSpPr>
        <p:spPr>
          <a:xfrm>
            <a:off x="585515" y="1181819"/>
            <a:ext cx="7929835" cy="4865297"/>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4" name="Title 1">
            <a:extLst>
              <a:ext uri="{FF2B5EF4-FFF2-40B4-BE49-F238E27FC236}">
                <a16:creationId xmlns:a16="http://schemas.microsoft.com/office/drawing/2014/main" xmlns="" id="{DD5C2C41-C051-472A-9131-CB949CAF45FC}"/>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7" name="Text Placeholder 13">
            <a:extLst>
              <a:ext uri="{FF2B5EF4-FFF2-40B4-BE49-F238E27FC236}">
                <a16:creationId xmlns:a16="http://schemas.microsoft.com/office/drawing/2014/main" xmlns="" id="{89DC212A-E30A-49EC-8A9E-C283564A43DB}"/>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1917060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xmlns="" id="{FE166AEF-11C3-45C5-9FD9-14FFFA5CE7F1}"/>
              </a:ext>
            </a:extLst>
          </p:cNvPr>
          <p:cNvSpPr>
            <a:spLocks noGrp="1"/>
          </p:cNvSpPr>
          <p:nvPr>
            <p:ph sz="half" idx="1"/>
          </p:nvPr>
        </p:nvSpPr>
        <p:spPr>
          <a:xfrm>
            <a:off x="649078" y="3342737"/>
            <a:ext cx="3650051" cy="2807897"/>
          </a:xfrm>
        </p:spPr>
        <p:txBody>
          <a:bodyPr>
            <a:normAutofit/>
          </a:bodyPr>
          <a:lstStyle>
            <a:lvl1pPr>
              <a:defRPr sz="2400"/>
            </a:lvl1pPr>
            <a:lvl2pPr marL="685800" indent="-228600">
              <a:buFont typeface="Century Gothic" panose="020B0502020202020204" pitchFamily="34" charset="0"/>
              <a:buChar char="›"/>
              <a:defRPr sz="2000"/>
            </a:lvl2pPr>
            <a:lvl3pPr>
              <a:defRPr sz="1800"/>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0" name="Content Placeholder 2">
            <a:extLst>
              <a:ext uri="{FF2B5EF4-FFF2-40B4-BE49-F238E27FC236}">
                <a16:creationId xmlns:a16="http://schemas.microsoft.com/office/drawing/2014/main" xmlns="" id="{E2C56C0D-F65E-4EC6-A391-7D6E3BA5795F}"/>
              </a:ext>
            </a:extLst>
          </p:cNvPr>
          <p:cNvSpPr>
            <a:spLocks noGrp="1"/>
          </p:cNvSpPr>
          <p:nvPr>
            <p:ph sz="half" idx="24"/>
          </p:nvPr>
        </p:nvSpPr>
        <p:spPr>
          <a:xfrm>
            <a:off x="4735903" y="3342736"/>
            <a:ext cx="3759019" cy="2807897"/>
          </a:xfrm>
        </p:spPr>
        <p:txBody>
          <a:bodyPr>
            <a:normAutofit/>
          </a:bodyPr>
          <a:lstStyle>
            <a:lvl1pPr>
              <a:defRPr sz="2400"/>
            </a:lvl1pPr>
            <a:lvl2pPr marL="685800" indent="-228600">
              <a:buFont typeface="Century Gothic" panose="020B0502020202020204" pitchFamily="34" charset="0"/>
              <a:buChar char="›"/>
              <a:defRPr sz="2000"/>
            </a:lvl2pPr>
            <a:lvl3pPr>
              <a:defRPr sz="1800"/>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7" name="Title 1">
            <a:extLst>
              <a:ext uri="{FF2B5EF4-FFF2-40B4-BE49-F238E27FC236}">
                <a16:creationId xmlns:a16="http://schemas.microsoft.com/office/drawing/2014/main" xmlns="" id="{98E5A94C-7CB4-4775-89CA-FA1DFAA20382}"/>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3" name="Text Placeholder 13">
            <a:extLst>
              <a:ext uri="{FF2B5EF4-FFF2-40B4-BE49-F238E27FC236}">
                <a16:creationId xmlns:a16="http://schemas.microsoft.com/office/drawing/2014/main" xmlns="" id="{129B3DE9-A287-4342-84F7-90927BE5BDAD}"/>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
        <p:nvSpPr>
          <p:cNvPr id="5" name="Rectangle 4">
            <a:extLst>
              <a:ext uri="{FF2B5EF4-FFF2-40B4-BE49-F238E27FC236}">
                <a16:creationId xmlns:a16="http://schemas.microsoft.com/office/drawing/2014/main" xmlns="" id="{792547CE-7FBA-433E-989E-C7E8DEF11CDE}"/>
              </a:ext>
            </a:extLst>
          </p:cNvPr>
          <p:cNvSpPr/>
          <p:nvPr userDrawn="1"/>
        </p:nvSpPr>
        <p:spPr>
          <a:xfrm>
            <a:off x="0" y="1591076"/>
            <a:ext cx="9144000" cy="655782"/>
          </a:xfrm>
          <a:prstGeom prst="rect">
            <a:avLst/>
          </a:prstGeom>
          <a:solidFill>
            <a:srgbClr val="00A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56D82137-CB89-4097-9DEF-0EE6ED605D5F}"/>
              </a:ext>
            </a:extLst>
          </p:cNvPr>
          <p:cNvPicPr>
            <a:picLocks noChangeAspect="1"/>
          </p:cNvPicPr>
          <p:nvPr userDrawn="1"/>
        </p:nvPicPr>
        <p:blipFill rotWithShape="1">
          <a:blip r:embed="rId2"/>
          <a:srcRect l="1076" r="1151"/>
          <a:stretch/>
        </p:blipFill>
        <p:spPr>
          <a:xfrm>
            <a:off x="738908" y="950399"/>
            <a:ext cx="7629237" cy="1983290"/>
          </a:xfrm>
          <a:prstGeom prst="rect">
            <a:avLst/>
          </a:prstGeom>
        </p:spPr>
      </p:pic>
      <p:sp>
        <p:nvSpPr>
          <p:cNvPr id="6" name="Rectangle 5">
            <a:extLst>
              <a:ext uri="{FF2B5EF4-FFF2-40B4-BE49-F238E27FC236}">
                <a16:creationId xmlns:a16="http://schemas.microsoft.com/office/drawing/2014/main" xmlns="" id="{C49FAE32-8A4F-450E-A0E5-84BF751A30EE}"/>
              </a:ext>
            </a:extLst>
          </p:cNvPr>
          <p:cNvSpPr/>
          <p:nvPr userDrawn="1"/>
        </p:nvSpPr>
        <p:spPr>
          <a:xfrm>
            <a:off x="2189018" y="1591076"/>
            <a:ext cx="609600" cy="655782"/>
          </a:xfrm>
          <a:prstGeom prst="rect">
            <a:avLst/>
          </a:prstGeom>
          <a:solidFill>
            <a:srgbClr val="00A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B8B04CA-3B12-45C1-BED0-443BFD86D685}"/>
              </a:ext>
            </a:extLst>
          </p:cNvPr>
          <p:cNvSpPr/>
          <p:nvPr userDrawn="1"/>
        </p:nvSpPr>
        <p:spPr>
          <a:xfrm>
            <a:off x="4248726" y="1591076"/>
            <a:ext cx="609600" cy="655782"/>
          </a:xfrm>
          <a:prstGeom prst="rect">
            <a:avLst/>
          </a:prstGeom>
          <a:solidFill>
            <a:srgbClr val="00A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2CC13FE1-EE72-432D-90C9-C47839505510}"/>
              </a:ext>
            </a:extLst>
          </p:cNvPr>
          <p:cNvSpPr/>
          <p:nvPr userDrawn="1"/>
        </p:nvSpPr>
        <p:spPr>
          <a:xfrm>
            <a:off x="6310612" y="1590203"/>
            <a:ext cx="609600" cy="655782"/>
          </a:xfrm>
          <a:prstGeom prst="rect">
            <a:avLst/>
          </a:prstGeom>
          <a:solidFill>
            <a:srgbClr val="00A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83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6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6D82137-CB89-4097-9DEF-0EE6ED605D5F}"/>
              </a:ext>
            </a:extLst>
          </p:cNvPr>
          <p:cNvPicPr>
            <a:picLocks noChangeAspect="1"/>
          </p:cNvPicPr>
          <p:nvPr userDrawn="1"/>
        </p:nvPicPr>
        <p:blipFill>
          <a:blip r:embed="rId2"/>
          <a:stretch>
            <a:fillRect/>
          </a:stretch>
        </p:blipFill>
        <p:spPr>
          <a:xfrm>
            <a:off x="691916" y="1253456"/>
            <a:ext cx="7803006" cy="2089280"/>
          </a:xfrm>
          <a:prstGeom prst="rect">
            <a:avLst/>
          </a:prstGeom>
        </p:spPr>
      </p:pic>
      <p:sp>
        <p:nvSpPr>
          <p:cNvPr id="9" name="Content Placeholder 2">
            <a:extLst>
              <a:ext uri="{FF2B5EF4-FFF2-40B4-BE49-F238E27FC236}">
                <a16:creationId xmlns:a16="http://schemas.microsoft.com/office/drawing/2014/main" xmlns="" id="{FE166AEF-11C3-45C5-9FD9-14FFFA5CE7F1}"/>
              </a:ext>
            </a:extLst>
          </p:cNvPr>
          <p:cNvSpPr>
            <a:spLocks noGrp="1"/>
          </p:cNvSpPr>
          <p:nvPr>
            <p:ph sz="half" idx="1"/>
          </p:nvPr>
        </p:nvSpPr>
        <p:spPr>
          <a:xfrm>
            <a:off x="649078" y="3342737"/>
            <a:ext cx="3650051" cy="2807897"/>
          </a:xfrm>
        </p:spPr>
        <p:txBody>
          <a:bodyPr>
            <a:normAutofit/>
          </a:bodyPr>
          <a:lstStyle>
            <a:lvl1pPr>
              <a:defRPr sz="2400"/>
            </a:lvl1pPr>
            <a:lvl2pPr marL="685800" indent="-228600">
              <a:buFont typeface="Century Gothic" panose="020B0502020202020204" pitchFamily="34" charset="0"/>
              <a:buChar char="›"/>
              <a:defRPr sz="2000"/>
            </a:lvl2pPr>
            <a:lvl3pPr>
              <a:defRPr sz="1800"/>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0" name="Content Placeholder 2">
            <a:extLst>
              <a:ext uri="{FF2B5EF4-FFF2-40B4-BE49-F238E27FC236}">
                <a16:creationId xmlns:a16="http://schemas.microsoft.com/office/drawing/2014/main" xmlns="" id="{E2C56C0D-F65E-4EC6-A391-7D6E3BA5795F}"/>
              </a:ext>
            </a:extLst>
          </p:cNvPr>
          <p:cNvSpPr>
            <a:spLocks noGrp="1"/>
          </p:cNvSpPr>
          <p:nvPr>
            <p:ph sz="half" idx="24"/>
          </p:nvPr>
        </p:nvSpPr>
        <p:spPr>
          <a:xfrm>
            <a:off x="4735903" y="3342736"/>
            <a:ext cx="3759019" cy="2807897"/>
          </a:xfrm>
        </p:spPr>
        <p:txBody>
          <a:bodyPr>
            <a:normAutofit/>
          </a:bodyPr>
          <a:lstStyle>
            <a:lvl1pPr>
              <a:defRPr sz="2400"/>
            </a:lvl1pPr>
            <a:lvl2pPr marL="685800" indent="-228600">
              <a:buFont typeface="Century Gothic" panose="020B0502020202020204" pitchFamily="34" charset="0"/>
              <a:buChar char="›"/>
              <a:defRPr sz="2000"/>
            </a:lvl2pPr>
            <a:lvl3pPr>
              <a:defRPr sz="1800"/>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7" name="Title 1">
            <a:extLst>
              <a:ext uri="{FF2B5EF4-FFF2-40B4-BE49-F238E27FC236}">
                <a16:creationId xmlns:a16="http://schemas.microsoft.com/office/drawing/2014/main" xmlns="" id="{98E5A94C-7CB4-4775-89CA-FA1DFAA20382}"/>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2" name="Rectangle 11">
            <a:extLst>
              <a:ext uri="{FF2B5EF4-FFF2-40B4-BE49-F238E27FC236}">
                <a16:creationId xmlns:a16="http://schemas.microsoft.com/office/drawing/2014/main" xmlns="" id="{E4D534C3-3A40-42FF-ADE3-921777D04531}"/>
              </a:ext>
            </a:extLst>
          </p:cNvPr>
          <p:cNvSpPr/>
          <p:nvPr userDrawn="1"/>
        </p:nvSpPr>
        <p:spPr>
          <a:xfrm flipH="1">
            <a:off x="-1" y="2078969"/>
            <a:ext cx="767751" cy="501602"/>
          </a:xfrm>
          <a:prstGeom prst="rect">
            <a:avLst/>
          </a:prstGeom>
          <a:gradFill>
            <a:gsLst>
              <a:gs pos="0">
                <a:srgbClr val="EB6852"/>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13" name="Rectangle 12">
            <a:extLst>
              <a:ext uri="{FF2B5EF4-FFF2-40B4-BE49-F238E27FC236}">
                <a16:creationId xmlns:a16="http://schemas.microsoft.com/office/drawing/2014/main" xmlns="" id="{8E0A21DC-6376-4842-AB5F-0C4FA592C93A}"/>
              </a:ext>
            </a:extLst>
          </p:cNvPr>
          <p:cNvSpPr/>
          <p:nvPr userDrawn="1"/>
        </p:nvSpPr>
        <p:spPr>
          <a:xfrm flipH="1">
            <a:off x="2222738" y="2078969"/>
            <a:ext cx="606725" cy="501602"/>
          </a:xfrm>
          <a:prstGeom prst="rect">
            <a:avLst/>
          </a:prstGeom>
          <a:gradFill>
            <a:gsLst>
              <a:gs pos="0">
                <a:srgbClr val="EB6852"/>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14" name="Rectangle 13">
            <a:extLst>
              <a:ext uri="{FF2B5EF4-FFF2-40B4-BE49-F238E27FC236}">
                <a16:creationId xmlns:a16="http://schemas.microsoft.com/office/drawing/2014/main" xmlns="" id="{D86C931F-47B7-49ED-93E5-C35501E0AEA8}"/>
              </a:ext>
            </a:extLst>
          </p:cNvPr>
          <p:cNvSpPr/>
          <p:nvPr userDrawn="1"/>
        </p:nvSpPr>
        <p:spPr>
          <a:xfrm flipH="1">
            <a:off x="4290055" y="2078969"/>
            <a:ext cx="606725" cy="501602"/>
          </a:xfrm>
          <a:prstGeom prst="rect">
            <a:avLst/>
          </a:prstGeom>
          <a:gradFill>
            <a:gsLst>
              <a:gs pos="0">
                <a:srgbClr val="EB6852"/>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15" name="Rectangle 14">
            <a:extLst>
              <a:ext uri="{FF2B5EF4-FFF2-40B4-BE49-F238E27FC236}">
                <a16:creationId xmlns:a16="http://schemas.microsoft.com/office/drawing/2014/main" xmlns="" id="{CFFF1D9A-930F-4A40-B926-E022132AEBE3}"/>
              </a:ext>
            </a:extLst>
          </p:cNvPr>
          <p:cNvSpPr/>
          <p:nvPr userDrawn="1"/>
        </p:nvSpPr>
        <p:spPr>
          <a:xfrm flipH="1">
            <a:off x="6357372" y="2078969"/>
            <a:ext cx="606725" cy="501602"/>
          </a:xfrm>
          <a:prstGeom prst="rect">
            <a:avLst/>
          </a:prstGeom>
          <a:gradFill>
            <a:gsLst>
              <a:gs pos="0">
                <a:srgbClr val="EB6852"/>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16" name="Rectangle 15">
            <a:extLst>
              <a:ext uri="{FF2B5EF4-FFF2-40B4-BE49-F238E27FC236}">
                <a16:creationId xmlns:a16="http://schemas.microsoft.com/office/drawing/2014/main" xmlns="" id="{1A6F92BE-E05D-476A-B560-9068EA802989}"/>
              </a:ext>
            </a:extLst>
          </p:cNvPr>
          <p:cNvSpPr/>
          <p:nvPr userDrawn="1"/>
        </p:nvSpPr>
        <p:spPr>
          <a:xfrm flipH="1">
            <a:off x="8407511" y="2078969"/>
            <a:ext cx="736487" cy="501602"/>
          </a:xfrm>
          <a:prstGeom prst="rect">
            <a:avLst/>
          </a:prstGeom>
          <a:gradFill>
            <a:gsLst>
              <a:gs pos="0">
                <a:srgbClr val="EB6852"/>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17" name="Text Placeholder 13">
            <a:extLst>
              <a:ext uri="{FF2B5EF4-FFF2-40B4-BE49-F238E27FC236}">
                <a16:creationId xmlns:a16="http://schemas.microsoft.com/office/drawing/2014/main" xmlns="" id="{BE1718EB-6451-4C56-A555-81F917526AD1}"/>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1910430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Placeholder 23">
            <a:extLst>
              <a:ext uri="{FF2B5EF4-FFF2-40B4-BE49-F238E27FC236}">
                <a16:creationId xmlns:a16="http://schemas.microsoft.com/office/drawing/2014/main" xmlns="" id="{76D9A020-7284-42C5-BE8A-2AB7EC0A3B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93" r="6093"/>
          <a:stretch/>
        </p:blipFill>
        <p:spPr>
          <a:xfrm>
            <a:off x="1069042" y="2124635"/>
            <a:ext cx="2279278" cy="3886200"/>
          </a:xfrm>
          <a:prstGeom prst="rect">
            <a:avLst/>
          </a:prstGeom>
        </p:spPr>
      </p:pic>
      <p:pic>
        <p:nvPicPr>
          <p:cNvPr id="7" name="Picture Placeholder 18">
            <a:extLst>
              <a:ext uri="{FF2B5EF4-FFF2-40B4-BE49-F238E27FC236}">
                <a16:creationId xmlns:a16="http://schemas.microsoft.com/office/drawing/2014/main" xmlns="" id="{A2679F89-DAB2-483E-830A-41925AAEE7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52" t="14708" r="1418" b="14708"/>
          <a:stretch/>
        </p:blipFill>
        <p:spPr>
          <a:xfrm>
            <a:off x="0" y="1359878"/>
            <a:ext cx="9144000" cy="4650957"/>
          </a:xfrm>
          <a:prstGeom prst="rect">
            <a:avLst/>
          </a:prstGeom>
        </p:spPr>
      </p:pic>
      <p:sp>
        <p:nvSpPr>
          <p:cNvPr id="10" name="Rectangle 9">
            <a:extLst>
              <a:ext uri="{FF2B5EF4-FFF2-40B4-BE49-F238E27FC236}">
                <a16:creationId xmlns:a16="http://schemas.microsoft.com/office/drawing/2014/main" xmlns="" id="{B9898B04-B3F7-41AA-8172-86324717240A}"/>
              </a:ext>
            </a:extLst>
          </p:cNvPr>
          <p:cNvSpPr/>
          <p:nvPr userDrawn="1"/>
        </p:nvSpPr>
        <p:spPr>
          <a:xfrm>
            <a:off x="0" y="1759789"/>
            <a:ext cx="9144000" cy="3886200"/>
          </a:xfrm>
          <a:prstGeom prst="rect">
            <a:avLst/>
          </a:prstGeom>
          <a:solidFill>
            <a:srgbClr val="EB6852">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6" name="Content Placeholder 2">
            <a:extLst>
              <a:ext uri="{FF2B5EF4-FFF2-40B4-BE49-F238E27FC236}">
                <a16:creationId xmlns:a16="http://schemas.microsoft.com/office/drawing/2014/main" xmlns="" id="{6A8CC476-FF7C-4324-AD67-681B27CD33AC}"/>
              </a:ext>
            </a:extLst>
          </p:cNvPr>
          <p:cNvSpPr>
            <a:spLocks noGrp="1"/>
          </p:cNvSpPr>
          <p:nvPr>
            <p:ph sz="half" idx="1"/>
          </p:nvPr>
        </p:nvSpPr>
        <p:spPr>
          <a:xfrm>
            <a:off x="628652" y="1759788"/>
            <a:ext cx="7886698" cy="3886199"/>
          </a:xfrm>
        </p:spPr>
        <p:txBody>
          <a:bodyPr/>
          <a:lstStyle>
            <a:lvl1pPr>
              <a:defRPr>
                <a:solidFill>
                  <a:schemeClr val="bg1"/>
                </a:solidFill>
              </a:defRPr>
            </a:lvl1pPr>
            <a:lvl2pPr marL="685800" indent="-228600">
              <a:buFont typeface="Century Gothic" panose="020B0502020202020204" pitchFamily="34" charset="0"/>
              <a:buChar char="›"/>
              <a:defRPr>
                <a:solidFill>
                  <a:schemeClr val="bg1"/>
                </a:solidFill>
              </a:defRPr>
            </a:lvl2pPr>
            <a:lvl3pPr>
              <a:defRPr>
                <a:solidFill>
                  <a:schemeClr val="bg1"/>
                </a:solidFill>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8" name="Title 1">
            <a:extLst>
              <a:ext uri="{FF2B5EF4-FFF2-40B4-BE49-F238E27FC236}">
                <a16:creationId xmlns:a16="http://schemas.microsoft.com/office/drawing/2014/main" xmlns="" id="{14EC1D42-7616-4049-AE83-A318B140732F}"/>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1" name="Text Placeholder 13">
            <a:extLst>
              <a:ext uri="{FF2B5EF4-FFF2-40B4-BE49-F238E27FC236}">
                <a16:creationId xmlns:a16="http://schemas.microsoft.com/office/drawing/2014/main" xmlns="" id="{A031B3A6-7AAF-4E97-B8FC-FC93EF66FBE1}"/>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3260701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66F520F-1D00-42CD-AB4B-07282051F316}"/>
              </a:ext>
            </a:extLst>
          </p:cNvPr>
          <p:cNvSpPr/>
          <p:nvPr userDrawn="1"/>
        </p:nvSpPr>
        <p:spPr>
          <a:xfrm>
            <a:off x="0" y="0"/>
            <a:ext cx="9143999" cy="6098875"/>
          </a:xfrm>
          <a:prstGeom prst="rect">
            <a:avLst/>
          </a:prstGeom>
          <a:gradFill flip="none" rotWithShape="1">
            <a:gsLst>
              <a:gs pos="9000">
                <a:srgbClr val="00A98E">
                  <a:alpha val="0"/>
                </a:srgbClr>
              </a:gs>
              <a:gs pos="100000">
                <a:srgbClr val="76C4D5">
                  <a:alpha val="2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Content Placeholder 2">
            <a:extLst>
              <a:ext uri="{FF2B5EF4-FFF2-40B4-BE49-F238E27FC236}">
                <a16:creationId xmlns:a16="http://schemas.microsoft.com/office/drawing/2014/main" xmlns="" id="{094675F3-7D46-4D47-AF2A-3C237E7EA3E8}"/>
              </a:ext>
            </a:extLst>
          </p:cNvPr>
          <p:cNvSpPr>
            <a:spLocks noGrp="1"/>
          </p:cNvSpPr>
          <p:nvPr>
            <p:ph sz="half" idx="1"/>
          </p:nvPr>
        </p:nvSpPr>
        <p:spPr>
          <a:xfrm>
            <a:off x="628649" y="1362972"/>
            <a:ext cx="7886698" cy="4631426"/>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9" name="Title 1">
            <a:extLst>
              <a:ext uri="{FF2B5EF4-FFF2-40B4-BE49-F238E27FC236}">
                <a16:creationId xmlns:a16="http://schemas.microsoft.com/office/drawing/2014/main" xmlns="" id="{7386696C-08E2-4324-9891-9466356A7431}"/>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0" name="Text Placeholder 13">
            <a:extLst>
              <a:ext uri="{FF2B5EF4-FFF2-40B4-BE49-F238E27FC236}">
                <a16:creationId xmlns:a16="http://schemas.microsoft.com/office/drawing/2014/main" xmlns="" id="{07B81D00-685C-4DA4-B00E-A9C77058B780}"/>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369714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pic>
        <p:nvPicPr>
          <p:cNvPr id="7" name="Picture Placeholder 26">
            <a:extLst>
              <a:ext uri="{FF2B5EF4-FFF2-40B4-BE49-F238E27FC236}">
                <a16:creationId xmlns:a16="http://schemas.microsoft.com/office/drawing/2014/main" xmlns="" id="{85AD005B-D759-4153-AFFE-CD5C0FF74F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1372" r="11372"/>
          <a:stretch>
            <a:fillRect/>
          </a:stretch>
        </p:blipFill>
        <p:spPr>
          <a:xfrm>
            <a:off x="628648" y="1389102"/>
            <a:ext cx="2554042" cy="2198255"/>
          </a:xfrm>
          <a:prstGeom prst="rect">
            <a:avLst/>
          </a:prstGeom>
        </p:spPr>
      </p:pic>
      <p:sp>
        <p:nvSpPr>
          <p:cNvPr id="13" name="Rectangle 12">
            <a:extLst>
              <a:ext uri="{FF2B5EF4-FFF2-40B4-BE49-F238E27FC236}">
                <a16:creationId xmlns:a16="http://schemas.microsoft.com/office/drawing/2014/main" xmlns="" id="{461D0742-7041-470F-906A-3EDC22D57113}"/>
              </a:ext>
            </a:extLst>
          </p:cNvPr>
          <p:cNvSpPr/>
          <p:nvPr userDrawn="1"/>
        </p:nvSpPr>
        <p:spPr>
          <a:xfrm>
            <a:off x="3295649" y="1408274"/>
            <a:ext cx="2552700" cy="47596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4" name="Rectangle 13">
            <a:extLst>
              <a:ext uri="{FF2B5EF4-FFF2-40B4-BE49-F238E27FC236}">
                <a16:creationId xmlns:a16="http://schemas.microsoft.com/office/drawing/2014/main" xmlns="" id="{38C142EC-04F6-4C74-975B-965D7B3B35E8}"/>
              </a:ext>
            </a:extLst>
          </p:cNvPr>
          <p:cNvSpPr/>
          <p:nvPr userDrawn="1"/>
        </p:nvSpPr>
        <p:spPr>
          <a:xfrm>
            <a:off x="5997178" y="1408274"/>
            <a:ext cx="2552700" cy="47596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7" name="Content Placeholder 2">
            <a:extLst>
              <a:ext uri="{FF2B5EF4-FFF2-40B4-BE49-F238E27FC236}">
                <a16:creationId xmlns:a16="http://schemas.microsoft.com/office/drawing/2014/main" xmlns="" id="{FE70C7F7-EFD2-44E7-8168-E1CAD09D56AC}"/>
              </a:ext>
            </a:extLst>
          </p:cNvPr>
          <p:cNvSpPr>
            <a:spLocks noGrp="1"/>
          </p:cNvSpPr>
          <p:nvPr>
            <p:ph sz="half" idx="1"/>
          </p:nvPr>
        </p:nvSpPr>
        <p:spPr>
          <a:xfrm>
            <a:off x="3313834" y="1408274"/>
            <a:ext cx="2514083" cy="4759612"/>
          </a:xfrm>
        </p:spPr>
        <p:txBody>
          <a:bodyPr>
            <a:normAutofit/>
          </a:bodyPr>
          <a:lstStyle>
            <a:lvl1pPr>
              <a:defRPr sz="2000"/>
            </a:lvl1pPr>
            <a:lvl2pPr marL="685800" indent="-228600">
              <a:buFont typeface="Century Gothic" panose="020B0502020202020204" pitchFamily="34" charset="0"/>
              <a:buChar char="›"/>
              <a:defRPr sz="1800"/>
            </a:lvl2pPr>
            <a:lvl3pPr>
              <a:defRPr sz="1600"/>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8" name="Content Placeholder 3">
            <a:extLst>
              <a:ext uri="{FF2B5EF4-FFF2-40B4-BE49-F238E27FC236}">
                <a16:creationId xmlns:a16="http://schemas.microsoft.com/office/drawing/2014/main" xmlns="" id="{BD84D9E3-A137-48E1-AD95-B6514796E7ED}"/>
              </a:ext>
            </a:extLst>
          </p:cNvPr>
          <p:cNvSpPr>
            <a:spLocks noGrp="1"/>
          </p:cNvSpPr>
          <p:nvPr>
            <p:ph sz="half" idx="2"/>
          </p:nvPr>
        </p:nvSpPr>
        <p:spPr>
          <a:xfrm>
            <a:off x="5976746" y="1399647"/>
            <a:ext cx="2514083" cy="4759612"/>
          </a:xfrm>
        </p:spPr>
        <p:txBody>
          <a:bodyPr>
            <a:normAutofit/>
          </a:bodyPr>
          <a:lstStyle>
            <a:lvl1pPr marL="233363" indent="-233363">
              <a:buFont typeface="Arial" panose="020B0604020202020204" pitchFamily="34" charset="0"/>
              <a:buChar char="•"/>
              <a:defRPr sz="2000"/>
            </a:lvl1pPr>
            <a:lvl2pPr marL="685800" indent="-228600">
              <a:buFont typeface="Century Gothic" panose="020B0502020202020204" pitchFamily="34" charset="0"/>
              <a:buChar char="›"/>
              <a:defRPr sz="1800"/>
            </a:lvl2pPr>
            <a:lvl3pPr>
              <a:defRPr sz="1600"/>
            </a:lvl3pPr>
          </a:lstStyle>
          <a:p>
            <a:pPr lvl="0"/>
            <a:r>
              <a:rPr lang="en-US" dirty="0"/>
              <a:t>Edit Master text styles</a:t>
            </a:r>
          </a:p>
          <a:p>
            <a:pPr lvl="1"/>
            <a:r>
              <a:rPr lang="en-US" dirty="0"/>
              <a:t>Second level</a:t>
            </a:r>
          </a:p>
          <a:p>
            <a:pPr lvl="2"/>
            <a:r>
              <a:rPr lang="en-US" dirty="0"/>
              <a:t>Third level</a:t>
            </a:r>
          </a:p>
          <a:p>
            <a:pPr lvl="0"/>
            <a:endParaRPr lang="en-US" dirty="0"/>
          </a:p>
        </p:txBody>
      </p:sp>
      <p:sp>
        <p:nvSpPr>
          <p:cNvPr id="9" name="Title 1">
            <a:extLst>
              <a:ext uri="{FF2B5EF4-FFF2-40B4-BE49-F238E27FC236}">
                <a16:creationId xmlns:a16="http://schemas.microsoft.com/office/drawing/2014/main" xmlns="" id="{53417206-76EA-4A22-9E11-64FB60209B1C}"/>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0" name="Text Placeholder 13">
            <a:extLst>
              <a:ext uri="{FF2B5EF4-FFF2-40B4-BE49-F238E27FC236}">
                <a16:creationId xmlns:a16="http://schemas.microsoft.com/office/drawing/2014/main" xmlns="" id="{8936BD59-73CA-406C-949E-08DAFA97F487}"/>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930788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0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FC4EBF9-2C1A-413D-AFDF-233DD2B235B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59" t="20641" r="7949" b="24492"/>
          <a:stretch/>
        </p:blipFill>
        <p:spPr>
          <a:xfrm>
            <a:off x="266958" y="6250243"/>
            <a:ext cx="784950" cy="509734"/>
          </a:xfrm>
          <a:prstGeom prst="rect">
            <a:avLst/>
          </a:prstGeom>
        </p:spPr>
      </p:pic>
      <p:sp>
        <p:nvSpPr>
          <p:cNvPr id="4" name="TextBox 3">
            <a:extLst>
              <a:ext uri="{FF2B5EF4-FFF2-40B4-BE49-F238E27FC236}">
                <a16:creationId xmlns:a16="http://schemas.microsoft.com/office/drawing/2014/main" xmlns="" id="{52EA081A-619D-4638-9A1A-13A031E08CC1}"/>
              </a:ext>
            </a:extLst>
          </p:cNvPr>
          <p:cNvSpPr txBox="1"/>
          <p:nvPr userDrawn="1"/>
        </p:nvSpPr>
        <p:spPr>
          <a:xfrm>
            <a:off x="1154091" y="6471272"/>
            <a:ext cx="4520081" cy="246221"/>
          </a:xfrm>
          <a:prstGeom prst="rect">
            <a:avLst/>
          </a:prstGeom>
          <a:noFill/>
        </p:spPr>
        <p:txBody>
          <a:bodyPr wrap="square" rtlCol="0">
            <a:spAutoFit/>
          </a:bodyPr>
          <a:lstStyle/>
          <a:p>
            <a:r>
              <a:rPr lang="en-US" sz="1000" dirty="0"/>
              <a:t>mustbenefits.org        406.457.4400                 Follow us at @MUSTbenefits  </a:t>
            </a:r>
          </a:p>
        </p:txBody>
      </p:sp>
      <p:cxnSp>
        <p:nvCxnSpPr>
          <p:cNvPr id="5" name="Straight Connector 4">
            <a:extLst>
              <a:ext uri="{FF2B5EF4-FFF2-40B4-BE49-F238E27FC236}">
                <a16:creationId xmlns:a16="http://schemas.microsoft.com/office/drawing/2014/main" xmlns="" id="{B03D6DC4-A483-4198-A2C3-9B649824DD88}"/>
              </a:ext>
            </a:extLst>
          </p:cNvPr>
          <p:cNvCxnSpPr>
            <a:cxnSpLocks/>
          </p:cNvCxnSpPr>
          <p:nvPr userDrawn="1"/>
        </p:nvCxnSpPr>
        <p:spPr>
          <a:xfrm>
            <a:off x="2396965"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4A1B5B3B-A57F-4CBC-AEA6-74583770A00B}"/>
              </a:ext>
            </a:extLst>
          </p:cNvPr>
          <p:cNvCxnSpPr>
            <a:cxnSpLocks/>
          </p:cNvCxnSpPr>
          <p:nvPr userDrawn="1"/>
        </p:nvCxnSpPr>
        <p:spPr>
          <a:xfrm>
            <a:off x="3449524"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BF1246AA-F312-44F8-834C-09E51CE3C5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10148" y="6477391"/>
            <a:ext cx="243412" cy="243412"/>
          </a:xfrm>
          <a:prstGeom prst="rect">
            <a:avLst/>
          </a:prstGeom>
        </p:spPr>
      </p:pic>
      <p:sp>
        <p:nvSpPr>
          <p:cNvPr id="9" name="Rectangle: Top Corners Rounded 8">
            <a:extLst>
              <a:ext uri="{FF2B5EF4-FFF2-40B4-BE49-F238E27FC236}">
                <a16:creationId xmlns:a16="http://schemas.microsoft.com/office/drawing/2014/main" xmlns="" id="{8A2325DD-38F0-449B-9271-FE877D46F8B8}"/>
              </a:ext>
            </a:extLst>
          </p:cNvPr>
          <p:cNvSpPr/>
          <p:nvPr userDrawn="1"/>
        </p:nvSpPr>
        <p:spPr>
          <a:xfrm rot="16200000" flipH="1">
            <a:off x="8636408" y="6223873"/>
            <a:ext cx="315099" cy="700086"/>
          </a:xfrm>
          <a:prstGeom prst="round2SameRect">
            <a:avLst/>
          </a:prstGeom>
          <a:solidFill>
            <a:srgbClr val="76C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xmlns="" id="{610E2169-924D-45BB-9510-6418D86B0265}"/>
              </a:ext>
            </a:extLst>
          </p:cNvPr>
          <p:cNvSpPr txBox="1"/>
          <p:nvPr userDrawn="1"/>
        </p:nvSpPr>
        <p:spPr>
          <a:xfrm>
            <a:off x="8489729" y="6454465"/>
            <a:ext cx="322524" cy="230832"/>
          </a:xfrm>
          <a:prstGeom prst="rect">
            <a:avLst/>
          </a:prstGeom>
          <a:noFill/>
        </p:spPr>
        <p:txBody>
          <a:bodyPr wrap="none" rtlCol="0">
            <a:spAutoFit/>
          </a:bodyPr>
          <a:lstStyle/>
          <a:p>
            <a:pPr algn="ctr"/>
            <a:fld id="{260E2A6B-A809-4840-BF14-8648BC0BDF87}" type="slidenum">
              <a:rPr lang="id-ID" sz="900" b="1" smtClean="0">
                <a:solidFill>
                  <a:schemeClr val="bg1"/>
                </a:solidFill>
                <a:latin typeface="Montserrat Light" panose="00000400000000000000" pitchFamily="50" charset="0"/>
                <a:ea typeface="Lato Light" panose="020F0502020204030203" pitchFamily="34" charset="0"/>
                <a:cs typeface="Lato Light" panose="020F0502020204030203" pitchFamily="34" charset="0"/>
              </a:rPr>
              <a:pPr algn="ctr"/>
              <a:t>‹#›</a:t>
            </a:fld>
            <a:endParaRPr lang="id-ID" sz="900" dirty="0">
              <a:solidFill>
                <a:schemeClr val="bg1"/>
              </a:solidFill>
              <a:latin typeface="Montserrat Light" panose="00000400000000000000" pitchFamily="50" charset="0"/>
              <a:ea typeface="Lato Light" panose="020F0502020204030203" pitchFamily="34" charset="0"/>
              <a:cs typeface="Lato Light" panose="020F0502020204030203" pitchFamily="34" charset="0"/>
            </a:endParaRPr>
          </a:p>
        </p:txBody>
      </p:sp>
      <p:pic>
        <p:nvPicPr>
          <p:cNvPr id="2" name="Picture 1">
            <a:extLst>
              <a:ext uri="{FF2B5EF4-FFF2-40B4-BE49-F238E27FC236}">
                <a16:creationId xmlns:a16="http://schemas.microsoft.com/office/drawing/2014/main" xmlns="" id="{5CC6638F-039F-4C5F-B26E-00788714EBA5}"/>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6309617" y="1927967"/>
            <a:ext cx="2585383" cy="4577143"/>
          </a:xfrm>
          <a:prstGeom prst="rect">
            <a:avLst/>
          </a:prstGeom>
        </p:spPr>
      </p:pic>
      <p:sp>
        <p:nvSpPr>
          <p:cNvPr id="11" name="Content Placeholder 2">
            <a:extLst>
              <a:ext uri="{FF2B5EF4-FFF2-40B4-BE49-F238E27FC236}">
                <a16:creationId xmlns:a16="http://schemas.microsoft.com/office/drawing/2014/main" xmlns="" id="{379F8176-8989-477D-9705-B9D12F09248F}"/>
              </a:ext>
            </a:extLst>
          </p:cNvPr>
          <p:cNvSpPr>
            <a:spLocks noGrp="1"/>
          </p:cNvSpPr>
          <p:nvPr>
            <p:ph sz="half" idx="1"/>
          </p:nvPr>
        </p:nvSpPr>
        <p:spPr>
          <a:xfrm>
            <a:off x="628651" y="1450417"/>
            <a:ext cx="5539235" cy="4577143"/>
          </a:xfrm>
        </p:spPr>
        <p:txBody>
          <a:bodyPr/>
          <a:lstStyle>
            <a:lvl1pPr>
              <a:defRPr>
                <a:solidFill>
                  <a:schemeClr val="tx1"/>
                </a:solidFill>
              </a:defRPr>
            </a:lvl1pPr>
            <a:lvl2pPr marL="685800" indent="-228600">
              <a:buFont typeface="Century Gothic" panose="020B0502020202020204" pitchFamily="34" charset="0"/>
              <a:buChar char="›"/>
              <a:defRPr>
                <a:solidFill>
                  <a:schemeClr val="tx1"/>
                </a:solidFill>
              </a:defRPr>
            </a:lvl2pPr>
            <a:lvl3pPr>
              <a:defRPr>
                <a:solidFill>
                  <a:schemeClr val="tx1"/>
                </a:solidFill>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4" name="Title 1">
            <a:extLst>
              <a:ext uri="{FF2B5EF4-FFF2-40B4-BE49-F238E27FC236}">
                <a16:creationId xmlns:a16="http://schemas.microsoft.com/office/drawing/2014/main" xmlns="" id="{0263F792-DDCC-4553-A733-51D0AD1F6043}"/>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6" name="Text Placeholder 13">
            <a:extLst>
              <a:ext uri="{FF2B5EF4-FFF2-40B4-BE49-F238E27FC236}">
                <a16:creationId xmlns:a16="http://schemas.microsoft.com/office/drawing/2014/main" xmlns="" id="{BEE4D4C4-ED15-4C92-928C-1AF14E08F200}"/>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3763021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9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FC4EBF9-2C1A-413D-AFDF-233DD2B235B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59" t="20641" r="7949" b="24492"/>
          <a:stretch/>
        </p:blipFill>
        <p:spPr>
          <a:xfrm>
            <a:off x="266958" y="6250243"/>
            <a:ext cx="784950" cy="509734"/>
          </a:xfrm>
          <a:prstGeom prst="rect">
            <a:avLst/>
          </a:prstGeom>
        </p:spPr>
      </p:pic>
      <p:sp>
        <p:nvSpPr>
          <p:cNvPr id="4" name="TextBox 3">
            <a:extLst>
              <a:ext uri="{FF2B5EF4-FFF2-40B4-BE49-F238E27FC236}">
                <a16:creationId xmlns:a16="http://schemas.microsoft.com/office/drawing/2014/main" xmlns="" id="{52EA081A-619D-4638-9A1A-13A031E08CC1}"/>
              </a:ext>
            </a:extLst>
          </p:cNvPr>
          <p:cNvSpPr txBox="1"/>
          <p:nvPr userDrawn="1"/>
        </p:nvSpPr>
        <p:spPr>
          <a:xfrm>
            <a:off x="1154091" y="6471272"/>
            <a:ext cx="4520081" cy="246221"/>
          </a:xfrm>
          <a:prstGeom prst="rect">
            <a:avLst/>
          </a:prstGeom>
          <a:noFill/>
        </p:spPr>
        <p:txBody>
          <a:bodyPr wrap="square" rtlCol="0">
            <a:spAutoFit/>
          </a:bodyPr>
          <a:lstStyle/>
          <a:p>
            <a:r>
              <a:rPr lang="en-US" sz="1000" dirty="0"/>
              <a:t>mustbenefits.org        406.457.4400                 Follow us at @MUSTbenefits  </a:t>
            </a:r>
          </a:p>
        </p:txBody>
      </p:sp>
      <p:cxnSp>
        <p:nvCxnSpPr>
          <p:cNvPr id="5" name="Straight Connector 4">
            <a:extLst>
              <a:ext uri="{FF2B5EF4-FFF2-40B4-BE49-F238E27FC236}">
                <a16:creationId xmlns:a16="http://schemas.microsoft.com/office/drawing/2014/main" xmlns="" id="{B03D6DC4-A483-4198-A2C3-9B649824DD88}"/>
              </a:ext>
            </a:extLst>
          </p:cNvPr>
          <p:cNvCxnSpPr>
            <a:cxnSpLocks/>
          </p:cNvCxnSpPr>
          <p:nvPr userDrawn="1"/>
        </p:nvCxnSpPr>
        <p:spPr>
          <a:xfrm>
            <a:off x="2396965"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4A1B5B3B-A57F-4CBC-AEA6-74583770A00B}"/>
              </a:ext>
            </a:extLst>
          </p:cNvPr>
          <p:cNvCxnSpPr>
            <a:cxnSpLocks/>
          </p:cNvCxnSpPr>
          <p:nvPr userDrawn="1"/>
        </p:nvCxnSpPr>
        <p:spPr>
          <a:xfrm>
            <a:off x="3449524"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BF1246AA-F312-44F8-834C-09E51CE3C5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10148" y="6477391"/>
            <a:ext cx="243412" cy="243412"/>
          </a:xfrm>
          <a:prstGeom prst="rect">
            <a:avLst/>
          </a:prstGeom>
        </p:spPr>
      </p:pic>
      <p:sp>
        <p:nvSpPr>
          <p:cNvPr id="9" name="Rectangle: Top Corners Rounded 8">
            <a:extLst>
              <a:ext uri="{FF2B5EF4-FFF2-40B4-BE49-F238E27FC236}">
                <a16:creationId xmlns:a16="http://schemas.microsoft.com/office/drawing/2014/main" xmlns="" id="{8A2325DD-38F0-449B-9271-FE877D46F8B8}"/>
              </a:ext>
            </a:extLst>
          </p:cNvPr>
          <p:cNvSpPr/>
          <p:nvPr userDrawn="1"/>
        </p:nvSpPr>
        <p:spPr>
          <a:xfrm rot="16200000" flipH="1">
            <a:off x="8636408" y="6223873"/>
            <a:ext cx="315099" cy="700086"/>
          </a:xfrm>
          <a:prstGeom prst="round2SameRect">
            <a:avLst/>
          </a:prstGeom>
          <a:solidFill>
            <a:srgbClr val="76C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xmlns="" id="{610E2169-924D-45BB-9510-6418D86B0265}"/>
              </a:ext>
            </a:extLst>
          </p:cNvPr>
          <p:cNvSpPr txBox="1"/>
          <p:nvPr userDrawn="1"/>
        </p:nvSpPr>
        <p:spPr>
          <a:xfrm>
            <a:off x="8489729" y="6454465"/>
            <a:ext cx="322524" cy="230832"/>
          </a:xfrm>
          <a:prstGeom prst="rect">
            <a:avLst/>
          </a:prstGeom>
          <a:noFill/>
        </p:spPr>
        <p:txBody>
          <a:bodyPr wrap="none" rtlCol="0">
            <a:spAutoFit/>
          </a:bodyPr>
          <a:lstStyle/>
          <a:p>
            <a:pPr algn="ctr"/>
            <a:fld id="{260E2A6B-A809-4840-BF14-8648BC0BDF87}" type="slidenum">
              <a:rPr lang="id-ID" sz="900" b="1" smtClean="0">
                <a:solidFill>
                  <a:schemeClr val="bg1"/>
                </a:solidFill>
                <a:latin typeface="Montserrat Light" panose="00000400000000000000" pitchFamily="50" charset="0"/>
                <a:ea typeface="Lato Light" panose="020F0502020204030203" pitchFamily="34" charset="0"/>
                <a:cs typeface="Lato Light" panose="020F0502020204030203" pitchFamily="34" charset="0"/>
              </a:rPr>
              <a:pPr algn="ctr"/>
              <a:t>‹#›</a:t>
            </a:fld>
            <a:endParaRPr lang="id-ID" sz="900" dirty="0">
              <a:solidFill>
                <a:schemeClr val="bg1"/>
              </a:solidFill>
              <a:latin typeface="Montserrat Light" panose="00000400000000000000" pitchFamily="50" charset="0"/>
              <a:ea typeface="Lato Light" panose="020F0502020204030203" pitchFamily="34" charset="0"/>
              <a:cs typeface="Lato Light" panose="020F0502020204030203" pitchFamily="34" charset="0"/>
            </a:endParaRPr>
          </a:p>
        </p:txBody>
      </p:sp>
      <p:pic>
        <p:nvPicPr>
          <p:cNvPr id="11" name="Picture 10" descr="A picture containing stationary, writing implement&#10;&#10;Description automatically generated">
            <a:extLst>
              <a:ext uri="{FF2B5EF4-FFF2-40B4-BE49-F238E27FC236}">
                <a16:creationId xmlns:a16="http://schemas.microsoft.com/office/drawing/2014/main" xmlns="" id="{8C746C55-0D23-47BA-97CF-85A77FD4DA7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19721"/>
          <a:stretch/>
        </p:blipFill>
        <p:spPr>
          <a:xfrm>
            <a:off x="0" y="1203391"/>
            <a:ext cx="9144000" cy="4880797"/>
          </a:xfrm>
          <a:prstGeom prst="rect">
            <a:avLst/>
          </a:prstGeom>
        </p:spPr>
      </p:pic>
      <p:sp>
        <p:nvSpPr>
          <p:cNvPr id="13" name="Rectangle 12">
            <a:extLst>
              <a:ext uri="{FF2B5EF4-FFF2-40B4-BE49-F238E27FC236}">
                <a16:creationId xmlns:a16="http://schemas.microsoft.com/office/drawing/2014/main" xmlns="" id="{E2909875-9B00-4CF6-BDF3-6F663F47631A}"/>
              </a:ext>
            </a:extLst>
          </p:cNvPr>
          <p:cNvSpPr/>
          <p:nvPr userDrawn="1"/>
        </p:nvSpPr>
        <p:spPr>
          <a:xfrm rot="10800000">
            <a:off x="0" y="1200080"/>
            <a:ext cx="9144000" cy="4924673"/>
          </a:xfrm>
          <a:prstGeom prst="rect">
            <a:avLst/>
          </a:prstGeom>
          <a:solidFill>
            <a:srgbClr val="FFFF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4" name="Content Placeholder 2">
            <a:extLst>
              <a:ext uri="{FF2B5EF4-FFF2-40B4-BE49-F238E27FC236}">
                <a16:creationId xmlns:a16="http://schemas.microsoft.com/office/drawing/2014/main" xmlns="" id="{0F089885-DEA6-4D2C-A927-B725BC2BFA2D}"/>
              </a:ext>
            </a:extLst>
          </p:cNvPr>
          <p:cNvSpPr>
            <a:spLocks noGrp="1"/>
          </p:cNvSpPr>
          <p:nvPr>
            <p:ph sz="half" idx="1"/>
          </p:nvPr>
        </p:nvSpPr>
        <p:spPr>
          <a:xfrm>
            <a:off x="628652" y="1759788"/>
            <a:ext cx="7886698" cy="3886199"/>
          </a:xfrm>
        </p:spPr>
        <p:txBody>
          <a:bodyPr/>
          <a:lstStyle>
            <a:lvl1pPr>
              <a:defRPr>
                <a:solidFill>
                  <a:schemeClr val="tx1"/>
                </a:solidFill>
              </a:defRPr>
            </a:lvl1pPr>
            <a:lvl2pPr marL="685800" indent="-228600">
              <a:buFont typeface="Century Gothic" panose="020B0502020202020204" pitchFamily="34" charset="0"/>
              <a:buChar char="›"/>
              <a:defRPr>
                <a:solidFill>
                  <a:schemeClr val="tx1"/>
                </a:solidFill>
              </a:defRPr>
            </a:lvl2pPr>
            <a:lvl3pPr>
              <a:defRPr>
                <a:solidFill>
                  <a:schemeClr val="tx1"/>
                </a:solidFill>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7" name="Title 1">
            <a:extLst>
              <a:ext uri="{FF2B5EF4-FFF2-40B4-BE49-F238E27FC236}">
                <a16:creationId xmlns:a16="http://schemas.microsoft.com/office/drawing/2014/main" xmlns="" id="{44614584-3032-47A9-A10F-9176B2C3F685}"/>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8" name="Text Placeholder 13">
            <a:extLst>
              <a:ext uri="{FF2B5EF4-FFF2-40B4-BE49-F238E27FC236}">
                <a16:creationId xmlns:a16="http://schemas.microsoft.com/office/drawing/2014/main" xmlns="" id="{D2616F0C-2386-43AA-806E-BFE7C1807551}"/>
              </a:ext>
            </a:extLst>
          </p:cNvPr>
          <p:cNvSpPr>
            <a:spLocks noGrp="1"/>
          </p:cNvSpPr>
          <p:nvPr>
            <p:ph type="body" sz="quarter" idx="15"/>
          </p:nvPr>
        </p:nvSpPr>
        <p:spPr>
          <a:xfrm>
            <a:off x="585518" y="908074"/>
            <a:ext cx="7886699" cy="300329"/>
          </a:xfrm>
        </p:spPr>
        <p:txBody>
          <a:bodyPr>
            <a:noAutofit/>
          </a:bodyPr>
          <a:lstStyle>
            <a:lvl1pPr marL="0" indent="0" algn="l">
              <a:buNone/>
              <a:defRPr sz="14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4255259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xmlns="" id="{DF8C8575-36CF-4141-922A-809B651E1803}"/>
              </a:ext>
            </a:extLst>
          </p:cNvPr>
          <p:cNvCxnSpPr/>
          <p:nvPr userDrawn="1"/>
        </p:nvCxnSpPr>
        <p:spPr>
          <a:xfrm>
            <a:off x="3513313" y="1878712"/>
            <a:ext cx="0" cy="3835154"/>
          </a:xfrm>
          <a:prstGeom prst="line">
            <a:avLst/>
          </a:prstGeom>
          <a:ln w="15875">
            <a:solidFill>
              <a:srgbClr val="BA122B"/>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xmlns="" id="{10C3AE03-0F64-4416-BC26-A7714FE91DC7}"/>
              </a:ext>
            </a:extLst>
          </p:cNvPr>
          <p:cNvSpPr>
            <a:spLocks noGrp="1"/>
          </p:cNvSpPr>
          <p:nvPr>
            <p:ph type="body" sz="quarter" idx="10"/>
          </p:nvPr>
        </p:nvSpPr>
        <p:spPr>
          <a:xfrm>
            <a:off x="3750754" y="1362974"/>
            <a:ext cx="4608241" cy="467551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xmlns="" id="{02392021-471B-47B2-830F-AE29B74F8772}"/>
              </a:ext>
            </a:extLst>
          </p:cNvPr>
          <p:cNvSpPr>
            <a:spLocks noGrp="1"/>
          </p:cNvSpPr>
          <p:nvPr>
            <p:ph type="title"/>
          </p:nvPr>
        </p:nvSpPr>
        <p:spPr>
          <a:xfrm>
            <a:off x="445415" y="2796190"/>
            <a:ext cx="2949178" cy="1600200"/>
          </a:xfrm>
        </p:spPr>
        <p:txBody>
          <a:bodyPr anchor="b"/>
          <a:lstStyle>
            <a:lvl1pPr algn="r">
              <a:defRPr sz="3200"/>
            </a:lvl1pPr>
          </a:lstStyle>
          <a:p>
            <a:r>
              <a:rPr lang="en-US"/>
              <a:t>Click to edit Master title style</a:t>
            </a:r>
            <a:endParaRPr lang="en-US" dirty="0"/>
          </a:p>
        </p:txBody>
      </p:sp>
    </p:spTree>
    <p:extLst>
      <p:ext uri="{BB962C8B-B14F-4D97-AF65-F5344CB8AC3E}">
        <p14:creationId xmlns:p14="http://schemas.microsoft.com/office/powerpoint/2010/main" val="1179337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xmlns="" id="{DF8C8575-36CF-4141-922A-809B651E1803}"/>
              </a:ext>
            </a:extLst>
          </p:cNvPr>
          <p:cNvCxnSpPr>
            <a:cxnSpLocks/>
          </p:cNvCxnSpPr>
          <p:nvPr userDrawn="1"/>
        </p:nvCxnSpPr>
        <p:spPr>
          <a:xfrm>
            <a:off x="2926723" y="1654436"/>
            <a:ext cx="0" cy="3835154"/>
          </a:xfrm>
          <a:prstGeom prst="line">
            <a:avLst/>
          </a:prstGeom>
          <a:ln w="15875">
            <a:solidFill>
              <a:srgbClr val="76C4D5"/>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xmlns="" id="{10C3AE03-0F64-4416-BC26-A7714FE91DC7}"/>
              </a:ext>
            </a:extLst>
          </p:cNvPr>
          <p:cNvSpPr>
            <a:spLocks noGrp="1"/>
          </p:cNvSpPr>
          <p:nvPr>
            <p:ph type="body" sz="quarter" idx="10"/>
          </p:nvPr>
        </p:nvSpPr>
        <p:spPr>
          <a:xfrm>
            <a:off x="3750754" y="1362974"/>
            <a:ext cx="4608241" cy="467551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xmlns="" id="{02392021-471B-47B2-830F-AE29B74F8772}"/>
              </a:ext>
            </a:extLst>
          </p:cNvPr>
          <p:cNvSpPr>
            <a:spLocks noGrp="1"/>
          </p:cNvSpPr>
          <p:nvPr>
            <p:ph type="title"/>
          </p:nvPr>
        </p:nvSpPr>
        <p:spPr>
          <a:xfrm>
            <a:off x="810885" y="2571914"/>
            <a:ext cx="1997117" cy="1600200"/>
          </a:xfrm>
        </p:spPr>
        <p:txBody>
          <a:bodyPr anchor="b"/>
          <a:lstStyle>
            <a:lvl1pPr algn="r">
              <a:defRPr sz="3200"/>
            </a:lvl1pPr>
          </a:lstStyle>
          <a:p>
            <a:r>
              <a:rPr lang="en-US"/>
              <a:t>Click to edit Master title style</a:t>
            </a:r>
            <a:endParaRPr lang="en-US" dirty="0"/>
          </a:p>
        </p:txBody>
      </p:sp>
    </p:spTree>
    <p:extLst>
      <p:ext uri="{BB962C8B-B14F-4D97-AF65-F5344CB8AC3E}">
        <p14:creationId xmlns:p14="http://schemas.microsoft.com/office/powerpoint/2010/main" val="3296573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10C3AE03-0F64-4416-BC26-A7714FE91DC7}"/>
              </a:ext>
            </a:extLst>
          </p:cNvPr>
          <p:cNvSpPr>
            <a:spLocks noGrp="1"/>
          </p:cNvSpPr>
          <p:nvPr>
            <p:ph type="body" sz="quarter" idx="10"/>
          </p:nvPr>
        </p:nvSpPr>
        <p:spPr>
          <a:xfrm>
            <a:off x="3750754" y="1690776"/>
            <a:ext cx="4608241" cy="43477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xmlns="" id="{02392021-471B-47B2-830F-AE29B74F8772}"/>
              </a:ext>
            </a:extLst>
          </p:cNvPr>
          <p:cNvSpPr>
            <a:spLocks noGrp="1"/>
          </p:cNvSpPr>
          <p:nvPr>
            <p:ph type="title"/>
          </p:nvPr>
        </p:nvSpPr>
        <p:spPr>
          <a:xfrm>
            <a:off x="3750754" y="19410"/>
            <a:ext cx="4608240" cy="1600200"/>
          </a:xfrm>
        </p:spPr>
        <p:txBody>
          <a:bodyPr anchor="b"/>
          <a:lstStyle>
            <a:lvl1pPr algn="r">
              <a:defRPr sz="3200"/>
            </a:lvl1pPr>
          </a:lstStyle>
          <a:p>
            <a:r>
              <a:rPr lang="en-US" dirty="0"/>
              <a:t>Click to edit Master title style</a:t>
            </a:r>
          </a:p>
        </p:txBody>
      </p:sp>
    </p:spTree>
    <p:extLst>
      <p:ext uri="{BB962C8B-B14F-4D97-AF65-F5344CB8AC3E}">
        <p14:creationId xmlns:p14="http://schemas.microsoft.com/office/powerpoint/2010/main" val="2371414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2_Title and Content">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xmlns="" id="{398D352E-45D2-472F-AFDA-770EEBDC0B38}"/>
              </a:ext>
            </a:extLst>
          </p:cNvPr>
          <p:cNvGrpSpPr/>
          <p:nvPr userDrawn="1"/>
        </p:nvGrpSpPr>
        <p:grpSpPr>
          <a:xfrm>
            <a:off x="0" y="2016731"/>
            <a:ext cx="4276780" cy="889027"/>
            <a:chOff x="0" y="1662086"/>
            <a:chExt cx="5702373" cy="1185369"/>
          </a:xfrm>
        </p:grpSpPr>
        <p:sp>
          <p:nvSpPr>
            <p:cNvPr id="43" name="Rectangle 42">
              <a:extLst>
                <a:ext uri="{FF2B5EF4-FFF2-40B4-BE49-F238E27FC236}">
                  <a16:creationId xmlns:a16="http://schemas.microsoft.com/office/drawing/2014/main" xmlns="" id="{3E5D3B46-948D-43FA-BB41-DC853BDF1C5F}"/>
                </a:ext>
              </a:extLst>
            </p:cNvPr>
            <p:cNvSpPr/>
            <p:nvPr/>
          </p:nvSpPr>
          <p:spPr>
            <a:xfrm flipH="1">
              <a:off x="0" y="1836304"/>
              <a:ext cx="4876469" cy="841356"/>
            </a:xfrm>
            <a:prstGeom prst="rect">
              <a:avLst/>
            </a:prstGeom>
            <a:gradFill>
              <a:gsLst>
                <a:gs pos="0">
                  <a:srgbClr val="76C4D5"/>
                </a:gs>
                <a:gs pos="100000">
                  <a:srgbClr val="A9D2D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grpSp>
          <p:nvGrpSpPr>
            <p:cNvPr id="44" name="Group 43">
              <a:extLst>
                <a:ext uri="{FF2B5EF4-FFF2-40B4-BE49-F238E27FC236}">
                  <a16:creationId xmlns:a16="http://schemas.microsoft.com/office/drawing/2014/main" xmlns="" id="{34FF8B58-8C4C-48EF-BC60-90943288803F}"/>
                </a:ext>
              </a:extLst>
            </p:cNvPr>
            <p:cNvGrpSpPr/>
            <p:nvPr/>
          </p:nvGrpSpPr>
          <p:grpSpPr>
            <a:xfrm flipH="1">
              <a:off x="4875189" y="1662086"/>
              <a:ext cx="827184" cy="1185369"/>
              <a:chOff x="6488349" y="2176772"/>
              <a:chExt cx="827184" cy="1185369"/>
            </a:xfrm>
          </p:grpSpPr>
          <p:sp>
            <p:nvSpPr>
              <p:cNvPr id="54" name="Freeform 11">
                <a:extLst>
                  <a:ext uri="{FF2B5EF4-FFF2-40B4-BE49-F238E27FC236}">
                    <a16:creationId xmlns:a16="http://schemas.microsoft.com/office/drawing/2014/main" xmlns="" id="{9172A42E-9C4F-4DF1-B155-24D555DEFA48}"/>
                  </a:ext>
                </a:extLst>
              </p:cNvPr>
              <p:cNvSpPr>
                <a:spLocks/>
              </p:cNvSpPr>
              <p:nvPr/>
            </p:nvSpPr>
            <p:spPr bwMode="auto">
              <a:xfrm>
                <a:off x="6901941" y="2348135"/>
                <a:ext cx="413592" cy="1014006"/>
              </a:xfrm>
              <a:custGeom>
                <a:avLst/>
                <a:gdLst>
                  <a:gd name="T0" fmla="*/ 0 w 321"/>
                  <a:gd name="T1" fmla="*/ 787 h 787"/>
                  <a:gd name="T2" fmla="*/ 321 w 321"/>
                  <a:gd name="T3" fmla="*/ 653 h 787"/>
                  <a:gd name="T4" fmla="*/ 321 w 321"/>
                  <a:gd name="T5" fmla="*/ 0 h 787"/>
                  <a:gd name="T6" fmla="*/ 0 w 321"/>
                  <a:gd name="T7" fmla="*/ 136 h 787"/>
                  <a:gd name="T8" fmla="*/ 0 w 321"/>
                  <a:gd name="T9" fmla="*/ 787 h 787"/>
                </a:gdLst>
                <a:ahLst/>
                <a:cxnLst>
                  <a:cxn ang="0">
                    <a:pos x="T0" y="T1"/>
                  </a:cxn>
                  <a:cxn ang="0">
                    <a:pos x="T2" y="T3"/>
                  </a:cxn>
                  <a:cxn ang="0">
                    <a:pos x="T4" y="T5"/>
                  </a:cxn>
                  <a:cxn ang="0">
                    <a:pos x="T6" y="T7"/>
                  </a:cxn>
                  <a:cxn ang="0">
                    <a:pos x="T8" y="T9"/>
                  </a:cxn>
                </a:cxnLst>
                <a:rect l="0" t="0" r="r" b="b"/>
                <a:pathLst>
                  <a:path w="321" h="787">
                    <a:moveTo>
                      <a:pt x="0" y="787"/>
                    </a:moveTo>
                    <a:lnTo>
                      <a:pt x="321" y="653"/>
                    </a:lnTo>
                    <a:lnTo>
                      <a:pt x="321" y="0"/>
                    </a:lnTo>
                    <a:lnTo>
                      <a:pt x="0" y="136"/>
                    </a:lnTo>
                    <a:lnTo>
                      <a:pt x="0" y="787"/>
                    </a:lnTo>
                    <a:close/>
                  </a:path>
                </a:pathLst>
              </a:custGeom>
              <a:solidFill>
                <a:srgbClr val="76C4D5"/>
              </a:solidFill>
              <a:ln>
                <a:noFill/>
              </a:ln>
            </p:spPr>
            <p:txBody>
              <a:bodyPr vert="horz" wrap="square" lIns="68580" tIns="34290" rIns="68580" bIns="34290" numCol="1" anchor="t" anchorCtr="0" compatLnSpc="1">
                <a:prstTxWarp prst="textNoShape">
                  <a:avLst/>
                </a:prstTxWarp>
              </a:bodyPr>
              <a:lstStyle/>
              <a:p>
                <a:endParaRPr lang="id-ID" sz="1500" b="1">
                  <a:latin typeface="Montserrat" panose="00000500000000000000" pitchFamily="50" charset="0"/>
                </a:endParaRPr>
              </a:p>
            </p:txBody>
          </p:sp>
          <p:sp>
            <p:nvSpPr>
              <p:cNvPr id="55" name="Freeform 12">
                <a:extLst>
                  <a:ext uri="{FF2B5EF4-FFF2-40B4-BE49-F238E27FC236}">
                    <a16:creationId xmlns:a16="http://schemas.microsoft.com/office/drawing/2014/main" xmlns="" id="{C3367370-918F-4A7D-9E17-D235B0809319}"/>
                  </a:ext>
                </a:extLst>
              </p:cNvPr>
              <p:cNvSpPr>
                <a:spLocks/>
              </p:cNvSpPr>
              <p:nvPr/>
            </p:nvSpPr>
            <p:spPr bwMode="auto">
              <a:xfrm>
                <a:off x="6488349" y="2348135"/>
                <a:ext cx="413592" cy="1014006"/>
              </a:xfrm>
              <a:custGeom>
                <a:avLst/>
                <a:gdLst>
                  <a:gd name="T0" fmla="*/ 321 w 321"/>
                  <a:gd name="T1" fmla="*/ 787 h 787"/>
                  <a:gd name="T2" fmla="*/ 0 w 321"/>
                  <a:gd name="T3" fmla="*/ 653 h 787"/>
                  <a:gd name="T4" fmla="*/ 0 w 321"/>
                  <a:gd name="T5" fmla="*/ 0 h 787"/>
                  <a:gd name="T6" fmla="*/ 321 w 321"/>
                  <a:gd name="T7" fmla="*/ 136 h 787"/>
                  <a:gd name="T8" fmla="*/ 321 w 321"/>
                  <a:gd name="T9" fmla="*/ 787 h 787"/>
                </a:gdLst>
                <a:ahLst/>
                <a:cxnLst>
                  <a:cxn ang="0">
                    <a:pos x="T0" y="T1"/>
                  </a:cxn>
                  <a:cxn ang="0">
                    <a:pos x="T2" y="T3"/>
                  </a:cxn>
                  <a:cxn ang="0">
                    <a:pos x="T4" y="T5"/>
                  </a:cxn>
                  <a:cxn ang="0">
                    <a:pos x="T6" y="T7"/>
                  </a:cxn>
                  <a:cxn ang="0">
                    <a:pos x="T8" y="T9"/>
                  </a:cxn>
                </a:cxnLst>
                <a:rect l="0" t="0" r="r" b="b"/>
                <a:pathLst>
                  <a:path w="321" h="787">
                    <a:moveTo>
                      <a:pt x="321" y="787"/>
                    </a:moveTo>
                    <a:lnTo>
                      <a:pt x="0" y="653"/>
                    </a:lnTo>
                    <a:lnTo>
                      <a:pt x="0" y="0"/>
                    </a:lnTo>
                    <a:lnTo>
                      <a:pt x="321" y="136"/>
                    </a:lnTo>
                    <a:lnTo>
                      <a:pt x="321" y="787"/>
                    </a:lnTo>
                    <a:close/>
                  </a:path>
                </a:pathLst>
              </a:custGeom>
              <a:solidFill>
                <a:srgbClr val="A9D2D7"/>
              </a:solidFill>
              <a:ln>
                <a:noFill/>
              </a:ln>
            </p:spPr>
            <p:txBody>
              <a:bodyPr vert="horz" wrap="square" lIns="68580" tIns="34290" rIns="68580" bIns="34290" numCol="1" anchor="t" anchorCtr="0" compatLnSpc="1">
                <a:prstTxWarp prst="textNoShape">
                  <a:avLst/>
                </a:prstTxWarp>
              </a:bodyPr>
              <a:lstStyle/>
              <a:p>
                <a:endParaRPr lang="id-ID" sz="1500" b="1">
                  <a:latin typeface="Montserrat" panose="00000500000000000000" pitchFamily="50" charset="0"/>
                </a:endParaRPr>
              </a:p>
            </p:txBody>
          </p:sp>
          <p:sp>
            <p:nvSpPr>
              <p:cNvPr id="56" name="Freeform 13">
                <a:extLst>
                  <a:ext uri="{FF2B5EF4-FFF2-40B4-BE49-F238E27FC236}">
                    <a16:creationId xmlns:a16="http://schemas.microsoft.com/office/drawing/2014/main" xmlns="" id="{F6965A3F-B8DB-4D87-A816-E63D7F9790DE}"/>
                  </a:ext>
                </a:extLst>
              </p:cNvPr>
              <p:cNvSpPr>
                <a:spLocks/>
              </p:cNvSpPr>
              <p:nvPr/>
            </p:nvSpPr>
            <p:spPr bwMode="auto">
              <a:xfrm>
                <a:off x="6488349" y="2176772"/>
                <a:ext cx="827182" cy="346592"/>
              </a:xfrm>
              <a:custGeom>
                <a:avLst/>
                <a:gdLst>
                  <a:gd name="T0" fmla="*/ 321 w 642"/>
                  <a:gd name="T1" fmla="*/ 269 h 269"/>
                  <a:gd name="T2" fmla="*/ 0 w 642"/>
                  <a:gd name="T3" fmla="*/ 133 h 269"/>
                  <a:gd name="T4" fmla="*/ 321 w 642"/>
                  <a:gd name="T5" fmla="*/ 0 h 269"/>
                  <a:gd name="T6" fmla="*/ 642 w 642"/>
                  <a:gd name="T7" fmla="*/ 133 h 269"/>
                  <a:gd name="T8" fmla="*/ 321 w 642"/>
                  <a:gd name="T9" fmla="*/ 269 h 269"/>
                </a:gdLst>
                <a:ahLst/>
                <a:cxnLst>
                  <a:cxn ang="0">
                    <a:pos x="T0" y="T1"/>
                  </a:cxn>
                  <a:cxn ang="0">
                    <a:pos x="T2" y="T3"/>
                  </a:cxn>
                  <a:cxn ang="0">
                    <a:pos x="T4" y="T5"/>
                  </a:cxn>
                  <a:cxn ang="0">
                    <a:pos x="T6" y="T7"/>
                  </a:cxn>
                  <a:cxn ang="0">
                    <a:pos x="T8" y="T9"/>
                  </a:cxn>
                </a:cxnLst>
                <a:rect l="0" t="0" r="r" b="b"/>
                <a:pathLst>
                  <a:path w="642" h="269">
                    <a:moveTo>
                      <a:pt x="321" y="269"/>
                    </a:moveTo>
                    <a:lnTo>
                      <a:pt x="0" y="133"/>
                    </a:lnTo>
                    <a:lnTo>
                      <a:pt x="321" y="0"/>
                    </a:lnTo>
                    <a:lnTo>
                      <a:pt x="642" y="133"/>
                    </a:lnTo>
                    <a:lnTo>
                      <a:pt x="321" y="269"/>
                    </a:lnTo>
                    <a:close/>
                  </a:path>
                </a:pathLst>
              </a:custGeom>
              <a:solidFill>
                <a:srgbClr val="76C4D5"/>
              </a:solidFill>
              <a:ln>
                <a:noFill/>
              </a:ln>
            </p:spPr>
            <p:txBody>
              <a:bodyPr vert="horz" wrap="square" lIns="68580" tIns="34290" rIns="68580" bIns="34290" numCol="1" anchor="t" anchorCtr="0" compatLnSpc="1">
                <a:prstTxWarp prst="textNoShape">
                  <a:avLst/>
                </a:prstTxWarp>
              </a:bodyPr>
              <a:lstStyle/>
              <a:p>
                <a:endParaRPr lang="id-ID" sz="1500" b="1">
                  <a:latin typeface="Montserrat" panose="00000500000000000000" pitchFamily="50" charset="0"/>
                </a:endParaRPr>
              </a:p>
            </p:txBody>
          </p:sp>
        </p:grpSp>
      </p:grpSp>
      <p:grpSp>
        <p:nvGrpSpPr>
          <p:cNvPr id="57" name="Group 56">
            <a:extLst>
              <a:ext uri="{FF2B5EF4-FFF2-40B4-BE49-F238E27FC236}">
                <a16:creationId xmlns:a16="http://schemas.microsoft.com/office/drawing/2014/main" xmlns="" id="{F593F725-611E-4829-9D28-86C9D01F82CD}"/>
              </a:ext>
            </a:extLst>
          </p:cNvPr>
          <p:cNvGrpSpPr/>
          <p:nvPr userDrawn="1"/>
        </p:nvGrpSpPr>
        <p:grpSpPr>
          <a:xfrm>
            <a:off x="0" y="2905948"/>
            <a:ext cx="3656393" cy="890961"/>
            <a:chOff x="0" y="2869700"/>
            <a:chExt cx="4875190" cy="1187948"/>
          </a:xfrm>
        </p:grpSpPr>
        <p:sp>
          <p:nvSpPr>
            <p:cNvPr id="58" name="Rectangle 57">
              <a:extLst>
                <a:ext uri="{FF2B5EF4-FFF2-40B4-BE49-F238E27FC236}">
                  <a16:creationId xmlns:a16="http://schemas.microsoft.com/office/drawing/2014/main" xmlns="" id="{448E5AEF-2C68-43B2-A430-2BEF03997249}"/>
                </a:ext>
              </a:extLst>
            </p:cNvPr>
            <p:cNvSpPr/>
            <p:nvPr/>
          </p:nvSpPr>
          <p:spPr>
            <a:xfrm flipH="1">
              <a:off x="0" y="3046219"/>
              <a:ext cx="4049286" cy="841356"/>
            </a:xfrm>
            <a:prstGeom prst="rect">
              <a:avLst/>
            </a:prstGeom>
            <a:gradFill>
              <a:gsLst>
                <a:gs pos="0">
                  <a:schemeClr val="bg1">
                    <a:lumMod val="50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grpSp>
          <p:nvGrpSpPr>
            <p:cNvPr id="59" name="Group 58">
              <a:extLst>
                <a:ext uri="{FF2B5EF4-FFF2-40B4-BE49-F238E27FC236}">
                  <a16:creationId xmlns:a16="http://schemas.microsoft.com/office/drawing/2014/main" xmlns="" id="{A49978B5-9D09-4C14-A22C-BB66A644EC58}"/>
                </a:ext>
              </a:extLst>
            </p:cNvPr>
            <p:cNvGrpSpPr/>
            <p:nvPr/>
          </p:nvGrpSpPr>
          <p:grpSpPr>
            <a:xfrm flipH="1">
              <a:off x="4048006" y="2869700"/>
              <a:ext cx="827184" cy="1187948"/>
              <a:chOff x="7315531" y="3184335"/>
              <a:chExt cx="827184" cy="1187948"/>
            </a:xfrm>
          </p:grpSpPr>
          <p:sp>
            <p:nvSpPr>
              <p:cNvPr id="60" name="Freeform 9">
                <a:extLst>
                  <a:ext uri="{FF2B5EF4-FFF2-40B4-BE49-F238E27FC236}">
                    <a16:creationId xmlns:a16="http://schemas.microsoft.com/office/drawing/2014/main" xmlns="" id="{671E3471-BCFB-460B-B603-34248D42320E}"/>
                  </a:ext>
                </a:extLst>
              </p:cNvPr>
              <p:cNvSpPr>
                <a:spLocks/>
              </p:cNvSpPr>
              <p:nvPr/>
            </p:nvSpPr>
            <p:spPr bwMode="auto">
              <a:xfrm>
                <a:off x="7729123" y="3358277"/>
                <a:ext cx="413592" cy="1014006"/>
              </a:xfrm>
              <a:custGeom>
                <a:avLst/>
                <a:gdLst>
                  <a:gd name="T0" fmla="*/ 0 w 321"/>
                  <a:gd name="T1" fmla="*/ 787 h 787"/>
                  <a:gd name="T2" fmla="*/ 321 w 321"/>
                  <a:gd name="T3" fmla="*/ 653 h 787"/>
                  <a:gd name="T4" fmla="*/ 321 w 321"/>
                  <a:gd name="T5" fmla="*/ 0 h 787"/>
                  <a:gd name="T6" fmla="*/ 0 w 321"/>
                  <a:gd name="T7" fmla="*/ 134 h 787"/>
                  <a:gd name="T8" fmla="*/ 0 w 321"/>
                  <a:gd name="T9" fmla="*/ 787 h 787"/>
                </a:gdLst>
                <a:ahLst/>
                <a:cxnLst>
                  <a:cxn ang="0">
                    <a:pos x="T0" y="T1"/>
                  </a:cxn>
                  <a:cxn ang="0">
                    <a:pos x="T2" y="T3"/>
                  </a:cxn>
                  <a:cxn ang="0">
                    <a:pos x="T4" y="T5"/>
                  </a:cxn>
                  <a:cxn ang="0">
                    <a:pos x="T6" y="T7"/>
                  </a:cxn>
                  <a:cxn ang="0">
                    <a:pos x="T8" y="T9"/>
                  </a:cxn>
                </a:cxnLst>
                <a:rect l="0" t="0" r="r" b="b"/>
                <a:pathLst>
                  <a:path w="321" h="787">
                    <a:moveTo>
                      <a:pt x="0" y="787"/>
                    </a:moveTo>
                    <a:lnTo>
                      <a:pt x="321" y="653"/>
                    </a:lnTo>
                    <a:lnTo>
                      <a:pt x="321" y="0"/>
                    </a:lnTo>
                    <a:lnTo>
                      <a:pt x="0" y="134"/>
                    </a:lnTo>
                    <a:lnTo>
                      <a:pt x="0" y="787"/>
                    </a:lnTo>
                    <a:close/>
                  </a:path>
                </a:pathLst>
              </a:custGeom>
              <a:solidFill>
                <a:srgbClr val="B3B2B1"/>
              </a:solidFill>
              <a:ln>
                <a:noFill/>
              </a:ln>
            </p:spPr>
            <p:txBody>
              <a:bodyPr vert="horz" wrap="square" lIns="68580" tIns="34290" rIns="68580" bIns="34290" numCol="1" anchor="t" anchorCtr="0" compatLnSpc="1">
                <a:prstTxWarp prst="textNoShape">
                  <a:avLst/>
                </a:prstTxWarp>
              </a:bodyPr>
              <a:lstStyle/>
              <a:p>
                <a:endParaRPr lang="id-ID" sz="1500" b="1">
                  <a:solidFill>
                    <a:srgbClr val="B3B2B1"/>
                  </a:solidFill>
                  <a:latin typeface="Montserrat" panose="00000500000000000000" pitchFamily="50" charset="0"/>
                </a:endParaRPr>
              </a:p>
            </p:txBody>
          </p:sp>
          <p:sp>
            <p:nvSpPr>
              <p:cNvPr id="61" name="Freeform 10">
                <a:extLst>
                  <a:ext uri="{FF2B5EF4-FFF2-40B4-BE49-F238E27FC236}">
                    <a16:creationId xmlns:a16="http://schemas.microsoft.com/office/drawing/2014/main" xmlns="" id="{E52984A0-7D72-42B7-B63F-2A98E14252D1}"/>
                  </a:ext>
                </a:extLst>
              </p:cNvPr>
              <p:cNvSpPr>
                <a:spLocks/>
              </p:cNvSpPr>
              <p:nvPr/>
            </p:nvSpPr>
            <p:spPr bwMode="auto">
              <a:xfrm>
                <a:off x="7315531" y="3358277"/>
                <a:ext cx="413592" cy="1014006"/>
              </a:xfrm>
              <a:custGeom>
                <a:avLst/>
                <a:gdLst>
                  <a:gd name="T0" fmla="*/ 321 w 321"/>
                  <a:gd name="T1" fmla="*/ 787 h 787"/>
                  <a:gd name="T2" fmla="*/ 0 w 321"/>
                  <a:gd name="T3" fmla="*/ 653 h 787"/>
                  <a:gd name="T4" fmla="*/ 0 w 321"/>
                  <a:gd name="T5" fmla="*/ 0 h 787"/>
                  <a:gd name="T6" fmla="*/ 321 w 321"/>
                  <a:gd name="T7" fmla="*/ 134 h 787"/>
                  <a:gd name="T8" fmla="*/ 321 w 321"/>
                  <a:gd name="T9" fmla="*/ 787 h 787"/>
                </a:gdLst>
                <a:ahLst/>
                <a:cxnLst>
                  <a:cxn ang="0">
                    <a:pos x="T0" y="T1"/>
                  </a:cxn>
                  <a:cxn ang="0">
                    <a:pos x="T2" y="T3"/>
                  </a:cxn>
                  <a:cxn ang="0">
                    <a:pos x="T4" y="T5"/>
                  </a:cxn>
                  <a:cxn ang="0">
                    <a:pos x="T6" y="T7"/>
                  </a:cxn>
                  <a:cxn ang="0">
                    <a:pos x="T8" y="T9"/>
                  </a:cxn>
                </a:cxnLst>
                <a:rect l="0" t="0" r="r" b="b"/>
                <a:pathLst>
                  <a:path w="321" h="787">
                    <a:moveTo>
                      <a:pt x="321" y="787"/>
                    </a:moveTo>
                    <a:lnTo>
                      <a:pt x="0" y="653"/>
                    </a:lnTo>
                    <a:lnTo>
                      <a:pt x="0" y="0"/>
                    </a:lnTo>
                    <a:lnTo>
                      <a:pt x="321" y="134"/>
                    </a:lnTo>
                    <a:lnTo>
                      <a:pt x="321" y="787"/>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id-ID" sz="1500" b="1">
                  <a:latin typeface="Montserrat" panose="00000500000000000000" pitchFamily="50" charset="0"/>
                </a:endParaRPr>
              </a:p>
            </p:txBody>
          </p:sp>
          <p:sp>
            <p:nvSpPr>
              <p:cNvPr id="62" name="Freeform 13">
                <a:extLst>
                  <a:ext uri="{FF2B5EF4-FFF2-40B4-BE49-F238E27FC236}">
                    <a16:creationId xmlns:a16="http://schemas.microsoft.com/office/drawing/2014/main" xmlns="" id="{070F30CB-31FC-487D-B2D4-BF8728FC2522}"/>
                  </a:ext>
                </a:extLst>
              </p:cNvPr>
              <p:cNvSpPr>
                <a:spLocks/>
              </p:cNvSpPr>
              <p:nvPr/>
            </p:nvSpPr>
            <p:spPr bwMode="auto">
              <a:xfrm>
                <a:off x="7315531" y="3184335"/>
                <a:ext cx="827182" cy="346592"/>
              </a:xfrm>
              <a:custGeom>
                <a:avLst/>
                <a:gdLst>
                  <a:gd name="T0" fmla="*/ 321 w 642"/>
                  <a:gd name="T1" fmla="*/ 269 h 269"/>
                  <a:gd name="T2" fmla="*/ 0 w 642"/>
                  <a:gd name="T3" fmla="*/ 133 h 269"/>
                  <a:gd name="T4" fmla="*/ 321 w 642"/>
                  <a:gd name="T5" fmla="*/ 0 h 269"/>
                  <a:gd name="T6" fmla="*/ 642 w 642"/>
                  <a:gd name="T7" fmla="*/ 133 h 269"/>
                  <a:gd name="T8" fmla="*/ 321 w 642"/>
                  <a:gd name="T9" fmla="*/ 269 h 269"/>
                </a:gdLst>
                <a:ahLst/>
                <a:cxnLst>
                  <a:cxn ang="0">
                    <a:pos x="T0" y="T1"/>
                  </a:cxn>
                  <a:cxn ang="0">
                    <a:pos x="T2" y="T3"/>
                  </a:cxn>
                  <a:cxn ang="0">
                    <a:pos x="T4" y="T5"/>
                  </a:cxn>
                  <a:cxn ang="0">
                    <a:pos x="T6" y="T7"/>
                  </a:cxn>
                  <a:cxn ang="0">
                    <a:pos x="T8" y="T9"/>
                  </a:cxn>
                </a:cxnLst>
                <a:rect l="0" t="0" r="r" b="b"/>
                <a:pathLst>
                  <a:path w="642" h="269">
                    <a:moveTo>
                      <a:pt x="321" y="269"/>
                    </a:moveTo>
                    <a:lnTo>
                      <a:pt x="0" y="133"/>
                    </a:lnTo>
                    <a:lnTo>
                      <a:pt x="321" y="0"/>
                    </a:lnTo>
                    <a:lnTo>
                      <a:pt x="642" y="133"/>
                    </a:lnTo>
                    <a:lnTo>
                      <a:pt x="321" y="269"/>
                    </a:lnTo>
                    <a:close/>
                  </a:path>
                </a:pathLst>
              </a:custGeom>
              <a:solidFill>
                <a:srgbClr val="B3B2B1"/>
              </a:solidFill>
              <a:ln>
                <a:noFill/>
              </a:ln>
            </p:spPr>
            <p:txBody>
              <a:bodyPr vert="horz" wrap="square" lIns="68580" tIns="34290" rIns="68580" bIns="34290" numCol="1" anchor="t" anchorCtr="0" compatLnSpc="1">
                <a:prstTxWarp prst="textNoShape">
                  <a:avLst/>
                </a:prstTxWarp>
              </a:bodyPr>
              <a:lstStyle/>
              <a:p>
                <a:endParaRPr lang="id-ID" sz="1500" b="1">
                  <a:solidFill>
                    <a:srgbClr val="B3B2B1"/>
                  </a:solidFill>
                  <a:latin typeface="Montserrat" panose="00000500000000000000" pitchFamily="50" charset="0"/>
                </a:endParaRPr>
              </a:p>
            </p:txBody>
          </p:sp>
        </p:grpSp>
      </p:grpSp>
      <p:sp>
        <p:nvSpPr>
          <p:cNvPr id="63" name="Rectangle 62">
            <a:extLst>
              <a:ext uri="{FF2B5EF4-FFF2-40B4-BE49-F238E27FC236}">
                <a16:creationId xmlns:a16="http://schemas.microsoft.com/office/drawing/2014/main" xmlns="" id="{60DF900E-DC36-4A10-A196-25B4A75C7715}"/>
              </a:ext>
            </a:extLst>
          </p:cNvPr>
          <p:cNvSpPr/>
          <p:nvPr userDrawn="1"/>
        </p:nvSpPr>
        <p:spPr>
          <a:xfrm flipH="1">
            <a:off x="-961" y="3930199"/>
            <a:ext cx="5027406" cy="616405"/>
          </a:xfrm>
          <a:prstGeom prst="rect">
            <a:avLst/>
          </a:prstGeom>
          <a:gradFill>
            <a:gsLst>
              <a:gs pos="0">
                <a:schemeClr val="accent4">
                  <a:lumMod val="75000"/>
                </a:schemeClr>
              </a:gs>
              <a:gs pos="100000">
                <a:schemeClr val="accent4">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grpSp>
        <p:nvGrpSpPr>
          <p:cNvPr id="64" name="Group 63">
            <a:extLst>
              <a:ext uri="{FF2B5EF4-FFF2-40B4-BE49-F238E27FC236}">
                <a16:creationId xmlns:a16="http://schemas.microsoft.com/office/drawing/2014/main" xmlns="" id="{9B794126-0CB7-407B-9A78-EB351BE82333}"/>
              </a:ext>
            </a:extLst>
          </p:cNvPr>
          <p:cNvGrpSpPr/>
          <p:nvPr userDrawn="1"/>
        </p:nvGrpSpPr>
        <p:grpSpPr>
          <a:xfrm flipH="1">
            <a:off x="5026445" y="3797100"/>
            <a:ext cx="620388" cy="879481"/>
            <a:chOff x="6488349" y="4198189"/>
            <a:chExt cx="827184" cy="1172641"/>
          </a:xfrm>
        </p:grpSpPr>
        <p:sp>
          <p:nvSpPr>
            <p:cNvPr id="65" name="Freeform 7">
              <a:extLst>
                <a:ext uri="{FF2B5EF4-FFF2-40B4-BE49-F238E27FC236}">
                  <a16:creationId xmlns:a16="http://schemas.microsoft.com/office/drawing/2014/main" xmlns="" id="{E4EA7AAC-6B61-4B86-BF98-415A7AD7064D}"/>
                </a:ext>
              </a:extLst>
            </p:cNvPr>
            <p:cNvSpPr>
              <a:spLocks/>
            </p:cNvSpPr>
            <p:nvPr/>
          </p:nvSpPr>
          <p:spPr bwMode="auto">
            <a:xfrm>
              <a:off x="6901941" y="4370995"/>
              <a:ext cx="413592" cy="999835"/>
            </a:xfrm>
            <a:custGeom>
              <a:avLst/>
              <a:gdLst>
                <a:gd name="T0" fmla="*/ 0 w 321"/>
                <a:gd name="T1" fmla="*/ 776 h 776"/>
                <a:gd name="T2" fmla="*/ 321 w 321"/>
                <a:gd name="T3" fmla="*/ 642 h 776"/>
                <a:gd name="T4" fmla="*/ 321 w 321"/>
                <a:gd name="T5" fmla="*/ 0 h 776"/>
                <a:gd name="T6" fmla="*/ 0 w 321"/>
                <a:gd name="T7" fmla="*/ 136 h 776"/>
                <a:gd name="T8" fmla="*/ 0 w 321"/>
                <a:gd name="T9" fmla="*/ 776 h 776"/>
              </a:gdLst>
              <a:ahLst/>
              <a:cxnLst>
                <a:cxn ang="0">
                  <a:pos x="T0" y="T1"/>
                </a:cxn>
                <a:cxn ang="0">
                  <a:pos x="T2" y="T3"/>
                </a:cxn>
                <a:cxn ang="0">
                  <a:pos x="T4" y="T5"/>
                </a:cxn>
                <a:cxn ang="0">
                  <a:pos x="T6" y="T7"/>
                </a:cxn>
                <a:cxn ang="0">
                  <a:pos x="T8" y="T9"/>
                </a:cxn>
              </a:cxnLst>
              <a:rect l="0" t="0" r="r" b="b"/>
              <a:pathLst>
                <a:path w="321" h="776">
                  <a:moveTo>
                    <a:pt x="0" y="776"/>
                  </a:moveTo>
                  <a:lnTo>
                    <a:pt x="321" y="642"/>
                  </a:lnTo>
                  <a:lnTo>
                    <a:pt x="321" y="0"/>
                  </a:lnTo>
                  <a:lnTo>
                    <a:pt x="0" y="136"/>
                  </a:lnTo>
                  <a:lnTo>
                    <a:pt x="0" y="776"/>
                  </a:lnTo>
                  <a:close/>
                </a:path>
              </a:pathLst>
            </a:custGeom>
            <a:solidFill>
              <a:srgbClr val="00A98E"/>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66" name="Freeform 8">
              <a:extLst>
                <a:ext uri="{FF2B5EF4-FFF2-40B4-BE49-F238E27FC236}">
                  <a16:creationId xmlns:a16="http://schemas.microsoft.com/office/drawing/2014/main" xmlns="" id="{613BF0D4-E1B7-4D57-BDBD-31A29D007668}"/>
                </a:ext>
              </a:extLst>
            </p:cNvPr>
            <p:cNvSpPr>
              <a:spLocks/>
            </p:cNvSpPr>
            <p:nvPr/>
          </p:nvSpPr>
          <p:spPr bwMode="auto">
            <a:xfrm>
              <a:off x="6488349" y="4370995"/>
              <a:ext cx="413592" cy="999835"/>
            </a:xfrm>
            <a:custGeom>
              <a:avLst/>
              <a:gdLst>
                <a:gd name="T0" fmla="*/ 321 w 321"/>
                <a:gd name="T1" fmla="*/ 776 h 776"/>
                <a:gd name="T2" fmla="*/ 0 w 321"/>
                <a:gd name="T3" fmla="*/ 642 h 776"/>
                <a:gd name="T4" fmla="*/ 0 w 321"/>
                <a:gd name="T5" fmla="*/ 0 h 776"/>
                <a:gd name="T6" fmla="*/ 321 w 321"/>
                <a:gd name="T7" fmla="*/ 136 h 776"/>
                <a:gd name="T8" fmla="*/ 321 w 321"/>
                <a:gd name="T9" fmla="*/ 776 h 776"/>
              </a:gdLst>
              <a:ahLst/>
              <a:cxnLst>
                <a:cxn ang="0">
                  <a:pos x="T0" y="T1"/>
                </a:cxn>
                <a:cxn ang="0">
                  <a:pos x="T2" y="T3"/>
                </a:cxn>
                <a:cxn ang="0">
                  <a:pos x="T4" y="T5"/>
                </a:cxn>
                <a:cxn ang="0">
                  <a:pos x="T6" y="T7"/>
                </a:cxn>
                <a:cxn ang="0">
                  <a:pos x="T8" y="T9"/>
                </a:cxn>
              </a:cxnLst>
              <a:rect l="0" t="0" r="r" b="b"/>
              <a:pathLst>
                <a:path w="321" h="776">
                  <a:moveTo>
                    <a:pt x="321" y="776"/>
                  </a:moveTo>
                  <a:lnTo>
                    <a:pt x="0" y="642"/>
                  </a:lnTo>
                  <a:lnTo>
                    <a:pt x="0" y="0"/>
                  </a:lnTo>
                  <a:lnTo>
                    <a:pt x="321" y="136"/>
                  </a:lnTo>
                  <a:lnTo>
                    <a:pt x="321" y="776"/>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67" name="Freeform 13">
              <a:extLst>
                <a:ext uri="{FF2B5EF4-FFF2-40B4-BE49-F238E27FC236}">
                  <a16:creationId xmlns:a16="http://schemas.microsoft.com/office/drawing/2014/main" xmlns="" id="{2ABE39F0-0FDF-4560-B1BC-A62B766AE84E}"/>
                </a:ext>
              </a:extLst>
            </p:cNvPr>
            <p:cNvSpPr>
              <a:spLocks/>
            </p:cNvSpPr>
            <p:nvPr/>
          </p:nvSpPr>
          <p:spPr bwMode="auto">
            <a:xfrm>
              <a:off x="6488349" y="4198189"/>
              <a:ext cx="827182" cy="346592"/>
            </a:xfrm>
            <a:custGeom>
              <a:avLst/>
              <a:gdLst>
                <a:gd name="T0" fmla="*/ 321 w 642"/>
                <a:gd name="T1" fmla="*/ 269 h 269"/>
                <a:gd name="T2" fmla="*/ 0 w 642"/>
                <a:gd name="T3" fmla="*/ 133 h 269"/>
                <a:gd name="T4" fmla="*/ 321 w 642"/>
                <a:gd name="T5" fmla="*/ 0 h 269"/>
                <a:gd name="T6" fmla="*/ 642 w 642"/>
                <a:gd name="T7" fmla="*/ 133 h 269"/>
                <a:gd name="T8" fmla="*/ 321 w 642"/>
                <a:gd name="T9" fmla="*/ 269 h 269"/>
              </a:gdLst>
              <a:ahLst/>
              <a:cxnLst>
                <a:cxn ang="0">
                  <a:pos x="T0" y="T1"/>
                </a:cxn>
                <a:cxn ang="0">
                  <a:pos x="T2" y="T3"/>
                </a:cxn>
                <a:cxn ang="0">
                  <a:pos x="T4" y="T5"/>
                </a:cxn>
                <a:cxn ang="0">
                  <a:pos x="T6" y="T7"/>
                </a:cxn>
                <a:cxn ang="0">
                  <a:pos x="T8" y="T9"/>
                </a:cxn>
              </a:cxnLst>
              <a:rect l="0" t="0" r="r" b="b"/>
              <a:pathLst>
                <a:path w="642" h="269">
                  <a:moveTo>
                    <a:pt x="321" y="269"/>
                  </a:moveTo>
                  <a:lnTo>
                    <a:pt x="0" y="133"/>
                  </a:lnTo>
                  <a:lnTo>
                    <a:pt x="321" y="0"/>
                  </a:lnTo>
                  <a:lnTo>
                    <a:pt x="642" y="133"/>
                  </a:lnTo>
                  <a:lnTo>
                    <a:pt x="321" y="269"/>
                  </a:lnTo>
                  <a:close/>
                </a:path>
              </a:pathLst>
            </a:custGeom>
            <a:solidFill>
              <a:srgbClr val="00A98E"/>
            </a:solidFill>
            <a:ln>
              <a:noFill/>
            </a:ln>
          </p:spPr>
          <p:txBody>
            <a:bodyPr vert="horz" wrap="square" lIns="68580" tIns="34290" rIns="68580" bIns="34290" numCol="1" anchor="t" anchorCtr="0" compatLnSpc="1">
              <a:prstTxWarp prst="textNoShape">
                <a:avLst/>
              </a:prstTxWarp>
            </a:bodyPr>
            <a:lstStyle/>
            <a:p>
              <a:endParaRPr lang="id-ID" sz="1350"/>
            </a:p>
          </p:txBody>
        </p:sp>
      </p:grpSp>
      <p:sp>
        <p:nvSpPr>
          <p:cNvPr id="68" name="Rectangle 67">
            <a:extLst>
              <a:ext uri="{FF2B5EF4-FFF2-40B4-BE49-F238E27FC236}">
                <a16:creationId xmlns:a16="http://schemas.microsoft.com/office/drawing/2014/main" xmlns="" id="{E04DA1C1-E2D3-4722-A3F5-35246649665B}"/>
              </a:ext>
            </a:extLst>
          </p:cNvPr>
          <p:cNvSpPr/>
          <p:nvPr userDrawn="1"/>
        </p:nvSpPr>
        <p:spPr>
          <a:xfrm flipH="1">
            <a:off x="0" y="4800377"/>
            <a:ext cx="2362200" cy="621585"/>
          </a:xfrm>
          <a:prstGeom prst="rect">
            <a:avLst/>
          </a:prstGeom>
          <a:gradFill>
            <a:gsLst>
              <a:gs pos="0">
                <a:srgbClr val="EB6852"/>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grpSp>
        <p:nvGrpSpPr>
          <p:cNvPr id="69" name="Group 68">
            <a:extLst>
              <a:ext uri="{FF2B5EF4-FFF2-40B4-BE49-F238E27FC236}">
                <a16:creationId xmlns:a16="http://schemas.microsoft.com/office/drawing/2014/main" xmlns="" id="{B2AC56E3-2972-4660-8DE8-300B8E7597A9}"/>
              </a:ext>
            </a:extLst>
          </p:cNvPr>
          <p:cNvGrpSpPr/>
          <p:nvPr userDrawn="1"/>
        </p:nvGrpSpPr>
        <p:grpSpPr>
          <a:xfrm flipH="1">
            <a:off x="2362352" y="4665885"/>
            <a:ext cx="620388" cy="884080"/>
            <a:chOff x="7315533" y="5230166"/>
            <a:chExt cx="827184" cy="1178773"/>
          </a:xfrm>
        </p:grpSpPr>
        <p:sp>
          <p:nvSpPr>
            <p:cNvPr id="70" name="Freeform 5">
              <a:extLst>
                <a:ext uri="{FF2B5EF4-FFF2-40B4-BE49-F238E27FC236}">
                  <a16:creationId xmlns:a16="http://schemas.microsoft.com/office/drawing/2014/main" xmlns="" id="{125A2553-4C0A-4CDC-8AB8-E766AE812CEB}"/>
                </a:ext>
              </a:extLst>
            </p:cNvPr>
            <p:cNvSpPr>
              <a:spLocks/>
            </p:cNvSpPr>
            <p:nvPr/>
          </p:nvSpPr>
          <p:spPr bwMode="auto">
            <a:xfrm>
              <a:off x="7729125" y="5401374"/>
              <a:ext cx="413592" cy="1007565"/>
            </a:xfrm>
            <a:custGeom>
              <a:avLst/>
              <a:gdLst>
                <a:gd name="T0" fmla="*/ 0 w 321"/>
                <a:gd name="T1" fmla="*/ 782 h 782"/>
                <a:gd name="T2" fmla="*/ 321 w 321"/>
                <a:gd name="T3" fmla="*/ 648 h 782"/>
                <a:gd name="T4" fmla="*/ 321 w 321"/>
                <a:gd name="T5" fmla="*/ 0 h 782"/>
                <a:gd name="T6" fmla="*/ 0 w 321"/>
                <a:gd name="T7" fmla="*/ 134 h 782"/>
                <a:gd name="T8" fmla="*/ 0 w 321"/>
                <a:gd name="T9" fmla="*/ 782 h 782"/>
              </a:gdLst>
              <a:ahLst/>
              <a:cxnLst>
                <a:cxn ang="0">
                  <a:pos x="T0" y="T1"/>
                </a:cxn>
                <a:cxn ang="0">
                  <a:pos x="T2" y="T3"/>
                </a:cxn>
                <a:cxn ang="0">
                  <a:pos x="T4" y="T5"/>
                </a:cxn>
                <a:cxn ang="0">
                  <a:pos x="T6" y="T7"/>
                </a:cxn>
                <a:cxn ang="0">
                  <a:pos x="T8" y="T9"/>
                </a:cxn>
              </a:cxnLst>
              <a:rect l="0" t="0" r="r" b="b"/>
              <a:pathLst>
                <a:path w="321" h="782">
                  <a:moveTo>
                    <a:pt x="0" y="782"/>
                  </a:moveTo>
                  <a:lnTo>
                    <a:pt x="321" y="648"/>
                  </a:lnTo>
                  <a:lnTo>
                    <a:pt x="321" y="0"/>
                  </a:lnTo>
                  <a:lnTo>
                    <a:pt x="0" y="134"/>
                  </a:lnTo>
                  <a:lnTo>
                    <a:pt x="0" y="782"/>
                  </a:lnTo>
                  <a:close/>
                </a:path>
              </a:pathLst>
            </a:custGeom>
            <a:solidFill>
              <a:srgbClr val="EB6852"/>
            </a:solidFill>
            <a:ln>
              <a:noFill/>
            </a:ln>
          </p:spPr>
          <p:txBody>
            <a:bodyPr vert="horz" wrap="square" lIns="68580" tIns="34290" rIns="68580" bIns="34290" numCol="1" anchor="t" anchorCtr="0" compatLnSpc="1">
              <a:prstTxWarp prst="textNoShape">
                <a:avLst/>
              </a:prstTxWarp>
            </a:bodyPr>
            <a:lstStyle/>
            <a:p>
              <a:endParaRPr lang="id-ID" sz="1500" b="1">
                <a:latin typeface="Montserrat" panose="00000500000000000000" pitchFamily="50" charset="0"/>
              </a:endParaRPr>
            </a:p>
          </p:txBody>
        </p:sp>
        <p:sp>
          <p:nvSpPr>
            <p:cNvPr id="71" name="Freeform 6">
              <a:extLst>
                <a:ext uri="{FF2B5EF4-FFF2-40B4-BE49-F238E27FC236}">
                  <a16:creationId xmlns:a16="http://schemas.microsoft.com/office/drawing/2014/main" xmlns="" id="{A7F67973-81DF-43EA-BFB1-3419A80FD1DF}"/>
                </a:ext>
              </a:extLst>
            </p:cNvPr>
            <p:cNvSpPr>
              <a:spLocks/>
            </p:cNvSpPr>
            <p:nvPr/>
          </p:nvSpPr>
          <p:spPr bwMode="auto">
            <a:xfrm>
              <a:off x="7315533" y="5401374"/>
              <a:ext cx="413592" cy="1007565"/>
            </a:xfrm>
            <a:custGeom>
              <a:avLst/>
              <a:gdLst>
                <a:gd name="T0" fmla="*/ 321 w 321"/>
                <a:gd name="T1" fmla="*/ 782 h 782"/>
                <a:gd name="T2" fmla="*/ 0 w 321"/>
                <a:gd name="T3" fmla="*/ 648 h 782"/>
                <a:gd name="T4" fmla="*/ 0 w 321"/>
                <a:gd name="T5" fmla="*/ 0 h 782"/>
                <a:gd name="T6" fmla="*/ 321 w 321"/>
                <a:gd name="T7" fmla="*/ 134 h 782"/>
                <a:gd name="T8" fmla="*/ 321 w 321"/>
                <a:gd name="T9" fmla="*/ 782 h 782"/>
              </a:gdLst>
              <a:ahLst/>
              <a:cxnLst>
                <a:cxn ang="0">
                  <a:pos x="T0" y="T1"/>
                </a:cxn>
                <a:cxn ang="0">
                  <a:pos x="T2" y="T3"/>
                </a:cxn>
                <a:cxn ang="0">
                  <a:pos x="T4" y="T5"/>
                </a:cxn>
                <a:cxn ang="0">
                  <a:pos x="T6" y="T7"/>
                </a:cxn>
                <a:cxn ang="0">
                  <a:pos x="T8" y="T9"/>
                </a:cxn>
              </a:cxnLst>
              <a:rect l="0" t="0" r="r" b="b"/>
              <a:pathLst>
                <a:path w="321" h="782">
                  <a:moveTo>
                    <a:pt x="321" y="782"/>
                  </a:moveTo>
                  <a:lnTo>
                    <a:pt x="0" y="648"/>
                  </a:lnTo>
                  <a:lnTo>
                    <a:pt x="0" y="0"/>
                  </a:lnTo>
                  <a:lnTo>
                    <a:pt x="321" y="134"/>
                  </a:lnTo>
                  <a:lnTo>
                    <a:pt x="321" y="782"/>
                  </a:lnTo>
                  <a:close/>
                </a:path>
              </a:pathLst>
            </a:custGeom>
            <a:solidFill>
              <a:schemeClr val="accent6">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500" b="1" dirty="0">
                <a:latin typeface="Montserrat" panose="00000500000000000000" pitchFamily="50" charset="0"/>
              </a:endParaRPr>
            </a:p>
          </p:txBody>
        </p:sp>
        <p:sp>
          <p:nvSpPr>
            <p:cNvPr id="72" name="Freeform 13">
              <a:extLst>
                <a:ext uri="{FF2B5EF4-FFF2-40B4-BE49-F238E27FC236}">
                  <a16:creationId xmlns:a16="http://schemas.microsoft.com/office/drawing/2014/main" xmlns="" id="{9FDDF236-F6D8-46B5-9328-7A22F12CCBAD}"/>
                </a:ext>
              </a:extLst>
            </p:cNvPr>
            <p:cNvSpPr>
              <a:spLocks/>
            </p:cNvSpPr>
            <p:nvPr/>
          </p:nvSpPr>
          <p:spPr bwMode="auto">
            <a:xfrm>
              <a:off x="7315533" y="5230166"/>
              <a:ext cx="827182" cy="346592"/>
            </a:xfrm>
            <a:custGeom>
              <a:avLst/>
              <a:gdLst>
                <a:gd name="T0" fmla="*/ 321 w 642"/>
                <a:gd name="T1" fmla="*/ 269 h 269"/>
                <a:gd name="T2" fmla="*/ 0 w 642"/>
                <a:gd name="T3" fmla="*/ 133 h 269"/>
                <a:gd name="T4" fmla="*/ 321 w 642"/>
                <a:gd name="T5" fmla="*/ 0 h 269"/>
                <a:gd name="T6" fmla="*/ 642 w 642"/>
                <a:gd name="T7" fmla="*/ 133 h 269"/>
                <a:gd name="T8" fmla="*/ 321 w 642"/>
                <a:gd name="T9" fmla="*/ 269 h 269"/>
              </a:gdLst>
              <a:ahLst/>
              <a:cxnLst>
                <a:cxn ang="0">
                  <a:pos x="T0" y="T1"/>
                </a:cxn>
                <a:cxn ang="0">
                  <a:pos x="T2" y="T3"/>
                </a:cxn>
                <a:cxn ang="0">
                  <a:pos x="T4" y="T5"/>
                </a:cxn>
                <a:cxn ang="0">
                  <a:pos x="T6" y="T7"/>
                </a:cxn>
                <a:cxn ang="0">
                  <a:pos x="T8" y="T9"/>
                </a:cxn>
              </a:cxnLst>
              <a:rect l="0" t="0" r="r" b="b"/>
              <a:pathLst>
                <a:path w="642" h="269">
                  <a:moveTo>
                    <a:pt x="321" y="269"/>
                  </a:moveTo>
                  <a:lnTo>
                    <a:pt x="0" y="133"/>
                  </a:lnTo>
                  <a:lnTo>
                    <a:pt x="321" y="0"/>
                  </a:lnTo>
                  <a:lnTo>
                    <a:pt x="642" y="133"/>
                  </a:lnTo>
                  <a:lnTo>
                    <a:pt x="321" y="269"/>
                  </a:lnTo>
                  <a:close/>
                </a:path>
              </a:pathLst>
            </a:custGeom>
            <a:solidFill>
              <a:srgbClr val="EB6852"/>
            </a:solidFill>
            <a:ln>
              <a:noFill/>
            </a:ln>
          </p:spPr>
          <p:txBody>
            <a:bodyPr vert="horz" wrap="square" lIns="68580" tIns="34290" rIns="68580" bIns="34290" numCol="1" anchor="t" anchorCtr="0" compatLnSpc="1">
              <a:prstTxWarp prst="textNoShape">
                <a:avLst/>
              </a:prstTxWarp>
            </a:bodyPr>
            <a:lstStyle/>
            <a:p>
              <a:endParaRPr lang="id-ID" sz="1500" b="1">
                <a:latin typeface="Montserrat" panose="00000500000000000000" pitchFamily="50" charset="0"/>
              </a:endParaRPr>
            </a:p>
          </p:txBody>
        </p:sp>
      </p:grpSp>
      <p:sp>
        <p:nvSpPr>
          <p:cNvPr id="73" name="AutoShape 17">
            <a:extLst>
              <a:ext uri="{FF2B5EF4-FFF2-40B4-BE49-F238E27FC236}">
                <a16:creationId xmlns:a16="http://schemas.microsoft.com/office/drawing/2014/main" xmlns="" id="{7C418F0A-9BEC-4F66-92A4-2D9BFCA4F810}"/>
              </a:ext>
            </a:extLst>
          </p:cNvPr>
          <p:cNvSpPr>
            <a:spLocks/>
          </p:cNvSpPr>
          <p:nvPr userDrawn="1"/>
        </p:nvSpPr>
        <p:spPr bwMode="auto">
          <a:xfrm>
            <a:off x="3394048" y="3332074"/>
            <a:ext cx="214495" cy="208262"/>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4" tIns="14284" rIns="14284" bIns="14284" anchor="ctr"/>
          <a:lstStyle/>
          <a:p>
            <a:pPr algn="ctr" defTabSz="171407"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90" name="Text Placeholder 36">
            <a:extLst>
              <a:ext uri="{FF2B5EF4-FFF2-40B4-BE49-F238E27FC236}">
                <a16:creationId xmlns:a16="http://schemas.microsoft.com/office/drawing/2014/main" xmlns="" id="{083696CC-1F32-445E-8644-CB7B80FB01A9}"/>
              </a:ext>
            </a:extLst>
          </p:cNvPr>
          <p:cNvSpPr>
            <a:spLocks noGrp="1"/>
          </p:cNvSpPr>
          <p:nvPr>
            <p:ph type="body" sz="quarter" idx="21"/>
          </p:nvPr>
        </p:nvSpPr>
        <p:spPr>
          <a:xfrm>
            <a:off x="5705355" y="4167835"/>
            <a:ext cx="3080551" cy="821061"/>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1" name="Text Placeholder 36">
            <a:extLst>
              <a:ext uri="{FF2B5EF4-FFF2-40B4-BE49-F238E27FC236}">
                <a16:creationId xmlns:a16="http://schemas.microsoft.com/office/drawing/2014/main" xmlns="" id="{1CF2A422-32D4-4019-AC29-2702F9554845}"/>
              </a:ext>
            </a:extLst>
          </p:cNvPr>
          <p:cNvSpPr>
            <a:spLocks noGrp="1"/>
          </p:cNvSpPr>
          <p:nvPr>
            <p:ph type="body" sz="quarter" idx="25"/>
          </p:nvPr>
        </p:nvSpPr>
        <p:spPr>
          <a:xfrm>
            <a:off x="3785760" y="3321017"/>
            <a:ext cx="4342714" cy="413418"/>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2" name="Text Placeholder 36">
            <a:extLst>
              <a:ext uri="{FF2B5EF4-FFF2-40B4-BE49-F238E27FC236}">
                <a16:creationId xmlns:a16="http://schemas.microsoft.com/office/drawing/2014/main" xmlns="" id="{CA7F8D82-EEAD-4DB7-A2EA-094B4E2358C6}"/>
              </a:ext>
            </a:extLst>
          </p:cNvPr>
          <p:cNvSpPr>
            <a:spLocks noGrp="1"/>
          </p:cNvSpPr>
          <p:nvPr>
            <p:ph type="body" sz="quarter" idx="26"/>
          </p:nvPr>
        </p:nvSpPr>
        <p:spPr>
          <a:xfrm>
            <a:off x="3088525" y="5465811"/>
            <a:ext cx="3457734" cy="821061"/>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3" name="Text Placeholder 36">
            <a:extLst>
              <a:ext uri="{FF2B5EF4-FFF2-40B4-BE49-F238E27FC236}">
                <a16:creationId xmlns:a16="http://schemas.microsoft.com/office/drawing/2014/main" xmlns="" id="{0D699B71-9866-4FB0-91F4-54BFE601D651}"/>
              </a:ext>
            </a:extLst>
          </p:cNvPr>
          <p:cNvSpPr>
            <a:spLocks noGrp="1"/>
          </p:cNvSpPr>
          <p:nvPr>
            <p:ph type="body" sz="quarter" idx="27"/>
          </p:nvPr>
        </p:nvSpPr>
        <p:spPr>
          <a:xfrm>
            <a:off x="4393688" y="1881006"/>
            <a:ext cx="3710989" cy="576124"/>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4" name="Text Placeholder 36">
            <a:extLst>
              <a:ext uri="{FF2B5EF4-FFF2-40B4-BE49-F238E27FC236}">
                <a16:creationId xmlns:a16="http://schemas.microsoft.com/office/drawing/2014/main" xmlns="" id="{98C6BD54-8CE3-4CCF-9DAD-ACE6CBF59BAF}"/>
              </a:ext>
            </a:extLst>
          </p:cNvPr>
          <p:cNvSpPr>
            <a:spLocks noGrp="1"/>
          </p:cNvSpPr>
          <p:nvPr>
            <p:ph type="body" sz="quarter" idx="28"/>
          </p:nvPr>
        </p:nvSpPr>
        <p:spPr>
          <a:xfrm>
            <a:off x="3088525" y="5131958"/>
            <a:ext cx="3457734" cy="291341"/>
          </a:xfrm>
        </p:spPr>
        <p:txBody>
          <a:bodyPr>
            <a:noAutofit/>
          </a:bodyPr>
          <a:lstStyle>
            <a:lvl1pPr marL="0" indent="0" algn="l">
              <a:buNone/>
              <a:defRPr sz="1050" b="1">
                <a:solidFill>
                  <a:srgbClr val="EB6852"/>
                </a:solidFill>
              </a:defRPr>
            </a:lvl1pPr>
          </a:lstStyle>
          <a:p>
            <a:pPr lvl="0"/>
            <a:r>
              <a:rPr lang="en-US" dirty="0"/>
              <a:t>Edit Master text styles</a:t>
            </a:r>
          </a:p>
        </p:txBody>
      </p:sp>
      <p:sp>
        <p:nvSpPr>
          <p:cNvPr id="95" name="Text Placeholder 36">
            <a:extLst>
              <a:ext uri="{FF2B5EF4-FFF2-40B4-BE49-F238E27FC236}">
                <a16:creationId xmlns:a16="http://schemas.microsoft.com/office/drawing/2014/main" xmlns="" id="{C59529A7-83C6-4CEA-A15E-56E7B2060804}"/>
              </a:ext>
            </a:extLst>
          </p:cNvPr>
          <p:cNvSpPr>
            <a:spLocks noGrp="1"/>
          </p:cNvSpPr>
          <p:nvPr>
            <p:ph type="body" sz="quarter" idx="29"/>
          </p:nvPr>
        </p:nvSpPr>
        <p:spPr>
          <a:xfrm>
            <a:off x="4391607" y="1547152"/>
            <a:ext cx="3710989" cy="291341"/>
          </a:xfrm>
        </p:spPr>
        <p:txBody>
          <a:bodyPr>
            <a:noAutofit/>
          </a:bodyPr>
          <a:lstStyle>
            <a:lvl1pPr marL="0" indent="0" algn="l">
              <a:buNone/>
              <a:defRPr sz="1050" b="1">
                <a:solidFill>
                  <a:srgbClr val="76C4D5"/>
                </a:solidFill>
              </a:defRPr>
            </a:lvl1pPr>
          </a:lstStyle>
          <a:p>
            <a:pPr lvl="0"/>
            <a:r>
              <a:rPr lang="en-US" dirty="0"/>
              <a:t>Edit Master text styles</a:t>
            </a:r>
          </a:p>
        </p:txBody>
      </p:sp>
      <p:sp>
        <p:nvSpPr>
          <p:cNvPr id="96" name="Text Placeholder 36">
            <a:extLst>
              <a:ext uri="{FF2B5EF4-FFF2-40B4-BE49-F238E27FC236}">
                <a16:creationId xmlns:a16="http://schemas.microsoft.com/office/drawing/2014/main" xmlns="" id="{DB05314A-3927-4535-8266-76B78C6E66D1}"/>
              </a:ext>
            </a:extLst>
          </p:cNvPr>
          <p:cNvSpPr>
            <a:spLocks noGrp="1"/>
          </p:cNvSpPr>
          <p:nvPr>
            <p:ph type="body" sz="quarter" idx="30"/>
          </p:nvPr>
        </p:nvSpPr>
        <p:spPr>
          <a:xfrm>
            <a:off x="5705355" y="3840381"/>
            <a:ext cx="3080551" cy="291341"/>
          </a:xfrm>
        </p:spPr>
        <p:txBody>
          <a:bodyPr>
            <a:noAutofit/>
          </a:bodyPr>
          <a:lstStyle>
            <a:lvl1pPr marL="0" indent="0" algn="l">
              <a:buNone/>
              <a:defRPr sz="1050" b="1">
                <a:solidFill>
                  <a:srgbClr val="00A98E"/>
                </a:solidFill>
              </a:defRPr>
            </a:lvl1pPr>
          </a:lstStyle>
          <a:p>
            <a:pPr lvl="0"/>
            <a:r>
              <a:rPr lang="en-US" dirty="0"/>
              <a:t>Edit Master text styles</a:t>
            </a:r>
          </a:p>
        </p:txBody>
      </p:sp>
      <p:sp>
        <p:nvSpPr>
          <p:cNvPr id="97" name="Text Placeholder 36">
            <a:extLst>
              <a:ext uri="{FF2B5EF4-FFF2-40B4-BE49-F238E27FC236}">
                <a16:creationId xmlns:a16="http://schemas.microsoft.com/office/drawing/2014/main" xmlns="" id="{B67355B5-F4B8-4130-BCBA-82C0DDF89FA2}"/>
              </a:ext>
            </a:extLst>
          </p:cNvPr>
          <p:cNvSpPr>
            <a:spLocks noGrp="1"/>
          </p:cNvSpPr>
          <p:nvPr>
            <p:ph type="body" sz="quarter" idx="31"/>
          </p:nvPr>
        </p:nvSpPr>
        <p:spPr>
          <a:xfrm>
            <a:off x="3785795" y="2985693"/>
            <a:ext cx="4342714" cy="291341"/>
          </a:xfrm>
        </p:spPr>
        <p:txBody>
          <a:bodyPr>
            <a:noAutofit/>
          </a:bodyPr>
          <a:lstStyle>
            <a:lvl1pPr marL="0" indent="0" algn="l">
              <a:buNone/>
              <a:defRPr sz="1050" b="1">
                <a:solidFill>
                  <a:srgbClr val="828282"/>
                </a:solidFill>
              </a:defRPr>
            </a:lvl1pPr>
          </a:lstStyle>
          <a:p>
            <a:pPr lvl="0"/>
            <a:r>
              <a:rPr lang="en-US" dirty="0"/>
              <a:t>Edit Master text styles</a:t>
            </a:r>
          </a:p>
        </p:txBody>
      </p:sp>
      <p:sp>
        <p:nvSpPr>
          <p:cNvPr id="98" name="AutoShape 17">
            <a:extLst>
              <a:ext uri="{FF2B5EF4-FFF2-40B4-BE49-F238E27FC236}">
                <a16:creationId xmlns:a16="http://schemas.microsoft.com/office/drawing/2014/main" xmlns="" id="{78EF1199-21ED-433B-A1C9-E4A73DA25A7E}"/>
              </a:ext>
            </a:extLst>
          </p:cNvPr>
          <p:cNvSpPr>
            <a:spLocks/>
          </p:cNvSpPr>
          <p:nvPr userDrawn="1"/>
        </p:nvSpPr>
        <p:spPr bwMode="auto">
          <a:xfrm>
            <a:off x="5390945" y="4226460"/>
            <a:ext cx="214495" cy="208262"/>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4" tIns="14284" rIns="14284" bIns="14284" anchor="ctr"/>
          <a:lstStyle/>
          <a:p>
            <a:pPr algn="ctr" defTabSz="171407"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99" name="AutoShape 17">
            <a:extLst>
              <a:ext uri="{FF2B5EF4-FFF2-40B4-BE49-F238E27FC236}">
                <a16:creationId xmlns:a16="http://schemas.microsoft.com/office/drawing/2014/main" xmlns="" id="{076F105E-E8F3-4021-BD83-7C1DB23FC3E9}"/>
              </a:ext>
            </a:extLst>
          </p:cNvPr>
          <p:cNvSpPr>
            <a:spLocks/>
          </p:cNvSpPr>
          <p:nvPr userDrawn="1"/>
        </p:nvSpPr>
        <p:spPr bwMode="auto">
          <a:xfrm>
            <a:off x="2729917" y="5095638"/>
            <a:ext cx="214495" cy="208262"/>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4" tIns="14284" rIns="14284" bIns="14284" anchor="ctr"/>
          <a:lstStyle/>
          <a:p>
            <a:pPr algn="ctr" defTabSz="171407" fontAlgn="base" hangingPunct="0">
              <a:spcBef>
                <a:spcPct val="0"/>
              </a:spcBef>
              <a:spcAft>
                <a:spcPct val="0"/>
              </a:spcAft>
            </a:pPr>
            <a:endParaRPr lang="en-US" sz="1125" dirty="0">
              <a:solidFill>
                <a:srgbClr val="FFFFFF"/>
              </a:solidFill>
              <a:effectLst>
                <a:outerShdw blurRad="38100" dist="38100" dir="2700000" algn="tl">
                  <a:srgbClr val="000000"/>
                </a:outerShdw>
              </a:effectLst>
              <a:latin typeface="Gill Sans" charset="0"/>
              <a:sym typeface="Gill Sans" charset="0"/>
            </a:endParaRPr>
          </a:p>
        </p:txBody>
      </p:sp>
      <p:sp>
        <p:nvSpPr>
          <p:cNvPr id="100" name="AutoShape 17">
            <a:extLst>
              <a:ext uri="{FF2B5EF4-FFF2-40B4-BE49-F238E27FC236}">
                <a16:creationId xmlns:a16="http://schemas.microsoft.com/office/drawing/2014/main" xmlns="" id="{227F8B2E-ADBF-4913-B2D3-BDCBF1050E8C}"/>
              </a:ext>
            </a:extLst>
          </p:cNvPr>
          <p:cNvSpPr>
            <a:spLocks/>
          </p:cNvSpPr>
          <p:nvPr userDrawn="1"/>
        </p:nvSpPr>
        <p:spPr bwMode="auto">
          <a:xfrm>
            <a:off x="4028817" y="2477204"/>
            <a:ext cx="214495" cy="208262"/>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4" tIns="14284" rIns="14284" bIns="14284" anchor="ctr"/>
          <a:lstStyle/>
          <a:p>
            <a:pPr algn="ctr" defTabSz="171407"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101" name="Text Placeholder 36">
            <a:extLst>
              <a:ext uri="{FF2B5EF4-FFF2-40B4-BE49-F238E27FC236}">
                <a16:creationId xmlns:a16="http://schemas.microsoft.com/office/drawing/2014/main" xmlns="" id="{0A33A3F9-51E0-41D8-A980-4E29741AB525}"/>
              </a:ext>
            </a:extLst>
          </p:cNvPr>
          <p:cNvSpPr>
            <a:spLocks noGrp="1"/>
          </p:cNvSpPr>
          <p:nvPr>
            <p:ph type="body" sz="quarter" idx="19"/>
          </p:nvPr>
        </p:nvSpPr>
        <p:spPr>
          <a:xfrm>
            <a:off x="178567" y="2215322"/>
            <a:ext cx="3282144" cy="477837"/>
          </a:xfrm>
        </p:spPr>
        <p:txBody>
          <a:bodyPr anchor="ctr">
            <a:noAutofit/>
          </a:bodyPr>
          <a:lstStyle>
            <a:lvl1pPr marL="0" indent="0" algn="l">
              <a:buNone/>
              <a:defRPr sz="1600">
                <a:solidFill>
                  <a:srgbClr val="717171"/>
                </a:solidFill>
              </a:defRPr>
            </a:lvl1pPr>
          </a:lstStyle>
          <a:p>
            <a:pPr lvl="0"/>
            <a:r>
              <a:rPr lang="en-US" dirty="0"/>
              <a:t>Edit Master text styles</a:t>
            </a:r>
          </a:p>
        </p:txBody>
      </p:sp>
      <p:sp>
        <p:nvSpPr>
          <p:cNvPr id="102" name="Text Placeholder 36">
            <a:extLst>
              <a:ext uri="{FF2B5EF4-FFF2-40B4-BE49-F238E27FC236}">
                <a16:creationId xmlns:a16="http://schemas.microsoft.com/office/drawing/2014/main" xmlns="" id="{DD03564F-9BF6-49C6-9CF7-2BE85CDA9D1A}"/>
              </a:ext>
            </a:extLst>
          </p:cNvPr>
          <p:cNvSpPr>
            <a:spLocks noGrp="1"/>
          </p:cNvSpPr>
          <p:nvPr>
            <p:ph type="body" sz="quarter" idx="32"/>
          </p:nvPr>
        </p:nvSpPr>
        <p:spPr>
          <a:xfrm>
            <a:off x="178566" y="3118466"/>
            <a:ext cx="2661759" cy="477837"/>
          </a:xfrm>
        </p:spPr>
        <p:txBody>
          <a:bodyPr anchor="ctr">
            <a:noAutofit/>
          </a:bodyPr>
          <a:lstStyle>
            <a:lvl1pPr marL="0" indent="0" algn="l">
              <a:buNone/>
              <a:defRPr sz="1600">
                <a:solidFill>
                  <a:srgbClr val="717171"/>
                </a:solidFill>
              </a:defRPr>
            </a:lvl1pPr>
          </a:lstStyle>
          <a:p>
            <a:pPr lvl="0"/>
            <a:r>
              <a:rPr lang="en-US" dirty="0"/>
              <a:t>Edit Master text styles</a:t>
            </a:r>
          </a:p>
        </p:txBody>
      </p:sp>
      <p:sp>
        <p:nvSpPr>
          <p:cNvPr id="103" name="Text Placeholder 36">
            <a:extLst>
              <a:ext uri="{FF2B5EF4-FFF2-40B4-BE49-F238E27FC236}">
                <a16:creationId xmlns:a16="http://schemas.microsoft.com/office/drawing/2014/main" xmlns="" id="{E730D350-7F57-447B-A350-CF69800B6D75}"/>
              </a:ext>
            </a:extLst>
          </p:cNvPr>
          <p:cNvSpPr>
            <a:spLocks noGrp="1"/>
          </p:cNvSpPr>
          <p:nvPr>
            <p:ph type="body" sz="quarter" idx="33"/>
          </p:nvPr>
        </p:nvSpPr>
        <p:spPr>
          <a:xfrm>
            <a:off x="162414" y="3991021"/>
            <a:ext cx="4668350" cy="477837"/>
          </a:xfrm>
        </p:spPr>
        <p:txBody>
          <a:bodyPr anchor="ctr">
            <a:noAutofit/>
          </a:bodyPr>
          <a:lstStyle>
            <a:lvl1pPr marL="0" indent="0" algn="l">
              <a:buNone/>
              <a:defRPr sz="1600">
                <a:solidFill>
                  <a:srgbClr val="717171"/>
                </a:solidFill>
              </a:defRPr>
            </a:lvl1pPr>
          </a:lstStyle>
          <a:p>
            <a:pPr lvl="0"/>
            <a:r>
              <a:rPr lang="en-US" dirty="0"/>
              <a:t>Edit Master text styles</a:t>
            </a:r>
          </a:p>
        </p:txBody>
      </p:sp>
      <p:sp>
        <p:nvSpPr>
          <p:cNvPr id="104" name="Text Placeholder 36">
            <a:extLst>
              <a:ext uri="{FF2B5EF4-FFF2-40B4-BE49-F238E27FC236}">
                <a16:creationId xmlns:a16="http://schemas.microsoft.com/office/drawing/2014/main" xmlns="" id="{D4335502-CA57-42C6-8B53-1F25D124CC71}"/>
              </a:ext>
            </a:extLst>
          </p:cNvPr>
          <p:cNvSpPr>
            <a:spLocks noGrp="1"/>
          </p:cNvSpPr>
          <p:nvPr>
            <p:ph type="body" sz="quarter" idx="34"/>
          </p:nvPr>
        </p:nvSpPr>
        <p:spPr>
          <a:xfrm>
            <a:off x="178567" y="4872401"/>
            <a:ext cx="1987954" cy="477837"/>
          </a:xfrm>
        </p:spPr>
        <p:txBody>
          <a:bodyPr anchor="ctr">
            <a:noAutofit/>
          </a:bodyPr>
          <a:lstStyle>
            <a:lvl1pPr marL="0" indent="0" algn="l">
              <a:buNone/>
              <a:defRPr sz="1600">
                <a:solidFill>
                  <a:srgbClr val="717171"/>
                </a:solidFill>
              </a:defRPr>
            </a:lvl1pPr>
          </a:lstStyle>
          <a:p>
            <a:pPr lvl="0"/>
            <a:r>
              <a:rPr lang="en-US" dirty="0"/>
              <a:t>Edit Master text styles</a:t>
            </a:r>
          </a:p>
        </p:txBody>
      </p:sp>
      <p:sp>
        <p:nvSpPr>
          <p:cNvPr id="45" name="Title 1">
            <a:extLst>
              <a:ext uri="{FF2B5EF4-FFF2-40B4-BE49-F238E27FC236}">
                <a16:creationId xmlns:a16="http://schemas.microsoft.com/office/drawing/2014/main" xmlns="" id="{3B00A87F-AA79-4DDD-9CBB-19B48F65F086}"/>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47" name="Text Placeholder 13">
            <a:extLst>
              <a:ext uri="{FF2B5EF4-FFF2-40B4-BE49-F238E27FC236}">
                <a16:creationId xmlns:a16="http://schemas.microsoft.com/office/drawing/2014/main" xmlns="" id="{B9E859F6-6542-4AEF-8531-EA22352EFA43}"/>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2295156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1_Title and Content">
    <p:spTree>
      <p:nvGrpSpPr>
        <p:cNvPr id="1" name=""/>
        <p:cNvGrpSpPr/>
        <p:nvPr/>
      </p:nvGrpSpPr>
      <p:grpSpPr>
        <a:xfrm>
          <a:off x="0" y="0"/>
          <a:ext cx="0" cy="0"/>
          <a:chOff x="0" y="0"/>
          <a:chExt cx="0" cy="0"/>
        </a:xfrm>
      </p:grpSpPr>
      <p:sp>
        <p:nvSpPr>
          <p:cNvPr id="41" name="Text Placeholder 36">
            <a:extLst>
              <a:ext uri="{FF2B5EF4-FFF2-40B4-BE49-F238E27FC236}">
                <a16:creationId xmlns:a16="http://schemas.microsoft.com/office/drawing/2014/main" xmlns="" id="{80E0B5D8-6C67-4084-8BE8-422026C94802}"/>
              </a:ext>
            </a:extLst>
          </p:cNvPr>
          <p:cNvSpPr>
            <a:spLocks noGrp="1"/>
          </p:cNvSpPr>
          <p:nvPr>
            <p:ph type="body" sz="quarter" idx="21"/>
          </p:nvPr>
        </p:nvSpPr>
        <p:spPr>
          <a:xfrm>
            <a:off x="735037" y="2235252"/>
            <a:ext cx="2611589" cy="821061"/>
          </a:xfrm>
        </p:spPr>
        <p:txBody>
          <a:bodyPr>
            <a:noAutofit/>
          </a:bodyPr>
          <a:lstStyle>
            <a:lvl1pPr marL="0" indent="0" algn="r">
              <a:buNone/>
              <a:defRPr sz="1050">
                <a:solidFill>
                  <a:schemeClr val="tx1"/>
                </a:solidFill>
              </a:defRPr>
            </a:lvl1pPr>
          </a:lstStyle>
          <a:p>
            <a:pPr lvl="0"/>
            <a:r>
              <a:rPr lang="en-US" dirty="0"/>
              <a:t>Edit Master text styles</a:t>
            </a:r>
          </a:p>
        </p:txBody>
      </p:sp>
      <p:sp>
        <p:nvSpPr>
          <p:cNvPr id="45" name="Text Placeholder 36">
            <a:extLst>
              <a:ext uri="{FF2B5EF4-FFF2-40B4-BE49-F238E27FC236}">
                <a16:creationId xmlns:a16="http://schemas.microsoft.com/office/drawing/2014/main" xmlns="" id="{D6A5A2EA-B9D2-4B76-A930-0B22083D9A41}"/>
              </a:ext>
            </a:extLst>
          </p:cNvPr>
          <p:cNvSpPr>
            <a:spLocks noGrp="1"/>
          </p:cNvSpPr>
          <p:nvPr>
            <p:ph type="body" sz="quarter" idx="25"/>
          </p:nvPr>
        </p:nvSpPr>
        <p:spPr>
          <a:xfrm>
            <a:off x="156043" y="3607390"/>
            <a:ext cx="2064832" cy="1129058"/>
          </a:xfrm>
        </p:spPr>
        <p:txBody>
          <a:bodyPr>
            <a:noAutofit/>
          </a:bodyPr>
          <a:lstStyle>
            <a:lvl1pPr marL="0" indent="0" algn="r">
              <a:buNone/>
              <a:defRPr sz="1050">
                <a:solidFill>
                  <a:schemeClr val="tx1"/>
                </a:solidFill>
              </a:defRPr>
            </a:lvl1pPr>
          </a:lstStyle>
          <a:p>
            <a:pPr lvl="0"/>
            <a:r>
              <a:rPr lang="en-US" dirty="0"/>
              <a:t>Edit Master text styles</a:t>
            </a:r>
          </a:p>
        </p:txBody>
      </p:sp>
      <p:sp>
        <p:nvSpPr>
          <p:cNvPr id="46" name="Text Placeholder 36">
            <a:extLst>
              <a:ext uri="{FF2B5EF4-FFF2-40B4-BE49-F238E27FC236}">
                <a16:creationId xmlns:a16="http://schemas.microsoft.com/office/drawing/2014/main" xmlns="" id="{0E82A7CF-61C0-4EC8-B557-CBB840CD810A}"/>
              </a:ext>
            </a:extLst>
          </p:cNvPr>
          <p:cNvSpPr>
            <a:spLocks noGrp="1"/>
          </p:cNvSpPr>
          <p:nvPr>
            <p:ph type="body" sz="quarter" idx="26"/>
          </p:nvPr>
        </p:nvSpPr>
        <p:spPr>
          <a:xfrm>
            <a:off x="5845980" y="4715063"/>
            <a:ext cx="2064832" cy="821061"/>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47" name="Text Placeholder 36">
            <a:extLst>
              <a:ext uri="{FF2B5EF4-FFF2-40B4-BE49-F238E27FC236}">
                <a16:creationId xmlns:a16="http://schemas.microsoft.com/office/drawing/2014/main" xmlns="" id="{0B39E337-94F8-4EED-BA2E-3B800D919227}"/>
              </a:ext>
            </a:extLst>
          </p:cNvPr>
          <p:cNvSpPr>
            <a:spLocks noGrp="1"/>
          </p:cNvSpPr>
          <p:nvPr>
            <p:ph type="body" sz="quarter" idx="27"/>
          </p:nvPr>
        </p:nvSpPr>
        <p:spPr>
          <a:xfrm>
            <a:off x="6949571" y="2973342"/>
            <a:ext cx="1901131" cy="1000289"/>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48" name="Text Placeholder 36">
            <a:extLst>
              <a:ext uri="{FF2B5EF4-FFF2-40B4-BE49-F238E27FC236}">
                <a16:creationId xmlns:a16="http://schemas.microsoft.com/office/drawing/2014/main" xmlns="" id="{E935637E-0810-4EA9-AC35-72294CB0C75C}"/>
              </a:ext>
            </a:extLst>
          </p:cNvPr>
          <p:cNvSpPr>
            <a:spLocks noGrp="1"/>
          </p:cNvSpPr>
          <p:nvPr>
            <p:ph type="body" sz="quarter" idx="28"/>
          </p:nvPr>
        </p:nvSpPr>
        <p:spPr>
          <a:xfrm>
            <a:off x="5845980" y="4381210"/>
            <a:ext cx="2064832" cy="291341"/>
          </a:xfrm>
        </p:spPr>
        <p:txBody>
          <a:bodyPr>
            <a:noAutofit/>
          </a:bodyPr>
          <a:lstStyle>
            <a:lvl1pPr marL="0" indent="0" algn="l">
              <a:buNone/>
              <a:defRPr sz="1050" b="1">
                <a:solidFill>
                  <a:srgbClr val="EB6852"/>
                </a:solidFill>
              </a:defRPr>
            </a:lvl1pPr>
          </a:lstStyle>
          <a:p>
            <a:pPr lvl="0"/>
            <a:r>
              <a:rPr lang="en-US" dirty="0"/>
              <a:t>Edit Master text styles</a:t>
            </a:r>
          </a:p>
        </p:txBody>
      </p:sp>
      <p:sp>
        <p:nvSpPr>
          <p:cNvPr id="49" name="Text Placeholder 36">
            <a:extLst>
              <a:ext uri="{FF2B5EF4-FFF2-40B4-BE49-F238E27FC236}">
                <a16:creationId xmlns:a16="http://schemas.microsoft.com/office/drawing/2014/main" xmlns="" id="{B9660F30-B8BD-4F6E-B77F-EBB9422D1071}"/>
              </a:ext>
            </a:extLst>
          </p:cNvPr>
          <p:cNvSpPr>
            <a:spLocks noGrp="1"/>
          </p:cNvSpPr>
          <p:nvPr>
            <p:ph type="body" sz="quarter" idx="29"/>
          </p:nvPr>
        </p:nvSpPr>
        <p:spPr>
          <a:xfrm>
            <a:off x="6947490" y="2639489"/>
            <a:ext cx="1901131" cy="291341"/>
          </a:xfrm>
        </p:spPr>
        <p:txBody>
          <a:bodyPr>
            <a:noAutofit/>
          </a:bodyPr>
          <a:lstStyle>
            <a:lvl1pPr marL="0" indent="0" algn="l">
              <a:buNone/>
              <a:defRPr sz="1050" b="1">
                <a:solidFill>
                  <a:srgbClr val="76C4D5"/>
                </a:solidFill>
              </a:defRPr>
            </a:lvl1pPr>
          </a:lstStyle>
          <a:p>
            <a:pPr lvl="0"/>
            <a:r>
              <a:rPr lang="en-US" dirty="0"/>
              <a:t>Edit Master text styles</a:t>
            </a:r>
          </a:p>
        </p:txBody>
      </p:sp>
      <p:sp>
        <p:nvSpPr>
          <p:cNvPr id="50" name="Text Placeholder 36">
            <a:extLst>
              <a:ext uri="{FF2B5EF4-FFF2-40B4-BE49-F238E27FC236}">
                <a16:creationId xmlns:a16="http://schemas.microsoft.com/office/drawing/2014/main" xmlns="" id="{5D5452EB-5090-44C4-92B7-EB2304FCC52C}"/>
              </a:ext>
            </a:extLst>
          </p:cNvPr>
          <p:cNvSpPr>
            <a:spLocks noGrp="1"/>
          </p:cNvSpPr>
          <p:nvPr>
            <p:ph type="body" sz="quarter" idx="30"/>
          </p:nvPr>
        </p:nvSpPr>
        <p:spPr>
          <a:xfrm>
            <a:off x="735037" y="1907798"/>
            <a:ext cx="2611589" cy="291341"/>
          </a:xfrm>
        </p:spPr>
        <p:txBody>
          <a:bodyPr>
            <a:noAutofit/>
          </a:bodyPr>
          <a:lstStyle>
            <a:lvl1pPr marL="0" indent="0" algn="r">
              <a:buNone/>
              <a:defRPr sz="1050" b="1">
                <a:solidFill>
                  <a:srgbClr val="00A98E"/>
                </a:solidFill>
              </a:defRPr>
            </a:lvl1pPr>
          </a:lstStyle>
          <a:p>
            <a:pPr lvl="0"/>
            <a:r>
              <a:rPr lang="en-US" dirty="0"/>
              <a:t>Edit Master text styles</a:t>
            </a:r>
          </a:p>
        </p:txBody>
      </p:sp>
      <p:sp>
        <p:nvSpPr>
          <p:cNvPr id="51" name="Text Placeholder 36">
            <a:extLst>
              <a:ext uri="{FF2B5EF4-FFF2-40B4-BE49-F238E27FC236}">
                <a16:creationId xmlns:a16="http://schemas.microsoft.com/office/drawing/2014/main" xmlns="" id="{614CEB64-85AA-453A-9AC1-6DB4CEF1A84E}"/>
              </a:ext>
            </a:extLst>
          </p:cNvPr>
          <p:cNvSpPr>
            <a:spLocks noGrp="1"/>
          </p:cNvSpPr>
          <p:nvPr>
            <p:ph type="body" sz="quarter" idx="31"/>
          </p:nvPr>
        </p:nvSpPr>
        <p:spPr>
          <a:xfrm>
            <a:off x="156078" y="3272066"/>
            <a:ext cx="2064832" cy="291341"/>
          </a:xfrm>
        </p:spPr>
        <p:txBody>
          <a:bodyPr>
            <a:noAutofit/>
          </a:bodyPr>
          <a:lstStyle>
            <a:lvl1pPr marL="0" indent="0" algn="r">
              <a:buNone/>
              <a:defRPr sz="1050" b="1">
                <a:solidFill>
                  <a:srgbClr val="001F5B"/>
                </a:solidFill>
              </a:defRPr>
            </a:lvl1pPr>
          </a:lstStyle>
          <a:p>
            <a:pPr lvl="0"/>
            <a:r>
              <a:rPr lang="en-US" dirty="0"/>
              <a:t>Edit Master text styles</a:t>
            </a:r>
          </a:p>
        </p:txBody>
      </p:sp>
      <p:sp>
        <p:nvSpPr>
          <p:cNvPr id="42" name="Title 1">
            <a:extLst>
              <a:ext uri="{FF2B5EF4-FFF2-40B4-BE49-F238E27FC236}">
                <a16:creationId xmlns:a16="http://schemas.microsoft.com/office/drawing/2014/main" xmlns="" id="{687CBA73-D0AC-4B50-8034-C2C993A2C14C}"/>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44" name="Text Placeholder 13">
            <a:extLst>
              <a:ext uri="{FF2B5EF4-FFF2-40B4-BE49-F238E27FC236}">
                <a16:creationId xmlns:a16="http://schemas.microsoft.com/office/drawing/2014/main" xmlns="" id="{506762A4-0B5B-46F4-97AF-6C02A369F6B1}"/>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3078510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3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D789B420-3A81-4A6A-89D3-9CD13F20641A}"/>
              </a:ext>
            </a:extLst>
          </p:cNvPr>
          <p:cNvSpPr/>
          <p:nvPr userDrawn="1"/>
        </p:nvSpPr>
        <p:spPr>
          <a:xfrm>
            <a:off x="0" y="5004709"/>
            <a:ext cx="2286000" cy="435428"/>
          </a:xfrm>
          <a:prstGeom prst="rect">
            <a:avLst/>
          </a:prstGeom>
          <a:solidFill>
            <a:srgbClr val="001F5B"/>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 name="Rectangle 5">
            <a:extLst>
              <a:ext uri="{FF2B5EF4-FFF2-40B4-BE49-F238E27FC236}">
                <a16:creationId xmlns:a16="http://schemas.microsoft.com/office/drawing/2014/main" xmlns="" id="{FEA2ED90-4F0C-439A-B2E8-F09D91DDCFA6}"/>
              </a:ext>
            </a:extLst>
          </p:cNvPr>
          <p:cNvSpPr/>
          <p:nvPr userDrawn="1"/>
        </p:nvSpPr>
        <p:spPr>
          <a:xfrm>
            <a:off x="2247900" y="5012697"/>
            <a:ext cx="2286000" cy="438912"/>
          </a:xfrm>
          <a:prstGeom prst="rect">
            <a:avLst/>
          </a:prstGeom>
          <a:solidFill>
            <a:srgbClr val="76C4D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sz="1350" dirty="0"/>
          </a:p>
        </p:txBody>
      </p:sp>
      <p:sp>
        <p:nvSpPr>
          <p:cNvPr id="7" name="Rectangle 6">
            <a:extLst>
              <a:ext uri="{FF2B5EF4-FFF2-40B4-BE49-F238E27FC236}">
                <a16:creationId xmlns:a16="http://schemas.microsoft.com/office/drawing/2014/main" xmlns="" id="{822E9955-7D1C-4DC7-8022-04F4663C3FEC}"/>
              </a:ext>
            </a:extLst>
          </p:cNvPr>
          <p:cNvSpPr/>
          <p:nvPr userDrawn="1"/>
        </p:nvSpPr>
        <p:spPr>
          <a:xfrm>
            <a:off x="6858000" y="5004706"/>
            <a:ext cx="2286000" cy="435428"/>
          </a:xfrm>
          <a:prstGeom prst="rect">
            <a:avLst/>
          </a:prstGeom>
          <a:solidFill>
            <a:srgbClr val="00A98E"/>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 name="Rectangle 7">
            <a:extLst>
              <a:ext uri="{FF2B5EF4-FFF2-40B4-BE49-F238E27FC236}">
                <a16:creationId xmlns:a16="http://schemas.microsoft.com/office/drawing/2014/main" xmlns="" id="{E0749BD1-C657-46B2-9B56-3F491AAFA113}"/>
              </a:ext>
            </a:extLst>
          </p:cNvPr>
          <p:cNvSpPr/>
          <p:nvPr userDrawn="1"/>
        </p:nvSpPr>
        <p:spPr>
          <a:xfrm>
            <a:off x="4533900" y="4944835"/>
            <a:ext cx="2362200" cy="555170"/>
          </a:xfrm>
          <a:prstGeom prst="rect">
            <a:avLst/>
          </a:prstGeom>
          <a:solidFill>
            <a:srgbClr val="B3B2B1"/>
          </a:solidFill>
          <a:ln>
            <a:noFill/>
          </a:ln>
          <a:effectLst>
            <a:outerShdw blurRad="3429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pic>
        <p:nvPicPr>
          <p:cNvPr id="10" name="Picture 9" descr="A picture containing building, floor&#10;&#10;Description automatically generated">
            <a:extLst>
              <a:ext uri="{FF2B5EF4-FFF2-40B4-BE49-F238E27FC236}">
                <a16:creationId xmlns:a16="http://schemas.microsoft.com/office/drawing/2014/main" xmlns="" id="{CAD16E46-B15D-4564-8CEF-C577641414F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2746" r="11353"/>
          <a:stretch/>
        </p:blipFill>
        <p:spPr>
          <a:xfrm flipH="1">
            <a:off x="828130" y="1857817"/>
            <a:ext cx="2156617" cy="3153903"/>
          </a:xfrm>
          <a:prstGeom prst="rect">
            <a:avLst/>
          </a:prstGeom>
        </p:spPr>
      </p:pic>
      <p:sp>
        <p:nvSpPr>
          <p:cNvPr id="9" name="Title 1">
            <a:extLst>
              <a:ext uri="{FF2B5EF4-FFF2-40B4-BE49-F238E27FC236}">
                <a16:creationId xmlns:a16="http://schemas.microsoft.com/office/drawing/2014/main" xmlns="" id="{BEFCDA38-6BDD-4862-B9EB-7AB66E0C5333}"/>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4" name="Text Placeholder 13">
            <a:extLst>
              <a:ext uri="{FF2B5EF4-FFF2-40B4-BE49-F238E27FC236}">
                <a16:creationId xmlns:a16="http://schemas.microsoft.com/office/drawing/2014/main" xmlns="" id="{0D1488F5-9579-49AD-802E-93CAD45FACAD}"/>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1161195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293962"/>
            <a:ext cx="3886200" cy="48830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293962"/>
            <a:ext cx="3886200" cy="48830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xmlns="" id="{A30092ED-8111-44EA-8867-0ABEF38EC801}"/>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2" name="Text Placeholder 13">
            <a:extLst>
              <a:ext uri="{FF2B5EF4-FFF2-40B4-BE49-F238E27FC236}">
                <a16:creationId xmlns:a16="http://schemas.microsoft.com/office/drawing/2014/main" xmlns="" id="{36F2ACC3-4F60-4652-A6F2-C58663FAFF8C}"/>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3151947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094675F3-7D46-4D47-AF2A-3C237E7EA3E8}"/>
              </a:ext>
            </a:extLst>
          </p:cNvPr>
          <p:cNvSpPr>
            <a:spLocks noGrp="1"/>
          </p:cNvSpPr>
          <p:nvPr>
            <p:ph sz="half" idx="1"/>
          </p:nvPr>
        </p:nvSpPr>
        <p:spPr>
          <a:xfrm>
            <a:off x="628651" y="1362974"/>
            <a:ext cx="7886698" cy="4631426"/>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8" name="Title 1">
            <a:extLst>
              <a:ext uri="{FF2B5EF4-FFF2-40B4-BE49-F238E27FC236}">
                <a16:creationId xmlns:a16="http://schemas.microsoft.com/office/drawing/2014/main" xmlns="" id="{50F7A537-B7CC-4587-B111-94DFE061DA0D}"/>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0" name="Text Placeholder 13">
            <a:extLst>
              <a:ext uri="{FF2B5EF4-FFF2-40B4-BE49-F238E27FC236}">
                <a16:creationId xmlns:a16="http://schemas.microsoft.com/office/drawing/2014/main" xmlns="" id="{60DE6CEC-E9B7-4101-8779-CBF70A6C16C0}"/>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1509089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2F03DC22-384B-41C6-9C98-AC1DED00C2A6}"/>
              </a:ext>
            </a:extLst>
          </p:cNvPr>
          <p:cNvSpPr/>
          <p:nvPr userDrawn="1"/>
        </p:nvSpPr>
        <p:spPr>
          <a:xfrm>
            <a:off x="0" y="3733460"/>
            <a:ext cx="9144000" cy="1233577"/>
          </a:xfrm>
          <a:prstGeom prst="rect">
            <a:avLst/>
          </a:prstGeom>
          <a:gradFill flip="none" rotWithShape="1">
            <a:gsLst>
              <a:gs pos="0">
                <a:srgbClr val="00A98E"/>
              </a:gs>
              <a:gs pos="46000">
                <a:srgbClr val="76C4D5"/>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xmlns="" id="{461D0742-7041-470F-906A-3EDC22D57113}"/>
              </a:ext>
            </a:extLst>
          </p:cNvPr>
          <p:cNvSpPr/>
          <p:nvPr userDrawn="1"/>
        </p:nvSpPr>
        <p:spPr>
          <a:xfrm>
            <a:off x="3161194" y="1345721"/>
            <a:ext cx="5354153" cy="47797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7" name="Content Placeholder 2">
            <a:extLst>
              <a:ext uri="{FF2B5EF4-FFF2-40B4-BE49-F238E27FC236}">
                <a16:creationId xmlns:a16="http://schemas.microsoft.com/office/drawing/2014/main" xmlns="" id="{FE70C7F7-EFD2-44E7-8168-E1CAD09D56AC}"/>
              </a:ext>
            </a:extLst>
          </p:cNvPr>
          <p:cNvSpPr>
            <a:spLocks noGrp="1"/>
          </p:cNvSpPr>
          <p:nvPr>
            <p:ph sz="half" idx="1"/>
          </p:nvPr>
        </p:nvSpPr>
        <p:spPr>
          <a:xfrm>
            <a:off x="3201692" y="1341448"/>
            <a:ext cx="5273156" cy="4784024"/>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2" name="Title 1">
            <a:extLst>
              <a:ext uri="{FF2B5EF4-FFF2-40B4-BE49-F238E27FC236}">
                <a16:creationId xmlns:a16="http://schemas.microsoft.com/office/drawing/2014/main" xmlns="" id="{2E2F65BC-EA6A-466F-AE8E-F41FDEB70D6B}"/>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0" name="Text Placeholder 13">
            <a:extLst>
              <a:ext uri="{FF2B5EF4-FFF2-40B4-BE49-F238E27FC236}">
                <a16:creationId xmlns:a16="http://schemas.microsoft.com/office/drawing/2014/main" xmlns="" id="{157A9710-BEB5-474D-B3F2-4FBA5335A96E}"/>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pic>
        <p:nvPicPr>
          <p:cNvPr id="6" name="Picture 5" descr="A picture containing vector graphics&#10;&#10;Description automatically generated">
            <a:extLst>
              <a:ext uri="{FF2B5EF4-FFF2-40B4-BE49-F238E27FC236}">
                <a16:creationId xmlns:a16="http://schemas.microsoft.com/office/drawing/2014/main" xmlns="" id="{B65D2C16-41CB-4E90-800B-B45196C1783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64" t="10273" r="14782" b="12652"/>
          <a:stretch/>
        </p:blipFill>
        <p:spPr>
          <a:xfrm>
            <a:off x="357447" y="3124540"/>
            <a:ext cx="2474216" cy="2457823"/>
          </a:xfrm>
          <a:prstGeom prst="flowChartConnector">
            <a:avLst/>
          </a:prstGeom>
        </p:spPr>
      </p:pic>
    </p:spTree>
    <p:extLst>
      <p:ext uri="{BB962C8B-B14F-4D97-AF65-F5344CB8AC3E}">
        <p14:creationId xmlns:p14="http://schemas.microsoft.com/office/powerpoint/2010/main" val="2680892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2BE520D-B4FE-4C88-A462-2AE5F20377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14"/>
            <a:ext cx="9144000" cy="6856972"/>
          </a:xfrm>
          <a:prstGeom prst="rect">
            <a:avLst/>
          </a:prstGeom>
        </p:spPr>
      </p:pic>
      <p:sp>
        <p:nvSpPr>
          <p:cNvPr id="11" name="Rectangle 10">
            <a:extLst>
              <a:ext uri="{FF2B5EF4-FFF2-40B4-BE49-F238E27FC236}">
                <a16:creationId xmlns:a16="http://schemas.microsoft.com/office/drawing/2014/main" xmlns="" id="{022F1BC7-0026-491B-8347-6CC39FDC6FA7}"/>
              </a:ext>
            </a:extLst>
          </p:cNvPr>
          <p:cNvSpPr/>
          <p:nvPr userDrawn="1"/>
        </p:nvSpPr>
        <p:spPr>
          <a:xfrm>
            <a:off x="0" y="-8310"/>
            <a:ext cx="9144000" cy="6866310"/>
          </a:xfrm>
          <a:prstGeom prst="rect">
            <a:avLst/>
          </a:prstGeom>
          <a:gradFill flip="none" rotWithShape="1">
            <a:gsLst>
              <a:gs pos="0">
                <a:schemeClr val="tx1"/>
              </a:gs>
              <a:gs pos="100000">
                <a:srgbClr val="B3B2B1">
                  <a:alpha val="3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00" dirty="0"/>
          </a:p>
        </p:txBody>
      </p:sp>
      <p:sp>
        <p:nvSpPr>
          <p:cNvPr id="12" name="Flowchart: Delay 11">
            <a:extLst>
              <a:ext uri="{FF2B5EF4-FFF2-40B4-BE49-F238E27FC236}">
                <a16:creationId xmlns:a16="http://schemas.microsoft.com/office/drawing/2014/main" xmlns="" id="{9BDA91DC-B17D-4BDC-A8BF-9777EC913E99}"/>
              </a:ext>
            </a:extLst>
          </p:cNvPr>
          <p:cNvSpPr/>
          <p:nvPr userDrawn="1"/>
        </p:nvSpPr>
        <p:spPr>
          <a:xfrm rot="5400000">
            <a:off x="3759697" y="-710244"/>
            <a:ext cx="1704512" cy="3133823"/>
          </a:xfrm>
          <a:prstGeom prst="flowChartDelay">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drawing of a cartoon character&#10;&#10;Description automatically generated">
            <a:extLst>
              <a:ext uri="{FF2B5EF4-FFF2-40B4-BE49-F238E27FC236}">
                <a16:creationId xmlns:a16="http://schemas.microsoft.com/office/drawing/2014/main" xmlns="" id="{4D033119-CA41-4D46-8B0E-F3F4E22852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46908" y="171784"/>
            <a:ext cx="1930090" cy="1223698"/>
          </a:xfrm>
          <a:prstGeom prst="rect">
            <a:avLst/>
          </a:prstGeom>
        </p:spPr>
      </p:pic>
      <p:sp>
        <p:nvSpPr>
          <p:cNvPr id="21" name="TextBox 20">
            <a:extLst>
              <a:ext uri="{FF2B5EF4-FFF2-40B4-BE49-F238E27FC236}">
                <a16:creationId xmlns:a16="http://schemas.microsoft.com/office/drawing/2014/main" xmlns="" id="{6233A7EE-A6A3-46F0-9E31-DC01EA246074}"/>
              </a:ext>
            </a:extLst>
          </p:cNvPr>
          <p:cNvSpPr txBox="1"/>
          <p:nvPr userDrawn="1"/>
        </p:nvSpPr>
        <p:spPr>
          <a:xfrm>
            <a:off x="466530" y="6459866"/>
            <a:ext cx="4520081" cy="246221"/>
          </a:xfrm>
          <a:prstGeom prst="rect">
            <a:avLst/>
          </a:prstGeom>
          <a:noFill/>
        </p:spPr>
        <p:txBody>
          <a:bodyPr wrap="square" rtlCol="0">
            <a:spAutoFit/>
          </a:bodyPr>
          <a:lstStyle/>
          <a:p>
            <a:r>
              <a:rPr lang="en-US" sz="1000" dirty="0"/>
              <a:t>mustbenefits.org        406.457.4400                 Follow us at @MUSTbenefits  </a:t>
            </a:r>
          </a:p>
        </p:txBody>
      </p:sp>
      <p:cxnSp>
        <p:nvCxnSpPr>
          <p:cNvPr id="22" name="Straight Connector 21">
            <a:extLst>
              <a:ext uri="{FF2B5EF4-FFF2-40B4-BE49-F238E27FC236}">
                <a16:creationId xmlns:a16="http://schemas.microsoft.com/office/drawing/2014/main" xmlns="" id="{0E5E4787-E8EB-4F4F-B228-0A2130A9443E}"/>
              </a:ext>
            </a:extLst>
          </p:cNvPr>
          <p:cNvCxnSpPr>
            <a:cxnSpLocks/>
          </p:cNvCxnSpPr>
          <p:nvPr userDrawn="1"/>
        </p:nvCxnSpPr>
        <p:spPr>
          <a:xfrm>
            <a:off x="1709404" y="6513686"/>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A535ED77-B179-43A2-836B-03955CCB34CE}"/>
              </a:ext>
            </a:extLst>
          </p:cNvPr>
          <p:cNvCxnSpPr>
            <a:cxnSpLocks/>
          </p:cNvCxnSpPr>
          <p:nvPr userDrawn="1"/>
        </p:nvCxnSpPr>
        <p:spPr>
          <a:xfrm>
            <a:off x="2761963" y="6513686"/>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xmlns="" id="{58D2DB21-6E76-4B5E-A7C3-D28D8C112EC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2587" y="6465985"/>
            <a:ext cx="243412" cy="243412"/>
          </a:xfrm>
          <a:prstGeom prst="rect">
            <a:avLst/>
          </a:prstGeom>
        </p:spPr>
      </p:pic>
      <p:sp>
        <p:nvSpPr>
          <p:cNvPr id="13" name="TextBox 12">
            <a:extLst>
              <a:ext uri="{FF2B5EF4-FFF2-40B4-BE49-F238E27FC236}">
                <a16:creationId xmlns:a16="http://schemas.microsoft.com/office/drawing/2014/main" xmlns="" id="{78BC948C-795F-4BF7-AE81-96B2F8443844}"/>
              </a:ext>
            </a:extLst>
          </p:cNvPr>
          <p:cNvSpPr txBox="1"/>
          <p:nvPr userDrawn="1"/>
        </p:nvSpPr>
        <p:spPr>
          <a:xfrm>
            <a:off x="1558259" y="4743994"/>
            <a:ext cx="2633133" cy="523220"/>
          </a:xfrm>
          <a:prstGeom prst="rect">
            <a:avLst/>
          </a:prstGeom>
          <a:noFill/>
        </p:spPr>
        <p:txBody>
          <a:bodyPr wrap="square" rtlCol="0">
            <a:spAutoFit/>
          </a:bodyPr>
          <a:lstStyle/>
          <a:p>
            <a:pPr lvl="0"/>
            <a:r>
              <a:rPr lang="en-US" sz="2750" dirty="0">
                <a:solidFill>
                  <a:schemeClr val="tx1"/>
                </a:solidFill>
                <a:latin typeface="Eras Light ITC" panose="020B0402030504020804" pitchFamily="34" charset="0"/>
                <a:cs typeface="Calibri Light" panose="020F0302020204030204" pitchFamily="34" charset="0"/>
              </a:rPr>
              <a:t>YOU</a:t>
            </a:r>
            <a:r>
              <a:rPr lang="en-US" sz="2400" dirty="0">
                <a:solidFill>
                  <a:schemeClr val="tx1"/>
                </a:solidFill>
                <a:latin typeface="Eras Light ITC" panose="020B0402030504020804" pitchFamily="34" charset="0"/>
                <a:cs typeface="Calibri Light" panose="020F0302020204030204" pitchFamily="34" charset="0"/>
              </a:rPr>
              <a:t> </a:t>
            </a:r>
          </a:p>
        </p:txBody>
      </p:sp>
      <p:sp>
        <p:nvSpPr>
          <p:cNvPr id="14" name="TextBox 13">
            <a:extLst>
              <a:ext uri="{FF2B5EF4-FFF2-40B4-BE49-F238E27FC236}">
                <a16:creationId xmlns:a16="http://schemas.microsoft.com/office/drawing/2014/main" xmlns="" id="{5DFE1A01-3479-4764-ADEE-E06EF387FD83}"/>
              </a:ext>
            </a:extLst>
          </p:cNvPr>
          <p:cNvSpPr txBox="1"/>
          <p:nvPr userDrawn="1"/>
        </p:nvSpPr>
        <p:spPr>
          <a:xfrm>
            <a:off x="407792" y="4770340"/>
            <a:ext cx="1415474" cy="469359"/>
          </a:xfrm>
          <a:prstGeom prst="rect">
            <a:avLst/>
          </a:prstGeom>
          <a:noFill/>
        </p:spPr>
        <p:txBody>
          <a:bodyPr wrap="square" rtlCol="0">
            <a:spAutoFit/>
          </a:bodyPr>
          <a:lstStyle/>
          <a:p>
            <a:pPr lvl="0"/>
            <a:r>
              <a:rPr lang="en-US" sz="2450" b="1" dirty="0">
                <a:solidFill>
                  <a:schemeClr val="tx1"/>
                </a:solidFill>
                <a:latin typeface="Arial" panose="020B0604020202020204" pitchFamily="34" charset="0"/>
                <a:cs typeface="Arial" panose="020B0604020202020204" pitchFamily="34" charset="0"/>
              </a:rPr>
              <a:t>THANK</a:t>
            </a:r>
          </a:p>
        </p:txBody>
      </p:sp>
      <p:sp>
        <p:nvSpPr>
          <p:cNvPr id="2" name="TextBox 1">
            <a:extLst>
              <a:ext uri="{FF2B5EF4-FFF2-40B4-BE49-F238E27FC236}">
                <a16:creationId xmlns:a16="http://schemas.microsoft.com/office/drawing/2014/main" xmlns="" id="{B0ECF5B4-5FC5-4342-A429-2F8568356F2D}"/>
              </a:ext>
            </a:extLst>
          </p:cNvPr>
          <p:cNvSpPr txBox="1"/>
          <p:nvPr userDrawn="1"/>
        </p:nvSpPr>
        <p:spPr>
          <a:xfrm>
            <a:off x="373288" y="4013698"/>
            <a:ext cx="5805577" cy="830997"/>
          </a:xfrm>
          <a:prstGeom prst="rect">
            <a:avLst/>
          </a:prstGeom>
          <a:noFill/>
        </p:spPr>
        <p:txBody>
          <a:bodyPr wrap="square" rtlCol="0">
            <a:spAutoFit/>
          </a:bodyPr>
          <a:lstStyle/>
          <a:p>
            <a:r>
              <a:rPr lang="en-US" sz="4800" b="1" dirty="0">
                <a:solidFill>
                  <a:srgbClr val="001F5B"/>
                </a:solidFill>
              </a:rPr>
              <a:t>QUESTIONS</a:t>
            </a:r>
          </a:p>
        </p:txBody>
      </p:sp>
    </p:spTree>
    <p:extLst>
      <p:ext uri="{BB962C8B-B14F-4D97-AF65-F5344CB8AC3E}">
        <p14:creationId xmlns:p14="http://schemas.microsoft.com/office/powerpoint/2010/main" val="52345837"/>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220510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4_Title and Content">
    <p:spTree>
      <p:nvGrpSpPr>
        <p:cNvPr id="1" name=""/>
        <p:cNvGrpSpPr/>
        <p:nvPr/>
      </p:nvGrpSpPr>
      <p:grpSpPr>
        <a:xfrm>
          <a:off x="0" y="0"/>
          <a:ext cx="0" cy="0"/>
          <a:chOff x="0" y="0"/>
          <a:chExt cx="0" cy="0"/>
        </a:xfrm>
      </p:grpSpPr>
      <p:sp>
        <p:nvSpPr>
          <p:cNvPr id="43" name="Arrow: Pentagon 42">
            <a:extLst>
              <a:ext uri="{FF2B5EF4-FFF2-40B4-BE49-F238E27FC236}">
                <a16:creationId xmlns:a16="http://schemas.microsoft.com/office/drawing/2014/main" xmlns="" id="{3E5D3B46-948D-43FA-BB41-DC853BDF1C5F}"/>
              </a:ext>
            </a:extLst>
          </p:cNvPr>
          <p:cNvSpPr/>
          <p:nvPr/>
        </p:nvSpPr>
        <p:spPr>
          <a:xfrm rot="10800000" flipH="1">
            <a:off x="0" y="1897234"/>
            <a:ext cx="3657352" cy="631017"/>
          </a:xfrm>
          <a:prstGeom prst="homePlate">
            <a:avLst/>
          </a:prstGeom>
          <a:gradFill>
            <a:gsLst>
              <a:gs pos="0">
                <a:srgbClr val="76C4D5"/>
              </a:gs>
              <a:gs pos="100000">
                <a:srgbClr val="A9D2D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58" name="Arrow: Pentagon 57">
            <a:extLst>
              <a:ext uri="{FF2B5EF4-FFF2-40B4-BE49-F238E27FC236}">
                <a16:creationId xmlns:a16="http://schemas.microsoft.com/office/drawing/2014/main" xmlns="" id="{448E5AEF-2C68-43B2-A430-2BEF03997249}"/>
              </a:ext>
            </a:extLst>
          </p:cNvPr>
          <p:cNvSpPr/>
          <p:nvPr/>
        </p:nvSpPr>
        <p:spPr>
          <a:xfrm rot="10800000" flipH="1">
            <a:off x="-1" y="2788178"/>
            <a:ext cx="3656391" cy="631018"/>
          </a:xfrm>
          <a:prstGeom prst="homePlate">
            <a:avLst/>
          </a:prstGeom>
          <a:gradFill>
            <a:gsLst>
              <a:gs pos="0">
                <a:schemeClr val="bg1">
                  <a:lumMod val="50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63" name="Arrow: Pentagon 62">
            <a:extLst>
              <a:ext uri="{FF2B5EF4-FFF2-40B4-BE49-F238E27FC236}">
                <a16:creationId xmlns:a16="http://schemas.microsoft.com/office/drawing/2014/main" xmlns="" id="{60DF900E-DC36-4A10-A196-25B4A75C7715}"/>
              </a:ext>
            </a:extLst>
          </p:cNvPr>
          <p:cNvSpPr/>
          <p:nvPr userDrawn="1"/>
        </p:nvSpPr>
        <p:spPr>
          <a:xfrm rot="10800000" flipH="1">
            <a:off x="0" y="3680038"/>
            <a:ext cx="3617264" cy="616405"/>
          </a:xfrm>
          <a:prstGeom prst="homePlate">
            <a:avLst/>
          </a:prstGeom>
          <a:gradFill>
            <a:gsLst>
              <a:gs pos="0">
                <a:schemeClr val="accent4">
                  <a:lumMod val="75000"/>
                </a:schemeClr>
              </a:gs>
              <a:gs pos="100000">
                <a:schemeClr val="accent4">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68" name="Arrow: Pentagon 67">
            <a:extLst>
              <a:ext uri="{FF2B5EF4-FFF2-40B4-BE49-F238E27FC236}">
                <a16:creationId xmlns:a16="http://schemas.microsoft.com/office/drawing/2014/main" xmlns="" id="{E04DA1C1-E2D3-4722-A3F5-35246649665B}"/>
              </a:ext>
            </a:extLst>
          </p:cNvPr>
          <p:cNvSpPr/>
          <p:nvPr userDrawn="1"/>
        </p:nvSpPr>
        <p:spPr>
          <a:xfrm rot="10800000" flipH="1">
            <a:off x="-1" y="4567327"/>
            <a:ext cx="3617262" cy="621585"/>
          </a:xfrm>
          <a:prstGeom prst="homePlate">
            <a:avLst/>
          </a:prstGeom>
          <a:gradFill>
            <a:gsLst>
              <a:gs pos="0">
                <a:srgbClr val="EB6852"/>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101" name="Text Placeholder 36">
            <a:extLst>
              <a:ext uri="{FF2B5EF4-FFF2-40B4-BE49-F238E27FC236}">
                <a16:creationId xmlns:a16="http://schemas.microsoft.com/office/drawing/2014/main" xmlns="" id="{0A33A3F9-51E0-41D8-A980-4E29741AB525}"/>
              </a:ext>
            </a:extLst>
          </p:cNvPr>
          <p:cNvSpPr>
            <a:spLocks noGrp="1"/>
          </p:cNvSpPr>
          <p:nvPr>
            <p:ph type="body" sz="quarter" idx="19"/>
          </p:nvPr>
        </p:nvSpPr>
        <p:spPr>
          <a:xfrm>
            <a:off x="374247" y="1973823"/>
            <a:ext cx="3282144" cy="477837"/>
          </a:xfrm>
        </p:spPr>
        <p:txBody>
          <a:bodyPr anchor="ctr">
            <a:noAutofit/>
          </a:bodyPr>
          <a:lstStyle>
            <a:lvl1pPr marL="0" indent="0" algn="l">
              <a:buNone/>
              <a:defRPr sz="1600">
                <a:solidFill>
                  <a:schemeClr val="tx1">
                    <a:lumMod val="65000"/>
                    <a:lumOff val="35000"/>
                  </a:schemeClr>
                </a:solidFill>
              </a:defRPr>
            </a:lvl1pPr>
          </a:lstStyle>
          <a:p>
            <a:pPr lvl="0"/>
            <a:r>
              <a:rPr lang="en-US" dirty="0"/>
              <a:t>Edit Master text styles</a:t>
            </a:r>
          </a:p>
        </p:txBody>
      </p:sp>
      <p:sp>
        <p:nvSpPr>
          <p:cNvPr id="102" name="Text Placeholder 36">
            <a:extLst>
              <a:ext uri="{FF2B5EF4-FFF2-40B4-BE49-F238E27FC236}">
                <a16:creationId xmlns:a16="http://schemas.microsoft.com/office/drawing/2014/main" xmlns="" id="{DD03564F-9BF6-49C6-9CF7-2BE85CDA9D1A}"/>
              </a:ext>
            </a:extLst>
          </p:cNvPr>
          <p:cNvSpPr>
            <a:spLocks noGrp="1"/>
          </p:cNvSpPr>
          <p:nvPr>
            <p:ph type="body" sz="quarter" idx="32"/>
          </p:nvPr>
        </p:nvSpPr>
        <p:spPr>
          <a:xfrm>
            <a:off x="374246" y="2876967"/>
            <a:ext cx="3204657" cy="477837"/>
          </a:xfrm>
        </p:spPr>
        <p:txBody>
          <a:bodyPr anchor="ctr">
            <a:noAutofit/>
          </a:bodyPr>
          <a:lstStyle>
            <a:lvl1pPr marL="0" indent="0" algn="l">
              <a:buNone/>
              <a:defRPr sz="1600">
                <a:solidFill>
                  <a:schemeClr val="tx1">
                    <a:lumMod val="65000"/>
                    <a:lumOff val="35000"/>
                  </a:schemeClr>
                </a:solidFill>
              </a:defRPr>
            </a:lvl1pPr>
          </a:lstStyle>
          <a:p>
            <a:pPr lvl="0"/>
            <a:r>
              <a:rPr lang="en-US" dirty="0"/>
              <a:t>Edit Master text styles</a:t>
            </a:r>
          </a:p>
        </p:txBody>
      </p:sp>
      <p:sp>
        <p:nvSpPr>
          <p:cNvPr id="103" name="Text Placeholder 36">
            <a:extLst>
              <a:ext uri="{FF2B5EF4-FFF2-40B4-BE49-F238E27FC236}">
                <a16:creationId xmlns:a16="http://schemas.microsoft.com/office/drawing/2014/main" xmlns="" id="{E730D350-7F57-447B-A350-CF69800B6D75}"/>
              </a:ext>
            </a:extLst>
          </p:cNvPr>
          <p:cNvSpPr>
            <a:spLocks noGrp="1"/>
          </p:cNvSpPr>
          <p:nvPr>
            <p:ph type="body" sz="quarter" idx="33"/>
          </p:nvPr>
        </p:nvSpPr>
        <p:spPr>
          <a:xfrm>
            <a:off x="358094" y="3758148"/>
            <a:ext cx="3259167" cy="477837"/>
          </a:xfrm>
        </p:spPr>
        <p:txBody>
          <a:bodyPr anchor="ctr">
            <a:noAutofit/>
          </a:bodyPr>
          <a:lstStyle>
            <a:lvl1pPr marL="0" indent="0" algn="l">
              <a:buNone/>
              <a:defRPr sz="1600">
                <a:solidFill>
                  <a:schemeClr val="tx1">
                    <a:lumMod val="65000"/>
                    <a:lumOff val="35000"/>
                  </a:schemeClr>
                </a:solidFill>
              </a:defRPr>
            </a:lvl1pPr>
          </a:lstStyle>
          <a:p>
            <a:pPr lvl="0"/>
            <a:r>
              <a:rPr lang="en-US" dirty="0"/>
              <a:t>Edit Master text styles</a:t>
            </a:r>
          </a:p>
        </p:txBody>
      </p:sp>
      <p:sp>
        <p:nvSpPr>
          <p:cNvPr id="104" name="Text Placeholder 36">
            <a:extLst>
              <a:ext uri="{FF2B5EF4-FFF2-40B4-BE49-F238E27FC236}">
                <a16:creationId xmlns:a16="http://schemas.microsoft.com/office/drawing/2014/main" xmlns="" id="{D4335502-CA57-42C6-8B53-1F25D124CC71}"/>
              </a:ext>
            </a:extLst>
          </p:cNvPr>
          <p:cNvSpPr>
            <a:spLocks noGrp="1"/>
          </p:cNvSpPr>
          <p:nvPr>
            <p:ph type="body" sz="quarter" idx="34"/>
          </p:nvPr>
        </p:nvSpPr>
        <p:spPr>
          <a:xfrm>
            <a:off x="374246" y="4648154"/>
            <a:ext cx="3243015" cy="477837"/>
          </a:xfrm>
        </p:spPr>
        <p:txBody>
          <a:bodyPr anchor="ctr">
            <a:noAutofit/>
          </a:bodyPr>
          <a:lstStyle>
            <a:lvl1pPr marL="0" indent="0" algn="l">
              <a:buNone/>
              <a:defRPr sz="1600">
                <a:solidFill>
                  <a:schemeClr val="tx1">
                    <a:lumMod val="65000"/>
                    <a:lumOff val="35000"/>
                  </a:schemeClr>
                </a:solidFill>
              </a:defRPr>
            </a:lvl1pPr>
          </a:lstStyle>
          <a:p>
            <a:pPr lvl="0"/>
            <a:r>
              <a:rPr lang="en-US" dirty="0"/>
              <a:t>Edit Master text styles</a:t>
            </a:r>
          </a:p>
        </p:txBody>
      </p:sp>
      <p:sp>
        <p:nvSpPr>
          <p:cNvPr id="49" name="Arrow: Pentagon 48">
            <a:extLst>
              <a:ext uri="{FF2B5EF4-FFF2-40B4-BE49-F238E27FC236}">
                <a16:creationId xmlns:a16="http://schemas.microsoft.com/office/drawing/2014/main" xmlns="" id="{9F1B507B-A31D-48DF-85AB-591D2392163F}"/>
              </a:ext>
            </a:extLst>
          </p:cNvPr>
          <p:cNvSpPr/>
          <p:nvPr userDrawn="1"/>
        </p:nvSpPr>
        <p:spPr>
          <a:xfrm rot="10800000" flipH="1">
            <a:off x="-2082" y="5491509"/>
            <a:ext cx="3657352" cy="631017"/>
          </a:xfrm>
          <a:prstGeom prst="homePlate">
            <a:avLst/>
          </a:prstGeom>
          <a:gradFill>
            <a:gsLst>
              <a:gs pos="0">
                <a:srgbClr val="76C4D5"/>
              </a:gs>
              <a:gs pos="100000">
                <a:srgbClr val="A9D2D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45" name="Arrow: Pentagon 44">
            <a:extLst>
              <a:ext uri="{FF2B5EF4-FFF2-40B4-BE49-F238E27FC236}">
                <a16:creationId xmlns:a16="http://schemas.microsoft.com/office/drawing/2014/main" xmlns="" id="{7C7D8543-F49C-45F2-84E0-304C98301C6B}"/>
              </a:ext>
            </a:extLst>
          </p:cNvPr>
          <p:cNvSpPr/>
          <p:nvPr userDrawn="1"/>
        </p:nvSpPr>
        <p:spPr>
          <a:xfrm rot="10800000" flipH="1">
            <a:off x="0" y="984399"/>
            <a:ext cx="3617262" cy="621585"/>
          </a:xfrm>
          <a:prstGeom prst="homePlate">
            <a:avLst/>
          </a:prstGeom>
          <a:gradFill>
            <a:gsLst>
              <a:gs pos="0">
                <a:srgbClr val="EB6852"/>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90" name="Text Placeholder 36">
            <a:extLst>
              <a:ext uri="{FF2B5EF4-FFF2-40B4-BE49-F238E27FC236}">
                <a16:creationId xmlns:a16="http://schemas.microsoft.com/office/drawing/2014/main" xmlns="" id="{083696CC-1F32-445E-8644-CB7B80FB01A9}"/>
              </a:ext>
            </a:extLst>
          </p:cNvPr>
          <p:cNvSpPr>
            <a:spLocks noGrp="1"/>
          </p:cNvSpPr>
          <p:nvPr>
            <p:ph type="body" sz="quarter" idx="21"/>
          </p:nvPr>
        </p:nvSpPr>
        <p:spPr>
          <a:xfrm>
            <a:off x="3785759" y="3939327"/>
            <a:ext cx="4729555" cy="487209"/>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1" name="Text Placeholder 36">
            <a:extLst>
              <a:ext uri="{FF2B5EF4-FFF2-40B4-BE49-F238E27FC236}">
                <a16:creationId xmlns:a16="http://schemas.microsoft.com/office/drawing/2014/main" xmlns="" id="{1CF2A422-32D4-4019-AC29-2702F9554845}"/>
              </a:ext>
            </a:extLst>
          </p:cNvPr>
          <p:cNvSpPr>
            <a:spLocks noGrp="1"/>
          </p:cNvSpPr>
          <p:nvPr>
            <p:ph type="body" sz="quarter" idx="25"/>
          </p:nvPr>
        </p:nvSpPr>
        <p:spPr>
          <a:xfrm>
            <a:off x="3785759" y="3070855"/>
            <a:ext cx="4729555" cy="449531"/>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2" name="Text Placeholder 36">
            <a:extLst>
              <a:ext uri="{FF2B5EF4-FFF2-40B4-BE49-F238E27FC236}">
                <a16:creationId xmlns:a16="http://schemas.microsoft.com/office/drawing/2014/main" xmlns="" id="{CA7F8D82-EEAD-4DB7-A2EA-094B4E2358C6}"/>
              </a:ext>
            </a:extLst>
          </p:cNvPr>
          <p:cNvSpPr>
            <a:spLocks noGrp="1"/>
          </p:cNvSpPr>
          <p:nvPr>
            <p:ph type="body" sz="quarter" idx="26"/>
          </p:nvPr>
        </p:nvSpPr>
        <p:spPr>
          <a:xfrm>
            <a:off x="3785760" y="4852231"/>
            <a:ext cx="4727288" cy="453020"/>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3" name="Text Placeholder 36">
            <a:extLst>
              <a:ext uri="{FF2B5EF4-FFF2-40B4-BE49-F238E27FC236}">
                <a16:creationId xmlns:a16="http://schemas.microsoft.com/office/drawing/2014/main" xmlns="" id="{0D699B71-9866-4FB0-91F4-54BFE601D651}"/>
              </a:ext>
            </a:extLst>
          </p:cNvPr>
          <p:cNvSpPr>
            <a:spLocks noGrp="1"/>
          </p:cNvSpPr>
          <p:nvPr>
            <p:ph type="body" sz="quarter" idx="27"/>
          </p:nvPr>
        </p:nvSpPr>
        <p:spPr>
          <a:xfrm>
            <a:off x="3787841" y="2112804"/>
            <a:ext cx="4727289" cy="512734"/>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4" name="Text Placeholder 36">
            <a:extLst>
              <a:ext uri="{FF2B5EF4-FFF2-40B4-BE49-F238E27FC236}">
                <a16:creationId xmlns:a16="http://schemas.microsoft.com/office/drawing/2014/main" xmlns="" id="{98C6BD54-8CE3-4CCF-9DAD-ACE6CBF59BAF}"/>
              </a:ext>
            </a:extLst>
          </p:cNvPr>
          <p:cNvSpPr>
            <a:spLocks noGrp="1"/>
          </p:cNvSpPr>
          <p:nvPr>
            <p:ph type="body" sz="quarter" idx="28"/>
          </p:nvPr>
        </p:nvSpPr>
        <p:spPr>
          <a:xfrm>
            <a:off x="3785760" y="4518377"/>
            <a:ext cx="4727288" cy="291341"/>
          </a:xfrm>
        </p:spPr>
        <p:txBody>
          <a:bodyPr>
            <a:noAutofit/>
          </a:bodyPr>
          <a:lstStyle>
            <a:lvl1pPr marL="0" indent="0" algn="l">
              <a:buNone/>
              <a:defRPr sz="1050" b="1">
                <a:solidFill>
                  <a:srgbClr val="EB6852"/>
                </a:solidFill>
              </a:defRPr>
            </a:lvl1pPr>
          </a:lstStyle>
          <a:p>
            <a:pPr lvl="0"/>
            <a:r>
              <a:rPr lang="en-US" dirty="0"/>
              <a:t>Edit Master text styles</a:t>
            </a:r>
          </a:p>
        </p:txBody>
      </p:sp>
      <p:sp>
        <p:nvSpPr>
          <p:cNvPr id="95" name="Text Placeholder 36">
            <a:extLst>
              <a:ext uri="{FF2B5EF4-FFF2-40B4-BE49-F238E27FC236}">
                <a16:creationId xmlns:a16="http://schemas.microsoft.com/office/drawing/2014/main" xmlns="" id="{C59529A7-83C6-4CEA-A15E-56E7B2060804}"/>
              </a:ext>
            </a:extLst>
          </p:cNvPr>
          <p:cNvSpPr>
            <a:spLocks noGrp="1"/>
          </p:cNvSpPr>
          <p:nvPr>
            <p:ph type="body" sz="quarter" idx="29"/>
          </p:nvPr>
        </p:nvSpPr>
        <p:spPr>
          <a:xfrm>
            <a:off x="3785760" y="1778950"/>
            <a:ext cx="4727289" cy="291341"/>
          </a:xfrm>
        </p:spPr>
        <p:txBody>
          <a:bodyPr>
            <a:noAutofit/>
          </a:bodyPr>
          <a:lstStyle>
            <a:lvl1pPr marL="0" indent="0" algn="l">
              <a:buNone/>
              <a:defRPr sz="1050" b="1">
                <a:solidFill>
                  <a:srgbClr val="76C4D5"/>
                </a:solidFill>
              </a:defRPr>
            </a:lvl1pPr>
          </a:lstStyle>
          <a:p>
            <a:pPr lvl="0"/>
            <a:r>
              <a:rPr lang="en-US" dirty="0"/>
              <a:t>Edit Master text styles</a:t>
            </a:r>
          </a:p>
        </p:txBody>
      </p:sp>
      <p:sp>
        <p:nvSpPr>
          <p:cNvPr id="96" name="Text Placeholder 36">
            <a:extLst>
              <a:ext uri="{FF2B5EF4-FFF2-40B4-BE49-F238E27FC236}">
                <a16:creationId xmlns:a16="http://schemas.microsoft.com/office/drawing/2014/main" xmlns="" id="{DB05314A-3927-4535-8266-76B78C6E66D1}"/>
              </a:ext>
            </a:extLst>
          </p:cNvPr>
          <p:cNvSpPr>
            <a:spLocks noGrp="1"/>
          </p:cNvSpPr>
          <p:nvPr>
            <p:ph type="body" sz="quarter" idx="30"/>
          </p:nvPr>
        </p:nvSpPr>
        <p:spPr>
          <a:xfrm>
            <a:off x="3785759" y="3611873"/>
            <a:ext cx="4729555" cy="291341"/>
          </a:xfrm>
        </p:spPr>
        <p:txBody>
          <a:bodyPr>
            <a:noAutofit/>
          </a:bodyPr>
          <a:lstStyle>
            <a:lvl1pPr marL="0" indent="0" algn="l">
              <a:buNone/>
              <a:defRPr sz="1050" b="1">
                <a:solidFill>
                  <a:srgbClr val="00A98E"/>
                </a:solidFill>
              </a:defRPr>
            </a:lvl1pPr>
          </a:lstStyle>
          <a:p>
            <a:pPr lvl="0"/>
            <a:r>
              <a:rPr lang="en-US" dirty="0"/>
              <a:t>Edit Master text styles</a:t>
            </a:r>
          </a:p>
        </p:txBody>
      </p:sp>
      <p:sp>
        <p:nvSpPr>
          <p:cNvPr id="97" name="Text Placeholder 36">
            <a:extLst>
              <a:ext uri="{FF2B5EF4-FFF2-40B4-BE49-F238E27FC236}">
                <a16:creationId xmlns:a16="http://schemas.microsoft.com/office/drawing/2014/main" xmlns="" id="{B67355B5-F4B8-4130-BCBA-82C0DDF89FA2}"/>
              </a:ext>
            </a:extLst>
          </p:cNvPr>
          <p:cNvSpPr>
            <a:spLocks noGrp="1"/>
          </p:cNvSpPr>
          <p:nvPr>
            <p:ph type="body" sz="quarter" idx="31"/>
          </p:nvPr>
        </p:nvSpPr>
        <p:spPr>
          <a:xfrm>
            <a:off x="3785794" y="2717026"/>
            <a:ext cx="4729555" cy="309848"/>
          </a:xfrm>
        </p:spPr>
        <p:txBody>
          <a:bodyPr>
            <a:noAutofit/>
          </a:bodyPr>
          <a:lstStyle>
            <a:lvl1pPr marL="0" indent="0" algn="l">
              <a:buNone/>
              <a:defRPr sz="1050" b="1">
                <a:solidFill>
                  <a:srgbClr val="828282"/>
                </a:solidFill>
              </a:defRPr>
            </a:lvl1pPr>
          </a:lstStyle>
          <a:p>
            <a:pPr lvl="0"/>
            <a:r>
              <a:rPr lang="en-US" dirty="0"/>
              <a:t>Edit Master text styles</a:t>
            </a:r>
          </a:p>
        </p:txBody>
      </p:sp>
      <p:sp>
        <p:nvSpPr>
          <p:cNvPr id="75" name="Text Placeholder 36">
            <a:extLst>
              <a:ext uri="{FF2B5EF4-FFF2-40B4-BE49-F238E27FC236}">
                <a16:creationId xmlns:a16="http://schemas.microsoft.com/office/drawing/2014/main" xmlns="" id="{C09E8E4B-85DD-45CF-8936-AA4BCB6E50E4}"/>
              </a:ext>
            </a:extLst>
          </p:cNvPr>
          <p:cNvSpPr>
            <a:spLocks noGrp="1"/>
          </p:cNvSpPr>
          <p:nvPr>
            <p:ph type="body" sz="quarter" idx="41"/>
          </p:nvPr>
        </p:nvSpPr>
        <p:spPr>
          <a:xfrm>
            <a:off x="358094" y="1053344"/>
            <a:ext cx="3204657" cy="477837"/>
          </a:xfrm>
        </p:spPr>
        <p:txBody>
          <a:bodyPr anchor="ctr">
            <a:noAutofit/>
          </a:bodyPr>
          <a:lstStyle>
            <a:lvl1pPr marL="0" indent="0" algn="l">
              <a:buNone/>
              <a:defRPr sz="1600">
                <a:solidFill>
                  <a:schemeClr val="tx1">
                    <a:lumMod val="65000"/>
                    <a:lumOff val="35000"/>
                  </a:schemeClr>
                </a:solidFill>
              </a:defRPr>
            </a:lvl1pPr>
          </a:lstStyle>
          <a:p>
            <a:pPr lvl="0"/>
            <a:r>
              <a:rPr lang="en-US" dirty="0"/>
              <a:t>Edit Master text styles</a:t>
            </a:r>
          </a:p>
        </p:txBody>
      </p:sp>
      <p:sp>
        <p:nvSpPr>
          <p:cNvPr id="76" name="Text Placeholder 36">
            <a:extLst>
              <a:ext uri="{FF2B5EF4-FFF2-40B4-BE49-F238E27FC236}">
                <a16:creationId xmlns:a16="http://schemas.microsoft.com/office/drawing/2014/main" xmlns="" id="{9A7E17FF-A08A-4935-B8F7-9554631B8D85}"/>
              </a:ext>
            </a:extLst>
          </p:cNvPr>
          <p:cNvSpPr>
            <a:spLocks noGrp="1"/>
          </p:cNvSpPr>
          <p:nvPr>
            <p:ph type="body" sz="quarter" idx="42"/>
          </p:nvPr>
        </p:nvSpPr>
        <p:spPr>
          <a:xfrm>
            <a:off x="3769607" y="1247232"/>
            <a:ext cx="4729555" cy="449531"/>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77" name="Text Placeholder 36">
            <a:extLst>
              <a:ext uri="{FF2B5EF4-FFF2-40B4-BE49-F238E27FC236}">
                <a16:creationId xmlns:a16="http://schemas.microsoft.com/office/drawing/2014/main" xmlns="" id="{4661E1A0-095B-4564-A886-820E2092DE69}"/>
              </a:ext>
            </a:extLst>
          </p:cNvPr>
          <p:cNvSpPr>
            <a:spLocks noGrp="1"/>
          </p:cNvSpPr>
          <p:nvPr>
            <p:ph type="body" sz="quarter" idx="43"/>
          </p:nvPr>
        </p:nvSpPr>
        <p:spPr>
          <a:xfrm>
            <a:off x="3769642" y="893403"/>
            <a:ext cx="4729555" cy="309848"/>
          </a:xfrm>
        </p:spPr>
        <p:txBody>
          <a:bodyPr>
            <a:noAutofit/>
          </a:bodyPr>
          <a:lstStyle>
            <a:lvl1pPr marL="0" indent="0" algn="l">
              <a:buNone/>
              <a:defRPr sz="1050" b="1">
                <a:solidFill>
                  <a:srgbClr val="EB6852"/>
                </a:solidFill>
              </a:defRPr>
            </a:lvl1pPr>
          </a:lstStyle>
          <a:p>
            <a:pPr lvl="0"/>
            <a:r>
              <a:rPr lang="en-US" dirty="0"/>
              <a:t>Edit Master text styles</a:t>
            </a:r>
          </a:p>
        </p:txBody>
      </p:sp>
      <p:sp>
        <p:nvSpPr>
          <p:cNvPr id="78" name="Text Placeholder 36">
            <a:extLst>
              <a:ext uri="{FF2B5EF4-FFF2-40B4-BE49-F238E27FC236}">
                <a16:creationId xmlns:a16="http://schemas.microsoft.com/office/drawing/2014/main" xmlns="" id="{50732978-B6BB-4549-8BA0-6778887ABDFB}"/>
              </a:ext>
            </a:extLst>
          </p:cNvPr>
          <p:cNvSpPr>
            <a:spLocks noGrp="1"/>
          </p:cNvSpPr>
          <p:nvPr>
            <p:ph type="body" sz="quarter" idx="44"/>
          </p:nvPr>
        </p:nvSpPr>
        <p:spPr>
          <a:xfrm>
            <a:off x="374246" y="5578569"/>
            <a:ext cx="3282144" cy="477837"/>
          </a:xfrm>
        </p:spPr>
        <p:txBody>
          <a:bodyPr anchor="ctr">
            <a:noAutofit/>
          </a:bodyPr>
          <a:lstStyle>
            <a:lvl1pPr marL="0" indent="0" algn="l">
              <a:buNone/>
              <a:defRPr sz="1600">
                <a:solidFill>
                  <a:schemeClr val="tx1">
                    <a:lumMod val="65000"/>
                    <a:lumOff val="35000"/>
                  </a:schemeClr>
                </a:solidFill>
              </a:defRPr>
            </a:lvl1pPr>
          </a:lstStyle>
          <a:p>
            <a:pPr lvl="0"/>
            <a:r>
              <a:rPr lang="en-US" dirty="0"/>
              <a:t>Edit Master text styles</a:t>
            </a:r>
          </a:p>
        </p:txBody>
      </p:sp>
      <p:sp>
        <p:nvSpPr>
          <p:cNvPr id="79" name="Text Placeholder 36">
            <a:extLst>
              <a:ext uri="{FF2B5EF4-FFF2-40B4-BE49-F238E27FC236}">
                <a16:creationId xmlns:a16="http://schemas.microsoft.com/office/drawing/2014/main" xmlns="" id="{9568DB2F-B4DD-4393-A541-E070406CA4E9}"/>
              </a:ext>
            </a:extLst>
          </p:cNvPr>
          <p:cNvSpPr>
            <a:spLocks noGrp="1"/>
          </p:cNvSpPr>
          <p:nvPr>
            <p:ph type="body" sz="quarter" idx="45"/>
          </p:nvPr>
        </p:nvSpPr>
        <p:spPr>
          <a:xfrm>
            <a:off x="3787840" y="5717550"/>
            <a:ext cx="4727289" cy="512734"/>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80" name="Text Placeholder 36">
            <a:extLst>
              <a:ext uri="{FF2B5EF4-FFF2-40B4-BE49-F238E27FC236}">
                <a16:creationId xmlns:a16="http://schemas.microsoft.com/office/drawing/2014/main" xmlns="" id="{1628BA34-AC14-4188-B1C9-67AE2B76AFD4}"/>
              </a:ext>
            </a:extLst>
          </p:cNvPr>
          <p:cNvSpPr>
            <a:spLocks noGrp="1"/>
          </p:cNvSpPr>
          <p:nvPr>
            <p:ph type="body" sz="quarter" idx="46"/>
          </p:nvPr>
        </p:nvSpPr>
        <p:spPr>
          <a:xfrm>
            <a:off x="3785759" y="5383696"/>
            <a:ext cx="4727289" cy="291341"/>
          </a:xfrm>
        </p:spPr>
        <p:txBody>
          <a:bodyPr>
            <a:noAutofit/>
          </a:bodyPr>
          <a:lstStyle>
            <a:lvl1pPr marL="0" indent="0" algn="l">
              <a:buNone/>
              <a:defRPr sz="1050" b="1">
                <a:solidFill>
                  <a:srgbClr val="76C4D5"/>
                </a:solidFill>
              </a:defRPr>
            </a:lvl1pPr>
          </a:lstStyle>
          <a:p>
            <a:pPr lvl="0"/>
            <a:r>
              <a:rPr lang="en-US" dirty="0"/>
              <a:t>Edit Master text styles</a:t>
            </a:r>
          </a:p>
        </p:txBody>
      </p:sp>
      <p:sp>
        <p:nvSpPr>
          <p:cNvPr id="81" name="Title 1">
            <a:extLst>
              <a:ext uri="{FF2B5EF4-FFF2-40B4-BE49-F238E27FC236}">
                <a16:creationId xmlns:a16="http://schemas.microsoft.com/office/drawing/2014/main" xmlns="" id="{E7A89303-BA79-4E12-8B43-30A1DFC91652}"/>
              </a:ext>
            </a:extLst>
          </p:cNvPr>
          <p:cNvSpPr>
            <a:spLocks noGrp="1"/>
          </p:cNvSpPr>
          <p:nvPr>
            <p:ph type="title" hasCustomPrompt="1"/>
          </p:nvPr>
        </p:nvSpPr>
        <p:spPr>
          <a:xfrm>
            <a:off x="628650" y="212080"/>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Tree>
    <p:extLst>
      <p:ext uri="{BB962C8B-B14F-4D97-AF65-F5344CB8AC3E}">
        <p14:creationId xmlns:p14="http://schemas.microsoft.com/office/powerpoint/2010/main" val="14808806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7_Title and Content">
    <p:spTree>
      <p:nvGrpSpPr>
        <p:cNvPr id="1" name=""/>
        <p:cNvGrpSpPr/>
        <p:nvPr/>
      </p:nvGrpSpPr>
      <p:grpSpPr>
        <a:xfrm>
          <a:off x="0" y="0"/>
          <a:ext cx="0" cy="0"/>
          <a:chOff x="0" y="0"/>
          <a:chExt cx="0" cy="0"/>
        </a:xfrm>
      </p:grpSpPr>
      <p:sp>
        <p:nvSpPr>
          <p:cNvPr id="43" name="Oval 42">
            <a:extLst>
              <a:ext uri="{FF2B5EF4-FFF2-40B4-BE49-F238E27FC236}">
                <a16:creationId xmlns:a16="http://schemas.microsoft.com/office/drawing/2014/main" xmlns="" id="{3E5D3B46-948D-43FA-BB41-DC853BDF1C5F}"/>
              </a:ext>
            </a:extLst>
          </p:cNvPr>
          <p:cNvSpPr/>
          <p:nvPr/>
        </p:nvSpPr>
        <p:spPr>
          <a:xfrm rot="10800000" flipH="1">
            <a:off x="378394" y="2388938"/>
            <a:ext cx="3278958" cy="826344"/>
          </a:xfrm>
          <a:prstGeom prst="ellipse">
            <a:avLst/>
          </a:prstGeom>
          <a:gradFill>
            <a:gsLst>
              <a:gs pos="0">
                <a:srgbClr val="76C4D5"/>
              </a:gs>
              <a:gs pos="100000">
                <a:srgbClr val="A9D2D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58" name="Oval 57">
            <a:extLst>
              <a:ext uri="{FF2B5EF4-FFF2-40B4-BE49-F238E27FC236}">
                <a16:creationId xmlns:a16="http://schemas.microsoft.com/office/drawing/2014/main" xmlns="" id="{448E5AEF-2C68-43B2-A430-2BEF03997249}"/>
              </a:ext>
            </a:extLst>
          </p:cNvPr>
          <p:cNvSpPr/>
          <p:nvPr/>
        </p:nvSpPr>
        <p:spPr>
          <a:xfrm rot="10800000" flipH="1">
            <a:off x="378293" y="3279883"/>
            <a:ext cx="3278097" cy="826345"/>
          </a:xfrm>
          <a:prstGeom prst="ellipse">
            <a:avLst/>
          </a:prstGeom>
          <a:gradFill>
            <a:gsLst>
              <a:gs pos="0">
                <a:schemeClr val="bg1">
                  <a:lumMod val="50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63" name="Oval 62">
            <a:extLst>
              <a:ext uri="{FF2B5EF4-FFF2-40B4-BE49-F238E27FC236}">
                <a16:creationId xmlns:a16="http://schemas.microsoft.com/office/drawing/2014/main" xmlns="" id="{60DF900E-DC36-4A10-A196-25B4A75C7715}"/>
              </a:ext>
            </a:extLst>
          </p:cNvPr>
          <p:cNvSpPr/>
          <p:nvPr userDrawn="1"/>
        </p:nvSpPr>
        <p:spPr>
          <a:xfrm rot="10800000" flipH="1">
            <a:off x="374246" y="4171742"/>
            <a:ext cx="3243018" cy="807209"/>
          </a:xfrm>
          <a:prstGeom prst="ellipse">
            <a:avLst/>
          </a:prstGeom>
          <a:gradFill>
            <a:gsLst>
              <a:gs pos="0">
                <a:schemeClr val="accent4">
                  <a:lumMod val="75000"/>
                </a:schemeClr>
              </a:gs>
              <a:gs pos="100000">
                <a:schemeClr val="accent4">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68" name="Oval 67">
            <a:extLst>
              <a:ext uri="{FF2B5EF4-FFF2-40B4-BE49-F238E27FC236}">
                <a16:creationId xmlns:a16="http://schemas.microsoft.com/office/drawing/2014/main" xmlns="" id="{E04DA1C1-E2D3-4722-A3F5-35246649665B}"/>
              </a:ext>
            </a:extLst>
          </p:cNvPr>
          <p:cNvSpPr/>
          <p:nvPr userDrawn="1"/>
        </p:nvSpPr>
        <p:spPr>
          <a:xfrm rot="10800000" flipH="1">
            <a:off x="374245" y="5059031"/>
            <a:ext cx="3243016" cy="813992"/>
          </a:xfrm>
          <a:prstGeom prst="ellipse">
            <a:avLst/>
          </a:prstGeom>
          <a:gradFill>
            <a:gsLst>
              <a:gs pos="0">
                <a:srgbClr val="EB6852"/>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101" name="Text Placeholder 36">
            <a:extLst>
              <a:ext uri="{FF2B5EF4-FFF2-40B4-BE49-F238E27FC236}">
                <a16:creationId xmlns:a16="http://schemas.microsoft.com/office/drawing/2014/main" xmlns="" id="{0A33A3F9-51E0-41D8-A980-4E29741AB525}"/>
              </a:ext>
            </a:extLst>
          </p:cNvPr>
          <p:cNvSpPr>
            <a:spLocks noGrp="1"/>
          </p:cNvSpPr>
          <p:nvPr>
            <p:ph type="body" sz="quarter" idx="19"/>
          </p:nvPr>
        </p:nvSpPr>
        <p:spPr>
          <a:xfrm>
            <a:off x="374247" y="2465529"/>
            <a:ext cx="3282144" cy="477837"/>
          </a:xfrm>
        </p:spPr>
        <p:txBody>
          <a:bodyPr anchor="ctr">
            <a:noAutofit/>
          </a:bodyPr>
          <a:lstStyle>
            <a:lvl1pPr marL="0" indent="0" algn="l">
              <a:buNone/>
              <a:defRPr sz="1600">
                <a:solidFill>
                  <a:schemeClr val="tx1">
                    <a:lumMod val="65000"/>
                    <a:lumOff val="35000"/>
                  </a:schemeClr>
                </a:solidFill>
              </a:defRPr>
            </a:lvl1pPr>
          </a:lstStyle>
          <a:p>
            <a:pPr lvl="0"/>
            <a:r>
              <a:rPr lang="en-US" dirty="0"/>
              <a:t>Edit Master text styles</a:t>
            </a:r>
          </a:p>
        </p:txBody>
      </p:sp>
      <p:sp>
        <p:nvSpPr>
          <p:cNvPr id="102" name="Text Placeholder 36">
            <a:extLst>
              <a:ext uri="{FF2B5EF4-FFF2-40B4-BE49-F238E27FC236}">
                <a16:creationId xmlns:a16="http://schemas.microsoft.com/office/drawing/2014/main" xmlns="" id="{DD03564F-9BF6-49C6-9CF7-2BE85CDA9D1A}"/>
              </a:ext>
            </a:extLst>
          </p:cNvPr>
          <p:cNvSpPr>
            <a:spLocks noGrp="1"/>
          </p:cNvSpPr>
          <p:nvPr>
            <p:ph type="body" sz="quarter" idx="32"/>
          </p:nvPr>
        </p:nvSpPr>
        <p:spPr>
          <a:xfrm>
            <a:off x="374246" y="3368673"/>
            <a:ext cx="3204657" cy="477837"/>
          </a:xfrm>
        </p:spPr>
        <p:txBody>
          <a:bodyPr anchor="ctr">
            <a:noAutofit/>
          </a:bodyPr>
          <a:lstStyle>
            <a:lvl1pPr marL="0" indent="0" algn="l">
              <a:buNone/>
              <a:defRPr sz="1600">
                <a:solidFill>
                  <a:schemeClr val="tx1">
                    <a:lumMod val="65000"/>
                    <a:lumOff val="35000"/>
                  </a:schemeClr>
                </a:solidFill>
              </a:defRPr>
            </a:lvl1pPr>
          </a:lstStyle>
          <a:p>
            <a:pPr lvl="0"/>
            <a:r>
              <a:rPr lang="en-US" dirty="0"/>
              <a:t>Edit Master text styles</a:t>
            </a:r>
          </a:p>
        </p:txBody>
      </p:sp>
      <p:sp>
        <p:nvSpPr>
          <p:cNvPr id="103" name="Text Placeholder 36">
            <a:extLst>
              <a:ext uri="{FF2B5EF4-FFF2-40B4-BE49-F238E27FC236}">
                <a16:creationId xmlns:a16="http://schemas.microsoft.com/office/drawing/2014/main" xmlns="" id="{E730D350-7F57-447B-A350-CF69800B6D75}"/>
              </a:ext>
            </a:extLst>
          </p:cNvPr>
          <p:cNvSpPr>
            <a:spLocks noGrp="1"/>
          </p:cNvSpPr>
          <p:nvPr>
            <p:ph type="body" sz="quarter" idx="33"/>
          </p:nvPr>
        </p:nvSpPr>
        <p:spPr>
          <a:xfrm>
            <a:off x="358094" y="4249854"/>
            <a:ext cx="3259167" cy="477837"/>
          </a:xfrm>
        </p:spPr>
        <p:txBody>
          <a:bodyPr anchor="ctr">
            <a:noAutofit/>
          </a:bodyPr>
          <a:lstStyle>
            <a:lvl1pPr marL="0" indent="0" algn="l">
              <a:buNone/>
              <a:defRPr sz="1600">
                <a:solidFill>
                  <a:schemeClr val="tx1">
                    <a:lumMod val="65000"/>
                    <a:lumOff val="35000"/>
                  </a:schemeClr>
                </a:solidFill>
              </a:defRPr>
            </a:lvl1pPr>
          </a:lstStyle>
          <a:p>
            <a:pPr lvl="0"/>
            <a:r>
              <a:rPr lang="en-US" dirty="0"/>
              <a:t>Edit Master text styles</a:t>
            </a:r>
          </a:p>
        </p:txBody>
      </p:sp>
      <p:sp>
        <p:nvSpPr>
          <p:cNvPr id="104" name="Text Placeholder 36">
            <a:extLst>
              <a:ext uri="{FF2B5EF4-FFF2-40B4-BE49-F238E27FC236}">
                <a16:creationId xmlns:a16="http://schemas.microsoft.com/office/drawing/2014/main" xmlns="" id="{D4335502-CA57-42C6-8B53-1F25D124CC71}"/>
              </a:ext>
            </a:extLst>
          </p:cNvPr>
          <p:cNvSpPr>
            <a:spLocks noGrp="1"/>
          </p:cNvSpPr>
          <p:nvPr>
            <p:ph type="body" sz="quarter" idx="34"/>
          </p:nvPr>
        </p:nvSpPr>
        <p:spPr>
          <a:xfrm>
            <a:off x="374246" y="5139860"/>
            <a:ext cx="3243015" cy="477837"/>
          </a:xfrm>
        </p:spPr>
        <p:txBody>
          <a:bodyPr anchor="ctr">
            <a:noAutofit/>
          </a:bodyPr>
          <a:lstStyle>
            <a:lvl1pPr marL="0" indent="0" algn="l">
              <a:buNone/>
              <a:defRPr sz="1600">
                <a:solidFill>
                  <a:schemeClr val="tx1">
                    <a:lumMod val="65000"/>
                    <a:lumOff val="35000"/>
                  </a:schemeClr>
                </a:solidFill>
              </a:defRPr>
            </a:lvl1pPr>
          </a:lstStyle>
          <a:p>
            <a:pPr lvl="0"/>
            <a:r>
              <a:rPr lang="en-US" dirty="0"/>
              <a:t>Edit Master text styles</a:t>
            </a:r>
          </a:p>
        </p:txBody>
      </p:sp>
      <p:sp>
        <p:nvSpPr>
          <p:cNvPr id="45" name="Oval 44">
            <a:extLst>
              <a:ext uri="{FF2B5EF4-FFF2-40B4-BE49-F238E27FC236}">
                <a16:creationId xmlns:a16="http://schemas.microsoft.com/office/drawing/2014/main" xmlns="" id="{7C7D8543-F49C-45F2-84E0-304C98301C6B}"/>
              </a:ext>
            </a:extLst>
          </p:cNvPr>
          <p:cNvSpPr/>
          <p:nvPr userDrawn="1"/>
        </p:nvSpPr>
        <p:spPr>
          <a:xfrm rot="10800000" flipH="1">
            <a:off x="374246" y="1476103"/>
            <a:ext cx="3243016" cy="813992"/>
          </a:xfrm>
          <a:prstGeom prst="ellipse">
            <a:avLst/>
          </a:prstGeom>
          <a:gradFill>
            <a:gsLst>
              <a:gs pos="0">
                <a:srgbClr val="EB6852"/>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90" name="Text Placeholder 36">
            <a:extLst>
              <a:ext uri="{FF2B5EF4-FFF2-40B4-BE49-F238E27FC236}">
                <a16:creationId xmlns:a16="http://schemas.microsoft.com/office/drawing/2014/main" xmlns="" id="{083696CC-1F32-445E-8644-CB7B80FB01A9}"/>
              </a:ext>
            </a:extLst>
          </p:cNvPr>
          <p:cNvSpPr>
            <a:spLocks noGrp="1"/>
          </p:cNvSpPr>
          <p:nvPr>
            <p:ph type="body" sz="quarter" idx="21"/>
          </p:nvPr>
        </p:nvSpPr>
        <p:spPr>
          <a:xfrm>
            <a:off x="3785759" y="4431033"/>
            <a:ext cx="4729555" cy="487209"/>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1" name="Text Placeholder 36">
            <a:extLst>
              <a:ext uri="{FF2B5EF4-FFF2-40B4-BE49-F238E27FC236}">
                <a16:creationId xmlns:a16="http://schemas.microsoft.com/office/drawing/2014/main" xmlns="" id="{1CF2A422-32D4-4019-AC29-2702F9554845}"/>
              </a:ext>
            </a:extLst>
          </p:cNvPr>
          <p:cNvSpPr>
            <a:spLocks noGrp="1"/>
          </p:cNvSpPr>
          <p:nvPr>
            <p:ph type="body" sz="quarter" idx="25"/>
          </p:nvPr>
        </p:nvSpPr>
        <p:spPr>
          <a:xfrm>
            <a:off x="3785759" y="3562561"/>
            <a:ext cx="4729555" cy="449531"/>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2" name="Text Placeholder 36">
            <a:extLst>
              <a:ext uri="{FF2B5EF4-FFF2-40B4-BE49-F238E27FC236}">
                <a16:creationId xmlns:a16="http://schemas.microsoft.com/office/drawing/2014/main" xmlns="" id="{CA7F8D82-EEAD-4DB7-A2EA-094B4E2358C6}"/>
              </a:ext>
            </a:extLst>
          </p:cNvPr>
          <p:cNvSpPr>
            <a:spLocks noGrp="1"/>
          </p:cNvSpPr>
          <p:nvPr>
            <p:ph type="body" sz="quarter" idx="26"/>
          </p:nvPr>
        </p:nvSpPr>
        <p:spPr>
          <a:xfrm>
            <a:off x="3785760" y="5343937"/>
            <a:ext cx="4727288" cy="453020"/>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3" name="Text Placeholder 36">
            <a:extLst>
              <a:ext uri="{FF2B5EF4-FFF2-40B4-BE49-F238E27FC236}">
                <a16:creationId xmlns:a16="http://schemas.microsoft.com/office/drawing/2014/main" xmlns="" id="{0D699B71-9866-4FB0-91F4-54BFE601D651}"/>
              </a:ext>
            </a:extLst>
          </p:cNvPr>
          <p:cNvSpPr>
            <a:spLocks noGrp="1"/>
          </p:cNvSpPr>
          <p:nvPr>
            <p:ph type="body" sz="quarter" idx="27"/>
          </p:nvPr>
        </p:nvSpPr>
        <p:spPr>
          <a:xfrm>
            <a:off x="3787841" y="2604510"/>
            <a:ext cx="4727289" cy="512734"/>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4" name="Text Placeholder 36">
            <a:extLst>
              <a:ext uri="{FF2B5EF4-FFF2-40B4-BE49-F238E27FC236}">
                <a16:creationId xmlns:a16="http://schemas.microsoft.com/office/drawing/2014/main" xmlns="" id="{98C6BD54-8CE3-4CCF-9DAD-ACE6CBF59BAF}"/>
              </a:ext>
            </a:extLst>
          </p:cNvPr>
          <p:cNvSpPr>
            <a:spLocks noGrp="1"/>
          </p:cNvSpPr>
          <p:nvPr>
            <p:ph type="body" sz="quarter" idx="28"/>
          </p:nvPr>
        </p:nvSpPr>
        <p:spPr>
          <a:xfrm>
            <a:off x="3785760" y="5010083"/>
            <a:ext cx="4727288" cy="291341"/>
          </a:xfrm>
        </p:spPr>
        <p:txBody>
          <a:bodyPr>
            <a:noAutofit/>
          </a:bodyPr>
          <a:lstStyle>
            <a:lvl1pPr marL="0" indent="0" algn="l">
              <a:buNone/>
              <a:defRPr sz="1050" b="1">
                <a:solidFill>
                  <a:srgbClr val="EB6852"/>
                </a:solidFill>
              </a:defRPr>
            </a:lvl1pPr>
          </a:lstStyle>
          <a:p>
            <a:pPr lvl="0"/>
            <a:r>
              <a:rPr lang="en-US" dirty="0"/>
              <a:t>Edit Master text styles</a:t>
            </a:r>
          </a:p>
        </p:txBody>
      </p:sp>
      <p:sp>
        <p:nvSpPr>
          <p:cNvPr id="95" name="Text Placeholder 36">
            <a:extLst>
              <a:ext uri="{FF2B5EF4-FFF2-40B4-BE49-F238E27FC236}">
                <a16:creationId xmlns:a16="http://schemas.microsoft.com/office/drawing/2014/main" xmlns="" id="{C59529A7-83C6-4CEA-A15E-56E7B2060804}"/>
              </a:ext>
            </a:extLst>
          </p:cNvPr>
          <p:cNvSpPr>
            <a:spLocks noGrp="1"/>
          </p:cNvSpPr>
          <p:nvPr>
            <p:ph type="body" sz="quarter" idx="29"/>
          </p:nvPr>
        </p:nvSpPr>
        <p:spPr>
          <a:xfrm>
            <a:off x="3785760" y="2270656"/>
            <a:ext cx="4727289" cy="291341"/>
          </a:xfrm>
        </p:spPr>
        <p:txBody>
          <a:bodyPr>
            <a:noAutofit/>
          </a:bodyPr>
          <a:lstStyle>
            <a:lvl1pPr marL="0" indent="0" algn="l">
              <a:buNone/>
              <a:defRPr sz="1050" b="1">
                <a:solidFill>
                  <a:srgbClr val="76C4D5"/>
                </a:solidFill>
              </a:defRPr>
            </a:lvl1pPr>
          </a:lstStyle>
          <a:p>
            <a:pPr lvl="0"/>
            <a:r>
              <a:rPr lang="en-US" dirty="0"/>
              <a:t>Edit Master text styles</a:t>
            </a:r>
          </a:p>
        </p:txBody>
      </p:sp>
      <p:sp>
        <p:nvSpPr>
          <p:cNvPr id="96" name="Text Placeholder 36">
            <a:extLst>
              <a:ext uri="{FF2B5EF4-FFF2-40B4-BE49-F238E27FC236}">
                <a16:creationId xmlns:a16="http://schemas.microsoft.com/office/drawing/2014/main" xmlns="" id="{DB05314A-3927-4535-8266-76B78C6E66D1}"/>
              </a:ext>
            </a:extLst>
          </p:cNvPr>
          <p:cNvSpPr>
            <a:spLocks noGrp="1"/>
          </p:cNvSpPr>
          <p:nvPr>
            <p:ph type="body" sz="quarter" idx="30"/>
          </p:nvPr>
        </p:nvSpPr>
        <p:spPr>
          <a:xfrm>
            <a:off x="3785759" y="4103579"/>
            <a:ext cx="4729555" cy="291341"/>
          </a:xfrm>
        </p:spPr>
        <p:txBody>
          <a:bodyPr>
            <a:noAutofit/>
          </a:bodyPr>
          <a:lstStyle>
            <a:lvl1pPr marL="0" indent="0" algn="l">
              <a:buNone/>
              <a:defRPr sz="1050" b="1">
                <a:solidFill>
                  <a:srgbClr val="00A98E"/>
                </a:solidFill>
              </a:defRPr>
            </a:lvl1pPr>
          </a:lstStyle>
          <a:p>
            <a:pPr lvl="0"/>
            <a:r>
              <a:rPr lang="en-US" dirty="0"/>
              <a:t>Edit Master text styles</a:t>
            </a:r>
          </a:p>
        </p:txBody>
      </p:sp>
      <p:sp>
        <p:nvSpPr>
          <p:cNvPr id="97" name="Text Placeholder 36">
            <a:extLst>
              <a:ext uri="{FF2B5EF4-FFF2-40B4-BE49-F238E27FC236}">
                <a16:creationId xmlns:a16="http://schemas.microsoft.com/office/drawing/2014/main" xmlns="" id="{B67355B5-F4B8-4130-BCBA-82C0DDF89FA2}"/>
              </a:ext>
            </a:extLst>
          </p:cNvPr>
          <p:cNvSpPr>
            <a:spLocks noGrp="1"/>
          </p:cNvSpPr>
          <p:nvPr>
            <p:ph type="body" sz="quarter" idx="31"/>
          </p:nvPr>
        </p:nvSpPr>
        <p:spPr>
          <a:xfrm>
            <a:off x="3785794" y="3208732"/>
            <a:ext cx="4729555" cy="309848"/>
          </a:xfrm>
        </p:spPr>
        <p:txBody>
          <a:bodyPr>
            <a:noAutofit/>
          </a:bodyPr>
          <a:lstStyle>
            <a:lvl1pPr marL="0" indent="0" algn="l">
              <a:buNone/>
              <a:defRPr sz="1050" b="1">
                <a:solidFill>
                  <a:srgbClr val="828282"/>
                </a:solidFill>
              </a:defRPr>
            </a:lvl1pPr>
          </a:lstStyle>
          <a:p>
            <a:pPr lvl="0"/>
            <a:r>
              <a:rPr lang="en-US" dirty="0"/>
              <a:t>Edit Master text styles</a:t>
            </a:r>
          </a:p>
        </p:txBody>
      </p:sp>
      <p:sp>
        <p:nvSpPr>
          <p:cNvPr id="75" name="Text Placeholder 36">
            <a:extLst>
              <a:ext uri="{FF2B5EF4-FFF2-40B4-BE49-F238E27FC236}">
                <a16:creationId xmlns:a16="http://schemas.microsoft.com/office/drawing/2014/main" xmlns="" id="{C09E8E4B-85DD-45CF-8936-AA4BCB6E50E4}"/>
              </a:ext>
            </a:extLst>
          </p:cNvPr>
          <p:cNvSpPr>
            <a:spLocks noGrp="1"/>
          </p:cNvSpPr>
          <p:nvPr>
            <p:ph type="body" sz="quarter" idx="41"/>
          </p:nvPr>
        </p:nvSpPr>
        <p:spPr>
          <a:xfrm>
            <a:off x="358094" y="1545050"/>
            <a:ext cx="3204657" cy="477837"/>
          </a:xfrm>
        </p:spPr>
        <p:txBody>
          <a:bodyPr anchor="ctr">
            <a:noAutofit/>
          </a:bodyPr>
          <a:lstStyle>
            <a:lvl1pPr marL="0" indent="0" algn="l">
              <a:buNone/>
              <a:defRPr sz="1600">
                <a:solidFill>
                  <a:schemeClr val="tx1">
                    <a:lumMod val="65000"/>
                    <a:lumOff val="35000"/>
                  </a:schemeClr>
                </a:solidFill>
              </a:defRPr>
            </a:lvl1pPr>
          </a:lstStyle>
          <a:p>
            <a:pPr lvl="0"/>
            <a:r>
              <a:rPr lang="en-US" dirty="0"/>
              <a:t>Edit Master text styles</a:t>
            </a:r>
          </a:p>
        </p:txBody>
      </p:sp>
      <p:sp>
        <p:nvSpPr>
          <p:cNvPr id="76" name="Text Placeholder 36">
            <a:extLst>
              <a:ext uri="{FF2B5EF4-FFF2-40B4-BE49-F238E27FC236}">
                <a16:creationId xmlns:a16="http://schemas.microsoft.com/office/drawing/2014/main" xmlns="" id="{9A7E17FF-A08A-4935-B8F7-9554631B8D85}"/>
              </a:ext>
            </a:extLst>
          </p:cNvPr>
          <p:cNvSpPr>
            <a:spLocks noGrp="1"/>
          </p:cNvSpPr>
          <p:nvPr>
            <p:ph type="body" sz="quarter" idx="42"/>
          </p:nvPr>
        </p:nvSpPr>
        <p:spPr>
          <a:xfrm>
            <a:off x="3769607" y="1738938"/>
            <a:ext cx="4729555" cy="449531"/>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77" name="Text Placeholder 36">
            <a:extLst>
              <a:ext uri="{FF2B5EF4-FFF2-40B4-BE49-F238E27FC236}">
                <a16:creationId xmlns:a16="http://schemas.microsoft.com/office/drawing/2014/main" xmlns="" id="{4661E1A0-095B-4564-A886-820E2092DE69}"/>
              </a:ext>
            </a:extLst>
          </p:cNvPr>
          <p:cNvSpPr>
            <a:spLocks noGrp="1"/>
          </p:cNvSpPr>
          <p:nvPr>
            <p:ph type="body" sz="quarter" idx="43"/>
          </p:nvPr>
        </p:nvSpPr>
        <p:spPr>
          <a:xfrm>
            <a:off x="3769642" y="1385109"/>
            <a:ext cx="4729555" cy="309848"/>
          </a:xfrm>
        </p:spPr>
        <p:txBody>
          <a:bodyPr>
            <a:noAutofit/>
          </a:bodyPr>
          <a:lstStyle>
            <a:lvl1pPr marL="0" indent="0" algn="l">
              <a:buNone/>
              <a:defRPr sz="1050" b="1">
                <a:solidFill>
                  <a:srgbClr val="EB6852"/>
                </a:solidFill>
              </a:defRPr>
            </a:lvl1pPr>
          </a:lstStyle>
          <a:p>
            <a:pPr lvl="0"/>
            <a:r>
              <a:rPr lang="en-US" dirty="0"/>
              <a:t>Edit Master text styles</a:t>
            </a:r>
          </a:p>
        </p:txBody>
      </p:sp>
      <p:sp>
        <p:nvSpPr>
          <p:cNvPr id="81" name="Title 1">
            <a:extLst>
              <a:ext uri="{FF2B5EF4-FFF2-40B4-BE49-F238E27FC236}">
                <a16:creationId xmlns:a16="http://schemas.microsoft.com/office/drawing/2014/main" xmlns="" id="{E7A89303-BA79-4E12-8B43-30A1DFC91652}"/>
              </a:ext>
            </a:extLst>
          </p:cNvPr>
          <p:cNvSpPr>
            <a:spLocks noGrp="1"/>
          </p:cNvSpPr>
          <p:nvPr>
            <p:ph type="title" hasCustomPrompt="1"/>
          </p:nvPr>
        </p:nvSpPr>
        <p:spPr>
          <a:xfrm>
            <a:off x="585517" y="360287"/>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27" name="Text Placeholder 13">
            <a:extLst>
              <a:ext uri="{FF2B5EF4-FFF2-40B4-BE49-F238E27FC236}">
                <a16:creationId xmlns:a16="http://schemas.microsoft.com/office/drawing/2014/main" xmlns="" id="{3209FA7A-258B-4536-ABEE-969CD72EAAC3}"/>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1008163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7" name="Picture 6" descr="A book shelf filled with books&#10;&#10;Description automatically generated">
            <a:extLst>
              <a:ext uri="{FF2B5EF4-FFF2-40B4-BE49-F238E27FC236}">
                <a16:creationId xmlns:a16="http://schemas.microsoft.com/office/drawing/2014/main" xmlns="" id="{A738237C-5121-42C3-B9AB-874A5376F7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220" r="29694" b="-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9" name="TextBox 8">
            <a:extLst>
              <a:ext uri="{FF2B5EF4-FFF2-40B4-BE49-F238E27FC236}">
                <a16:creationId xmlns:a16="http://schemas.microsoft.com/office/drawing/2014/main" xmlns="" id="{E5A0CCDA-5AAA-43EC-A72A-4BD3737B0EAB}"/>
              </a:ext>
            </a:extLst>
          </p:cNvPr>
          <p:cNvSpPr txBox="1"/>
          <p:nvPr userDrawn="1"/>
        </p:nvSpPr>
        <p:spPr>
          <a:xfrm>
            <a:off x="2621853" y="3966111"/>
            <a:ext cx="1787283" cy="923330"/>
          </a:xfrm>
          <a:prstGeom prst="rect">
            <a:avLst/>
          </a:prstGeom>
          <a:noFill/>
        </p:spPr>
        <p:txBody>
          <a:bodyPr wrap="square" rtlCol="0">
            <a:spAutoFit/>
          </a:bodyPr>
          <a:lstStyle/>
          <a:p>
            <a:pPr lvl="0"/>
            <a:r>
              <a:rPr lang="en-US" sz="5200" dirty="0">
                <a:solidFill>
                  <a:srgbClr val="001F5B"/>
                </a:solidFill>
                <a:latin typeface="Eras Light ITC" panose="020B0402030504020804" pitchFamily="34" charset="0"/>
                <a:cs typeface="Calibri Light" panose="020F0302020204030204" pitchFamily="34" charset="0"/>
              </a:rPr>
              <a:t>YOU</a:t>
            </a:r>
          </a:p>
        </p:txBody>
      </p:sp>
      <p:sp>
        <p:nvSpPr>
          <p:cNvPr id="11" name="TextBox 10">
            <a:extLst>
              <a:ext uri="{FF2B5EF4-FFF2-40B4-BE49-F238E27FC236}">
                <a16:creationId xmlns:a16="http://schemas.microsoft.com/office/drawing/2014/main" xmlns="" id="{8DC8426A-81FA-43E0-A0D7-BA7A0B900434}"/>
              </a:ext>
            </a:extLst>
          </p:cNvPr>
          <p:cNvSpPr txBox="1"/>
          <p:nvPr userDrawn="1"/>
        </p:nvSpPr>
        <p:spPr>
          <a:xfrm>
            <a:off x="588766" y="3991989"/>
            <a:ext cx="2198667" cy="830997"/>
          </a:xfrm>
          <a:prstGeom prst="rect">
            <a:avLst/>
          </a:prstGeom>
          <a:noFill/>
        </p:spPr>
        <p:txBody>
          <a:bodyPr wrap="square" rtlCol="0">
            <a:spAutoFit/>
          </a:bodyPr>
          <a:lstStyle/>
          <a:p>
            <a:pPr lvl="0"/>
            <a:r>
              <a:rPr lang="en-US" sz="4800" b="1" dirty="0">
                <a:solidFill>
                  <a:srgbClr val="001F5B"/>
                </a:solidFill>
                <a:latin typeface="+mn-lt"/>
                <a:cs typeface="Arial" panose="020B0604020202020204" pitchFamily="34" charset="0"/>
              </a:rPr>
              <a:t>THANK</a:t>
            </a:r>
          </a:p>
        </p:txBody>
      </p:sp>
      <p:sp>
        <p:nvSpPr>
          <p:cNvPr id="5" name="TextBox 4">
            <a:extLst>
              <a:ext uri="{FF2B5EF4-FFF2-40B4-BE49-F238E27FC236}">
                <a16:creationId xmlns:a16="http://schemas.microsoft.com/office/drawing/2014/main" xmlns="" id="{2B2EAB88-4991-4C69-A95B-6B3DCBEB406D}"/>
              </a:ext>
            </a:extLst>
          </p:cNvPr>
          <p:cNvSpPr txBox="1"/>
          <p:nvPr userDrawn="1"/>
        </p:nvSpPr>
        <p:spPr>
          <a:xfrm>
            <a:off x="588766" y="766041"/>
            <a:ext cx="3500155" cy="830997"/>
          </a:xfrm>
          <a:prstGeom prst="rect">
            <a:avLst/>
          </a:prstGeom>
          <a:noFill/>
        </p:spPr>
        <p:txBody>
          <a:bodyPr wrap="square" rtlCol="0">
            <a:spAutoFit/>
          </a:bodyPr>
          <a:lstStyle/>
          <a:p>
            <a:r>
              <a:rPr lang="en-US" sz="4800" b="1" dirty="0">
                <a:solidFill>
                  <a:srgbClr val="76C4D5"/>
                </a:solidFill>
              </a:rPr>
              <a:t>QUESTIONS</a:t>
            </a:r>
          </a:p>
        </p:txBody>
      </p:sp>
    </p:spTree>
    <p:extLst>
      <p:ext uri="{BB962C8B-B14F-4D97-AF65-F5344CB8AC3E}">
        <p14:creationId xmlns:p14="http://schemas.microsoft.com/office/powerpoint/2010/main" val="3186193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7" name="Picture 6" descr="A book shelf filled with books&#10;&#10;Description automatically generated">
            <a:extLst>
              <a:ext uri="{FF2B5EF4-FFF2-40B4-BE49-F238E27FC236}">
                <a16:creationId xmlns:a16="http://schemas.microsoft.com/office/drawing/2014/main" xmlns="" id="{A738237C-5121-42C3-B9AB-874A5376F7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220" r="29694" b="-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9" name="TextBox 8">
            <a:extLst>
              <a:ext uri="{FF2B5EF4-FFF2-40B4-BE49-F238E27FC236}">
                <a16:creationId xmlns:a16="http://schemas.microsoft.com/office/drawing/2014/main" xmlns="" id="{E5A0CCDA-5AAA-43EC-A72A-4BD3737B0EAB}"/>
              </a:ext>
            </a:extLst>
          </p:cNvPr>
          <p:cNvSpPr txBox="1"/>
          <p:nvPr userDrawn="1"/>
        </p:nvSpPr>
        <p:spPr>
          <a:xfrm>
            <a:off x="2091659" y="4896394"/>
            <a:ext cx="4090066" cy="646331"/>
          </a:xfrm>
          <a:prstGeom prst="rect">
            <a:avLst/>
          </a:prstGeom>
          <a:noFill/>
        </p:spPr>
        <p:txBody>
          <a:bodyPr wrap="square" rtlCol="0">
            <a:spAutoFit/>
          </a:bodyPr>
          <a:lstStyle/>
          <a:p>
            <a:pPr lvl="0"/>
            <a:r>
              <a:rPr lang="en-US" sz="3600" dirty="0">
                <a:solidFill>
                  <a:srgbClr val="001F5B"/>
                </a:solidFill>
                <a:latin typeface="Eras Light ITC" panose="020B0402030504020804" pitchFamily="34" charset="0"/>
                <a:cs typeface="Calibri Light" panose="020F0302020204030204" pitchFamily="34" charset="0"/>
              </a:rPr>
              <a:t>YOU </a:t>
            </a:r>
          </a:p>
        </p:txBody>
      </p:sp>
      <p:sp>
        <p:nvSpPr>
          <p:cNvPr id="11" name="TextBox 10">
            <a:extLst>
              <a:ext uri="{FF2B5EF4-FFF2-40B4-BE49-F238E27FC236}">
                <a16:creationId xmlns:a16="http://schemas.microsoft.com/office/drawing/2014/main" xmlns="" id="{8DC8426A-81FA-43E0-A0D7-BA7A0B900434}"/>
              </a:ext>
            </a:extLst>
          </p:cNvPr>
          <p:cNvSpPr txBox="1"/>
          <p:nvPr userDrawn="1"/>
        </p:nvSpPr>
        <p:spPr>
          <a:xfrm>
            <a:off x="588766" y="4932265"/>
            <a:ext cx="2198667" cy="584775"/>
          </a:xfrm>
          <a:prstGeom prst="rect">
            <a:avLst/>
          </a:prstGeom>
          <a:noFill/>
        </p:spPr>
        <p:txBody>
          <a:bodyPr wrap="square" rtlCol="0">
            <a:spAutoFit/>
          </a:bodyPr>
          <a:lstStyle/>
          <a:p>
            <a:pPr lvl="0"/>
            <a:r>
              <a:rPr lang="en-US" sz="3200" b="1" dirty="0">
                <a:solidFill>
                  <a:srgbClr val="001F5B"/>
                </a:solidFill>
                <a:latin typeface="Arial" panose="020B0604020202020204" pitchFamily="34" charset="0"/>
                <a:cs typeface="Arial" panose="020B0604020202020204" pitchFamily="34" charset="0"/>
              </a:rPr>
              <a:t>THANK</a:t>
            </a:r>
          </a:p>
        </p:txBody>
      </p:sp>
    </p:spTree>
    <p:extLst>
      <p:ext uri="{BB962C8B-B14F-4D97-AF65-F5344CB8AC3E}">
        <p14:creationId xmlns:p14="http://schemas.microsoft.com/office/powerpoint/2010/main" val="1951331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44442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053872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850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0907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2F03DC22-384B-41C6-9C98-AC1DED00C2A6}"/>
              </a:ext>
            </a:extLst>
          </p:cNvPr>
          <p:cNvSpPr/>
          <p:nvPr userDrawn="1"/>
        </p:nvSpPr>
        <p:spPr>
          <a:xfrm>
            <a:off x="0" y="4414688"/>
            <a:ext cx="9144000" cy="1233577"/>
          </a:xfrm>
          <a:prstGeom prst="rect">
            <a:avLst/>
          </a:prstGeom>
          <a:gradFill flip="none" rotWithShape="1">
            <a:gsLst>
              <a:gs pos="0">
                <a:srgbClr val="00A98E"/>
              </a:gs>
              <a:gs pos="46000">
                <a:srgbClr val="76C4D5"/>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xmlns="" id="{461D0742-7041-470F-906A-3EDC22D57113}"/>
              </a:ext>
            </a:extLst>
          </p:cNvPr>
          <p:cNvSpPr/>
          <p:nvPr userDrawn="1"/>
        </p:nvSpPr>
        <p:spPr>
          <a:xfrm>
            <a:off x="649080" y="1362974"/>
            <a:ext cx="5354153" cy="47797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7" name="Content Placeholder 2">
            <a:extLst>
              <a:ext uri="{FF2B5EF4-FFF2-40B4-BE49-F238E27FC236}">
                <a16:creationId xmlns:a16="http://schemas.microsoft.com/office/drawing/2014/main" xmlns="" id="{FE70C7F7-EFD2-44E7-8168-E1CAD09D56AC}"/>
              </a:ext>
            </a:extLst>
          </p:cNvPr>
          <p:cNvSpPr>
            <a:spLocks noGrp="1"/>
          </p:cNvSpPr>
          <p:nvPr>
            <p:ph sz="half" idx="1"/>
          </p:nvPr>
        </p:nvSpPr>
        <p:spPr>
          <a:xfrm>
            <a:off x="689578" y="1362974"/>
            <a:ext cx="5273156" cy="4784024"/>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pic>
        <p:nvPicPr>
          <p:cNvPr id="3" name="Picture 2" descr="A group of people posing for the camera&#10;&#10;Description automatically generated">
            <a:extLst>
              <a:ext uri="{FF2B5EF4-FFF2-40B4-BE49-F238E27FC236}">
                <a16:creationId xmlns:a16="http://schemas.microsoft.com/office/drawing/2014/main" xmlns="" id="{E2E2807F-C29C-4AA1-A573-F01EEEB179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286" r="8338"/>
          <a:stretch/>
        </p:blipFill>
        <p:spPr>
          <a:xfrm>
            <a:off x="6194685" y="3968279"/>
            <a:ext cx="2757862" cy="2126394"/>
          </a:xfrm>
          <a:prstGeom prst="rect">
            <a:avLst/>
          </a:prstGeom>
        </p:spPr>
      </p:pic>
      <p:sp>
        <p:nvSpPr>
          <p:cNvPr id="11" name="Title 1">
            <a:extLst>
              <a:ext uri="{FF2B5EF4-FFF2-40B4-BE49-F238E27FC236}">
                <a16:creationId xmlns:a16="http://schemas.microsoft.com/office/drawing/2014/main" xmlns="" id="{749B845A-0719-408F-89EF-7F745D2F51AB}"/>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6" name="Text Placeholder 13">
            <a:extLst>
              <a:ext uri="{FF2B5EF4-FFF2-40B4-BE49-F238E27FC236}">
                <a16:creationId xmlns:a16="http://schemas.microsoft.com/office/drawing/2014/main" xmlns="" id="{0E0664FB-F2E7-481A-8DB4-38B56D46A036}"/>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4184508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0340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947455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269692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3100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5702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6_Title and Content">
    <p:spTree>
      <p:nvGrpSpPr>
        <p:cNvPr id="1" name=""/>
        <p:cNvGrpSpPr/>
        <p:nvPr/>
      </p:nvGrpSpPr>
      <p:grpSpPr>
        <a:xfrm>
          <a:off x="0" y="0"/>
          <a:ext cx="0" cy="0"/>
          <a:chOff x="0" y="0"/>
          <a:chExt cx="0" cy="0"/>
        </a:xfrm>
      </p:grpSpPr>
      <p:sp>
        <p:nvSpPr>
          <p:cNvPr id="17" name="Picture Placeholder 16"/>
          <p:cNvSpPr>
            <a:spLocks noGrp="1"/>
          </p:cNvSpPr>
          <p:nvPr>
            <p:ph type="pic" sz="quarter" idx="21"/>
          </p:nvPr>
        </p:nvSpPr>
        <p:spPr>
          <a:xfrm>
            <a:off x="7076078" y="3004771"/>
            <a:ext cx="1838879" cy="2451838"/>
          </a:xfrm>
          <a:custGeom>
            <a:avLst/>
            <a:gdLst>
              <a:gd name="connsiteX0" fmla="*/ 1225919 w 2451838"/>
              <a:gd name="connsiteY0" fmla="*/ 0 h 2451838"/>
              <a:gd name="connsiteX1" fmla="*/ 2451838 w 2451838"/>
              <a:gd name="connsiteY1" fmla="*/ 1225919 h 2451838"/>
              <a:gd name="connsiteX2" fmla="*/ 1225919 w 2451838"/>
              <a:gd name="connsiteY2" fmla="*/ 2451838 h 2451838"/>
              <a:gd name="connsiteX3" fmla="*/ 0 w 2451838"/>
              <a:gd name="connsiteY3" fmla="*/ 1225919 h 2451838"/>
              <a:gd name="connsiteX4" fmla="*/ 1225919 w 2451838"/>
              <a:gd name="connsiteY4" fmla="*/ 0 h 2451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1838" h="2451838">
                <a:moveTo>
                  <a:pt x="1225919" y="0"/>
                </a:moveTo>
                <a:cubicBezTo>
                  <a:pt x="1902975" y="0"/>
                  <a:pt x="2451838" y="548863"/>
                  <a:pt x="2451838" y="1225919"/>
                </a:cubicBezTo>
                <a:cubicBezTo>
                  <a:pt x="2451838" y="1902975"/>
                  <a:pt x="1902975" y="2451838"/>
                  <a:pt x="1225919" y="2451838"/>
                </a:cubicBezTo>
                <a:cubicBezTo>
                  <a:pt x="548863" y="2451838"/>
                  <a:pt x="0" y="1902975"/>
                  <a:pt x="0" y="1225919"/>
                </a:cubicBezTo>
                <a:cubicBezTo>
                  <a:pt x="0" y="548863"/>
                  <a:pt x="548863" y="0"/>
                  <a:pt x="1225919" y="0"/>
                </a:cubicBezTo>
                <a:close/>
              </a:path>
            </a:pathLst>
          </a:custGeom>
        </p:spPr>
        <p:txBody>
          <a:bodyPr wrap="square">
            <a:noAutofit/>
          </a:bodyPr>
          <a:lstStyle>
            <a:lvl1pPr marL="0" indent="0">
              <a:buNone/>
              <a:defRPr sz="900"/>
            </a:lvl1pPr>
          </a:lstStyle>
          <a:p>
            <a:endParaRPr lang="id-ID"/>
          </a:p>
        </p:txBody>
      </p:sp>
      <p:sp>
        <p:nvSpPr>
          <p:cNvPr id="15" name="Picture Placeholder 14"/>
          <p:cNvSpPr>
            <a:spLocks noGrp="1"/>
          </p:cNvSpPr>
          <p:nvPr>
            <p:ph type="pic" sz="quarter" idx="20"/>
          </p:nvPr>
        </p:nvSpPr>
        <p:spPr>
          <a:xfrm>
            <a:off x="5491634" y="4043211"/>
            <a:ext cx="1600892" cy="2134522"/>
          </a:xfrm>
          <a:custGeom>
            <a:avLst/>
            <a:gdLst>
              <a:gd name="connsiteX0" fmla="*/ 1067261 w 2134522"/>
              <a:gd name="connsiteY0" fmla="*/ 0 h 2134522"/>
              <a:gd name="connsiteX1" fmla="*/ 2134522 w 2134522"/>
              <a:gd name="connsiteY1" fmla="*/ 1067261 h 2134522"/>
              <a:gd name="connsiteX2" fmla="*/ 1067261 w 2134522"/>
              <a:gd name="connsiteY2" fmla="*/ 2134522 h 2134522"/>
              <a:gd name="connsiteX3" fmla="*/ 0 w 2134522"/>
              <a:gd name="connsiteY3" fmla="*/ 1067261 h 2134522"/>
              <a:gd name="connsiteX4" fmla="*/ 1067261 w 2134522"/>
              <a:gd name="connsiteY4" fmla="*/ 0 h 2134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22" h="2134522">
                <a:moveTo>
                  <a:pt x="1067261" y="0"/>
                </a:moveTo>
                <a:cubicBezTo>
                  <a:pt x="1656693" y="0"/>
                  <a:pt x="2134522" y="477829"/>
                  <a:pt x="2134522" y="1067261"/>
                </a:cubicBezTo>
                <a:cubicBezTo>
                  <a:pt x="2134522" y="1656693"/>
                  <a:pt x="1656693" y="2134522"/>
                  <a:pt x="1067261" y="2134522"/>
                </a:cubicBezTo>
                <a:cubicBezTo>
                  <a:pt x="477829" y="2134522"/>
                  <a:pt x="0" y="1656693"/>
                  <a:pt x="0" y="1067261"/>
                </a:cubicBezTo>
                <a:cubicBezTo>
                  <a:pt x="0" y="477829"/>
                  <a:pt x="477829" y="0"/>
                  <a:pt x="1067261" y="0"/>
                </a:cubicBezTo>
                <a:close/>
              </a:path>
            </a:pathLst>
          </a:custGeom>
        </p:spPr>
        <p:txBody>
          <a:bodyPr wrap="square">
            <a:noAutofit/>
          </a:bodyPr>
          <a:lstStyle>
            <a:lvl1pPr marL="0" indent="0">
              <a:buNone/>
              <a:defRPr sz="900"/>
            </a:lvl1pPr>
          </a:lstStyle>
          <a:p>
            <a:endParaRPr lang="id-ID"/>
          </a:p>
        </p:txBody>
      </p:sp>
      <p:sp>
        <p:nvSpPr>
          <p:cNvPr id="13" name="Picture Placeholder 12"/>
          <p:cNvSpPr>
            <a:spLocks noGrp="1"/>
          </p:cNvSpPr>
          <p:nvPr>
            <p:ph type="pic" sz="quarter" idx="19"/>
          </p:nvPr>
        </p:nvSpPr>
        <p:spPr>
          <a:xfrm>
            <a:off x="4771994" y="2560546"/>
            <a:ext cx="1053105" cy="1404140"/>
          </a:xfrm>
          <a:custGeom>
            <a:avLst/>
            <a:gdLst>
              <a:gd name="connsiteX0" fmla="*/ 702070 w 1404140"/>
              <a:gd name="connsiteY0" fmla="*/ 0 h 1404140"/>
              <a:gd name="connsiteX1" fmla="*/ 1404140 w 1404140"/>
              <a:gd name="connsiteY1" fmla="*/ 702070 h 1404140"/>
              <a:gd name="connsiteX2" fmla="*/ 702070 w 1404140"/>
              <a:gd name="connsiteY2" fmla="*/ 1404140 h 1404140"/>
              <a:gd name="connsiteX3" fmla="*/ 0 w 1404140"/>
              <a:gd name="connsiteY3" fmla="*/ 702070 h 1404140"/>
              <a:gd name="connsiteX4" fmla="*/ 702070 w 1404140"/>
              <a:gd name="connsiteY4" fmla="*/ 0 h 140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40" h="1404140">
                <a:moveTo>
                  <a:pt x="702070" y="0"/>
                </a:moveTo>
                <a:cubicBezTo>
                  <a:pt x="1089813" y="0"/>
                  <a:pt x="1404140" y="314327"/>
                  <a:pt x="1404140" y="702070"/>
                </a:cubicBezTo>
                <a:cubicBezTo>
                  <a:pt x="1404140" y="1089813"/>
                  <a:pt x="1089813" y="1404140"/>
                  <a:pt x="702070" y="1404140"/>
                </a:cubicBezTo>
                <a:cubicBezTo>
                  <a:pt x="314327" y="1404140"/>
                  <a:pt x="0" y="1089813"/>
                  <a:pt x="0" y="702070"/>
                </a:cubicBezTo>
                <a:cubicBezTo>
                  <a:pt x="0" y="314327"/>
                  <a:pt x="314327" y="0"/>
                  <a:pt x="702070" y="0"/>
                </a:cubicBezTo>
                <a:close/>
              </a:path>
            </a:pathLst>
          </a:custGeom>
        </p:spPr>
        <p:txBody>
          <a:bodyPr wrap="square">
            <a:noAutofit/>
          </a:bodyPr>
          <a:lstStyle>
            <a:lvl1pPr marL="0" indent="0">
              <a:buNone/>
              <a:defRPr sz="900"/>
            </a:lvl1pPr>
          </a:lstStyle>
          <a:p>
            <a:endParaRPr lang="id-ID"/>
          </a:p>
        </p:txBody>
      </p:sp>
      <p:sp>
        <p:nvSpPr>
          <p:cNvPr id="11" name="Picture Placeholder 10"/>
          <p:cNvSpPr>
            <a:spLocks noGrp="1"/>
          </p:cNvSpPr>
          <p:nvPr>
            <p:ph type="pic" sz="quarter" idx="18"/>
          </p:nvPr>
        </p:nvSpPr>
        <p:spPr>
          <a:xfrm>
            <a:off x="5891057" y="945022"/>
            <a:ext cx="2370045" cy="3160060"/>
          </a:xfrm>
          <a:custGeom>
            <a:avLst/>
            <a:gdLst>
              <a:gd name="connsiteX0" fmla="*/ 1580030 w 3160060"/>
              <a:gd name="connsiteY0" fmla="*/ 0 h 3160060"/>
              <a:gd name="connsiteX1" fmla="*/ 3160060 w 3160060"/>
              <a:gd name="connsiteY1" fmla="*/ 1580030 h 3160060"/>
              <a:gd name="connsiteX2" fmla="*/ 1580030 w 3160060"/>
              <a:gd name="connsiteY2" fmla="*/ 3160060 h 3160060"/>
              <a:gd name="connsiteX3" fmla="*/ 0 w 3160060"/>
              <a:gd name="connsiteY3" fmla="*/ 1580030 h 3160060"/>
              <a:gd name="connsiteX4" fmla="*/ 1580030 w 3160060"/>
              <a:gd name="connsiteY4" fmla="*/ 0 h 3160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0060" h="3160060">
                <a:moveTo>
                  <a:pt x="1580030" y="0"/>
                </a:moveTo>
                <a:cubicBezTo>
                  <a:pt x="2452656" y="0"/>
                  <a:pt x="3160060" y="707404"/>
                  <a:pt x="3160060" y="1580030"/>
                </a:cubicBezTo>
                <a:cubicBezTo>
                  <a:pt x="3160060" y="2452656"/>
                  <a:pt x="2452656" y="3160060"/>
                  <a:pt x="1580030" y="3160060"/>
                </a:cubicBezTo>
                <a:cubicBezTo>
                  <a:pt x="707404" y="3160060"/>
                  <a:pt x="0" y="2452656"/>
                  <a:pt x="0" y="1580030"/>
                </a:cubicBezTo>
                <a:cubicBezTo>
                  <a:pt x="0" y="707404"/>
                  <a:pt x="707404" y="0"/>
                  <a:pt x="1580030" y="0"/>
                </a:cubicBezTo>
                <a:close/>
              </a:path>
            </a:pathLst>
          </a:custGeom>
        </p:spPr>
        <p:txBody>
          <a:bodyPr wrap="square">
            <a:noAutofit/>
          </a:bodyPr>
          <a:lstStyle>
            <a:lvl1pPr marL="0" indent="0">
              <a:buNone/>
              <a:defRPr sz="900"/>
            </a:lvl1pPr>
          </a:lstStyle>
          <a:p>
            <a:endParaRPr lang="id-ID"/>
          </a:p>
        </p:txBody>
      </p:sp>
      <p:sp>
        <p:nvSpPr>
          <p:cNvPr id="10" name="Picture Placeholder 9"/>
          <p:cNvSpPr>
            <a:spLocks noGrp="1"/>
          </p:cNvSpPr>
          <p:nvPr>
            <p:ph type="pic" sz="quarter" idx="17"/>
          </p:nvPr>
        </p:nvSpPr>
        <p:spPr>
          <a:xfrm>
            <a:off x="0" y="0"/>
            <a:ext cx="9144000" cy="6858000"/>
          </a:xfrm>
          <a:prstGeom prst="rect">
            <a:avLst/>
          </a:prstGeom>
        </p:spPr>
        <p:txBody>
          <a:bodyPr/>
          <a:lstStyle>
            <a:lvl1pPr marL="0" indent="0">
              <a:buNone/>
              <a:defRPr sz="900"/>
            </a:lvl1pPr>
          </a:lstStyle>
          <a:p>
            <a:endParaRPr lang="id-ID"/>
          </a:p>
        </p:txBody>
      </p:sp>
      <p:pic>
        <p:nvPicPr>
          <p:cNvPr id="7" name="Picture 6">
            <a:extLst>
              <a:ext uri="{FF2B5EF4-FFF2-40B4-BE49-F238E27FC236}">
                <a16:creationId xmlns:a16="http://schemas.microsoft.com/office/drawing/2014/main" xmlns="" id="{5C76519A-03A7-40B1-871A-BEEBEA9C04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59" t="20641" r="7949" b="24492"/>
          <a:stretch/>
        </p:blipFill>
        <p:spPr>
          <a:xfrm>
            <a:off x="266958" y="6250243"/>
            <a:ext cx="784950" cy="509734"/>
          </a:xfrm>
          <a:prstGeom prst="rect">
            <a:avLst/>
          </a:prstGeom>
        </p:spPr>
      </p:pic>
      <p:sp>
        <p:nvSpPr>
          <p:cNvPr id="8" name="TextBox 7">
            <a:extLst>
              <a:ext uri="{FF2B5EF4-FFF2-40B4-BE49-F238E27FC236}">
                <a16:creationId xmlns:a16="http://schemas.microsoft.com/office/drawing/2014/main" xmlns="" id="{B57C042D-AFB5-47B9-9EAE-A58CD10E5C09}"/>
              </a:ext>
            </a:extLst>
          </p:cNvPr>
          <p:cNvSpPr txBox="1"/>
          <p:nvPr userDrawn="1"/>
        </p:nvSpPr>
        <p:spPr>
          <a:xfrm>
            <a:off x="1154091" y="6471272"/>
            <a:ext cx="4520081" cy="246221"/>
          </a:xfrm>
          <a:prstGeom prst="rect">
            <a:avLst/>
          </a:prstGeom>
          <a:noFill/>
        </p:spPr>
        <p:txBody>
          <a:bodyPr wrap="square" rtlCol="0">
            <a:spAutoFit/>
          </a:bodyPr>
          <a:lstStyle/>
          <a:p>
            <a:r>
              <a:rPr lang="en-US" sz="1000" dirty="0"/>
              <a:t>mustbenefits.org        406.457.4400                 Follow us at @MUSTbenefits  </a:t>
            </a:r>
          </a:p>
        </p:txBody>
      </p:sp>
      <p:cxnSp>
        <p:nvCxnSpPr>
          <p:cNvPr id="9" name="Straight Connector 8">
            <a:extLst>
              <a:ext uri="{FF2B5EF4-FFF2-40B4-BE49-F238E27FC236}">
                <a16:creationId xmlns:a16="http://schemas.microsoft.com/office/drawing/2014/main" xmlns="" id="{1C60455A-F709-4DC1-B6F0-EFBD1A5D3CFE}"/>
              </a:ext>
            </a:extLst>
          </p:cNvPr>
          <p:cNvCxnSpPr>
            <a:cxnSpLocks/>
          </p:cNvCxnSpPr>
          <p:nvPr userDrawn="1"/>
        </p:nvCxnSpPr>
        <p:spPr>
          <a:xfrm>
            <a:off x="2396965"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02537888-07A7-49CC-BE34-D956EF5E59E4}"/>
              </a:ext>
            </a:extLst>
          </p:cNvPr>
          <p:cNvCxnSpPr>
            <a:cxnSpLocks/>
          </p:cNvCxnSpPr>
          <p:nvPr userDrawn="1"/>
        </p:nvCxnSpPr>
        <p:spPr>
          <a:xfrm>
            <a:off x="3449524"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D08CEF9D-E54C-4A82-BA82-71B88E82D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10148" y="6477391"/>
            <a:ext cx="243412" cy="243412"/>
          </a:xfrm>
          <a:prstGeom prst="rect">
            <a:avLst/>
          </a:prstGeom>
        </p:spPr>
      </p:pic>
      <p:sp>
        <p:nvSpPr>
          <p:cNvPr id="16" name="Rectangle: Top Corners Rounded 15">
            <a:extLst>
              <a:ext uri="{FF2B5EF4-FFF2-40B4-BE49-F238E27FC236}">
                <a16:creationId xmlns:a16="http://schemas.microsoft.com/office/drawing/2014/main" xmlns="" id="{8C1B7A13-4B4A-400A-8DC4-32A2BDFF06B2}"/>
              </a:ext>
            </a:extLst>
          </p:cNvPr>
          <p:cNvSpPr/>
          <p:nvPr userDrawn="1"/>
        </p:nvSpPr>
        <p:spPr>
          <a:xfrm rot="16200000" flipH="1">
            <a:off x="8636408" y="6223873"/>
            <a:ext cx="315099" cy="700086"/>
          </a:xfrm>
          <a:prstGeom prst="round2SameRect">
            <a:avLst/>
          </a:prstGeom>
          <a:solidFill>
            <a:srgbClr val="76C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xmlns="" id="{A34FC644-C361-451A-85E1-4FC95747D3D9}"/>
              </a:ext>
            </a:extLst>
          </p:cNvPr>
          <p:cNvSpPr txBox="1"/>
          <p:nvPr userDrawn="1"/>
        </p:nvSpPr>
        <p:spPr>
          <a:xfrm>
            <a:off x="8489729" y="6454465"/>
            <a:ext cx="322524" cy="230832"/>
          </a:xfrm>
          <a:prstGeom prst="rect">
            <a:avLst/>
          </a:prstGeom>
          <a:noFill/>
        </p:spPr>
        <p:txBody>
          <a:bodyPr wrap="none" rtlCol="0">
            <a:spAutoFit/>
          </a:bodyPr>
          <a:lstStyle/>
          <a:p>
            <a:pPr algn="ctr"/>
            <a:fld id="{260E2A6B-A809-4840-BF14-8648BC0BDF87}" type="slidenum">
              <a:rPr lang="id-ID" sz="900" b="1" smtClean="0">
                <a:solidFill>
                  <a:schemeClr val="bg1"/>
                </a:solidFill>
                <a:latin typeface="Montserrat Light" panose="00000400000000000000" pitchFamily="50" charset="0"/>
                <a:ea typeface="Lato Light" panose="020F0502020204030203" pitchFamily="34" charset="0"/>
                <a:cs typeface="Lato Light" panose="020F0502020204030203" pitchFamily="34" charset="0"/>
              </a:rPr>
              <a:pPr algn="ctr"/>
              <a:t>‹#›</a:t>
            </a:fld>
            <a:endParaRPr lang="id-ID" sz="900" dirty="0">
              <a:solidFill>
                <a:schemeClr val="bg1"/>
              </a:solidFill>
              <a:latin typeface="Montserrat Light" panose="00000400000000000000" pitchFamily="50"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3877554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6_Title and Content">
    <p:spTree>
      <p:nvGrpSpPr>
        <p:cNvPr id="1" name=""/>
        <p:cNvGrpSpPr/>
        <p:nvPr/>
      </p:nvGrpSpPr>
      <p:grpSpPr>
        <a:xfrm>
          <a:off x="0" y="0"/>
          <a:ext cx="0" cy="0"/>
          <a:chOff x="0" y="0"/>
          <a:chExt cx="0" cy="0"/>
        </a:xfrm>
      </p:grpSpPr>
      <p:sp>
        <p:nvSpPr>
          <p:cNvPr id="38" name="Picture Placeholder 37"/>
          <p:cNvSpPr>
            <a:spLocks noGrp="1"/>
          </p:cNvSpPr>
          <p:nvPr>
            <p:ph type="pic" sz="quarter" idx="28"/>
          </p:nvPr>
        </p:nvSpPr>
        <p:spPr>
          <a:xfrm>
            <a:off x="6890300" y="0"/>
            <a:ext cx="2253701" cy="2286000"/>
          </a:xfrm>
          <a:custGeom>
            <a:avLst/>
            <a:gdLst>
              <a:gd name="connsiteX0" fmla="*/ 0 w 3004935"/>
              <a:gd name="connsiteY0" fmla="*/ 0 h 2286000"/>
              <a:gd name="connsiteX1" fmla="*/ 3004935 w 3004935"/>
              <a:gd name="connsiteY1" fmla="*/ 0 h 2286000"/>
              <a:gd name="connsiteX2" fmla="*/ 3004935 w 3004935"/>
              <a:gd name="connsiteY2" fmla="*/ 2286000 h 2286000"/>
              <a:gd name="connsiteX3" fmla="*/ 0 w 3004935"/>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04935" h="2286000">
                <a:moveTo>
                  <a:pt x="0" y="0"/>
                </a:moveTo>
                <a:lnTo>
                  <a:pt x="3004935" y="0"/>
                </a:lnTo>
                <a:lnTo>
                  <a:pt x="3004935" y="2286000"/>
                </a:lnTo>
                <a:lnTo>
                  <a:pt x="0" y="2286000"/>
                </a:lnTo>
                <a:close/>
              </a:path>
            </a:pathLst>
          </a:custGeom>
        </p:spPr>
        <p:txBody>
          <a:bodyPr wrap="square">
            <a:noAutofit/>
          </a:bodyPr>
          <a:lstStyle>
            <a:lvl1pPr marL="0" indent="0">
              <a:buNone/>
              <a:defRPr sz="900"/>
            </a:lvl1pPr>
          </a:lstStyle>
          <a:p>
            <a:endParaRPr lang="id-ID" dirty="0"/>
          </a:p>
        </p:txBody>
      </p:sp>
      <p:sp>
        <p:nvSpPr>
          <p:cNvPr id="36" name="Picture Placeholder 35"/>
          <p:cNvSpPr>
            <a:spLocks noGrp="1"/>
          </p:cNvSpPr>
          <p:nvPr>
            <p:ph type="pic" sz="quarter" idx="27"/>
          </p:nvPr>
        </p:nvSpPr>
        <p:spPr>
          <a:xfrm>
            <a:off x="4593533" y="0"/>
            <a:ext cx="2299112" cy="2286000"/>
          </a:xfrm>
          <a:custGeom>
            <a:avLst/>
            <a:gdLst>
              <a:gd name="connsiteX0" fmla="*/ 0 w 3065482"/>
              <a:gd name="connsiteY0" fmla="*/ 0 h 2286000"/>
              <a:gd name="connsiteX1" fmla="*/ 3065482 w 3065482"/>
              <a:gd name="connsiteY1" fmla="*/ 0 h 2286000"/>
              <a:gd name="connsiteX2" fmla="*/ 3065482 w 3065482"/>
              <a:gd name="connsiteY2" fmla="*/ 2286000 h 2286000"/>
              <a:gd name="connsiteX3" fmla="*/ 0 w 3065482"/>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65482" h="2286000">
                <a:moveTo>
                  <a:pt x="0" y="0"/>
                </a:moveTo>
                <a:lnTo>
                  <a:pt x="3065482" y="0"/>
                </a:lnTo>
                <a:lnTo>
                  <a:pt x="3065482" y="2286000"/>
                </a:lnTo>
                <a:lnTo>
                  <a:pt x="0" y="2286000"/>
                </a:lnTo>
                <a:close/>
              </a:path>
            </a:pathLst>
          </a:custGeom>
        </p:spPr>
        <p:txBody>
          <a:bodyPr wrap="square">
            <a:noAutofit/>
          </a:bodyPr>
          <a:lstStyle>
            <a:lvl1pPr marL="0" indent="0">
              <a:buNone/>
              <a:defRPr sz="900"/>
            </a:lvl1pPr>
          </a:lstStyle>
          <a:p>
            <a:endParaRPr lang="id-ID" dirty="0"/>
          </a:p>
        </p:txBody>
      </p:sp>
      <p:sp>
        <p:nvSpPr>
          <p:cNvPr id="34" name="Picture Placeholder 33"/>
          <p:cNvSpPr>
            <a:spLocks noGrp="1"/>
          </p:cNvSpPr>
          <p:nvPr>
            <p:ph type="pic" sz="quarter" idx="26"/>
          </p:nvPr>
        </p:nvSpPr>
        <p:spPr>
          <a:xfrm>
            <a:off x="6890300" y="2286000"/>
            <a:ext cx="2253701" cy="2286000"/>
          </a:xfrm>
          <a:custGeom>
            <a:avLst/>
            <a:gdLst>
              <a:gd name="connsiteX0" fmla="*/ 0 w 3004935"/>
              <a:gd name="connsiteY0" fmla="*/ 0 h 2286000"/>
              <a:gd name="connsiteX1" fmla="*/ 3004935 w 3004935"/>
              <a:gd name="connsiteY1" fmla="*/ 0 h 2286000"/>
              <a:gd name="connsiteX2" fmla="*/ 3004935 w 3004935"/>
              <a:gd name="connsiteY2" fmla="*/ 2286000 h 2286000"/>
              <a:gd name="connsiteX3" fmla="*/ 0 w 3004935"/>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04935" h="2286000">
                <a:moveTo>
                  <a:pt x="0" y="0"/>
                </a:moveTo>
                <a:lnTo>
                  <a:pt x="3004935" y="0"/>
                </a:lnTo>
                <a:lnTo>
                  <a:pt x="3004935" y="2286000"/>
                </a:lnTo>
                <a:lnTo>
                  <a:pt x="0" y="2286000"/>
                </a:lnTo>
                <a:close/>
              </a:path>
            </a:pathLst>
          </a:custGeom>
        </p:spPr>
        <p:txBody>
          <a:bodyPr wrap="square">
            <a:noAutofit/>
          </a:bodyPr>
          <a:lstStyle>
            <a:lvl1pPr marL="0" indent="0">
              <a:buNone/>
              <a:defRPr sz="900"/>
            </a:lvl1pPr>
          </a:lstStyle>
          <a:p>
            <a:endParaRPr lang="id-ID" dirty="0"/>
          </a:p>
        </p:txBody>
      </p:sp>
      <p:sp>
        <p:nvSpPr>
          <p:cNvPr id="32" name="Picture Placeholder 31"/>
          <p:cNvSpPr>
            <a:spLocks noGrp="1"/>
          </p:cNvSpPr>
          <p:nvPr>
            <p:ph type="pic" sz="quarter" idx="25"/>
          </p:nvPr>
        </p:nvSpPr>
        <p:spPr>
          <a:xfrm>
            <a:off x="4593534" y="2286000"/>
            <a:ext cx="2296766" cy="2286000"/>
          </a:xfrm>
          <a:custGeom>
            <a:avLst/>
            <a:gdLst>
              <a:gd name="connsiteX0" fmla="*/ 0 w 3062355"/>
              <a:gd name="connsiteY0" fmla="*/ 0 h 2286000"/>
              <a:gd name="connsiteX1" fmla="*/ 3062355 w 3062355"/>
              <a:gd name="connsiteY1" fmla="*/ 0 h 2286000"/>
              <a:gd name="connsiteX2" fmla="*/ 3062355 w 3062355"/>
              <a:gd name="connsiteY2" fmla="*/ 2286000 h 2286000"/>
              <a:gd name="connsiteX3" fmla="*/ 0 w 3062355"/>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62355" h="2286000">
                <a:moveTo>
                  <a:pt x="0" y="0"/>
                </a:moveTo>
                <a:lnTo>
                  <a:pt x="3062355" y="0"/>
                </a:lnTo>
                <a:lnTo>
                  <a:pt x="3062355" y="2286000"/>
                </a:lnTo>
                <a:lnTo>
                  <a:pt x="0" y="2286000"/>
                </a:lnTo>
                <a:close/>
              </a:path>
            </a:pathLst>
          </a:custGeom>
        </p:spPr>
        <p:txBody>
          <a:bodyPr wrap="square">
            <a:noAutofit/>
          </a:bodyPr>
          <a:lstStyle>
            <a:lvl1pPr marL="0" indent="0">
              <a:buNone/>
              <a:defRPr sz="900"/>
            </a:lvl1pPr>
          </a:lstStyle>
          <a:p>
            <a:endParaRPr lang="id-ID" dirty="0"/>
          </a:p>
        </p:txBody>
      </p:sp>
      <p:sp>
        <p:nvSpPr>
          <p:cNvPr id="30" name="Picture Placeholder 29"/>
          <p:cNvSpPr>
            <a:spLocks noGrp="1"/>
          </p:cNvSpPr>
          <p:nvPr>
            <p:ph type="pic" sz="quarter" idx="24"/>
          </p:nvPr>
        </p:nvSpPr>
        <p:spPr>
          <a:xfrm>
            <a:off x="6890300" y="4572000"/>
            <a:ext cx="2253701" cy="2286000"/>
          </a:xfrm>
          <a:custGeom>
            <a:avLst/>
            <a:gdLst>
              <a:gd name="connsiteX0" fmla="*/ 0 w 3062355"/>
              <a:gd name="connsiteY0" fmla="*/ 0 h 2286000"/>
              <a:gd name="connsiteX1" fmla="*/ 3062355 w 3062355"/>
              <a:gd name="connsiteY1" fmla="*/ 0 h 2286000"/>
              <a:gd name="connsiteX2" fmla="*/ 3062355 w 3062355"/>
              <a:gd name="connsiteY2" fmla="*/ 2286000 h 2286000"/>
              <a:gd name="connsiteX3" fmla="*/ 0 w 3062355"/>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62355" h="2286000">
                <a:moveTo>
                  <a:pt x="0" y="0"/>
                </a:moveTo>
                <a:lnTo>
                  <a:pt x="3062355" y="0"/>
                </a:lnTo>
                <a:lnTo>
                  <a:pt x="3062355" y="2286000"/>
                </a:lnTo>
                <a:lnTo>
                  <a:pt x="0" y="2286000"/>
                </a:lnTo>
                <a:close/>
              </a:path>
            </a:pathLst>
          </a:custGeom>
        </p:spPr>
        <p:txBody>
          <a:bodyPr wrap="square">
            <a:noAutofit/>
          </a:bodyPr>
          <a:lstStyle>
            <a:lvl1pPr marL="0" indent="0">
              <a:buNone/>
              <a:defRPr sz="900"/>
            </a:lvl1pPr>
          </a:lstStyle>
          <a:p>
            <a:endParaRPr lang="id-ID" dirty="0"/>
          </a:p>
        </p:txBody>
      </p:sp>
      <p:sp>
        <p:nvSpPr>
          <p:cNvPr id="26" name="Picture Placeholder 25"/>
          <p:cNvSpPr>
            <a:spLocks noGrp="1"/>
          </p:cNvSpPr>
          <p:nvPr>
            <p:ph type="pic" sz="quarter" idx="23"/>
          </p:nvPr>
        </p:nvSpPr>
        <p:spPr>
          <a:xfrm>
            <a:off x="4593534" y="4572000"/>
            <a:ext cx="2296766" cy="2286000"/>
          </a:xfrm>
          <a:custGeom>
            <a:avLst/>
            <a:gdLst>
              <a:gd name="connsiteX0" fmla="*/ 0 w 3062355"/>
              <a:gd name="connsiteY0" fmla="*/ 0 h 2286000"/>
              <a:gd name="connsiteX1" fmla="*/ 3062355 w 3062355"/>
              <a:gd name="connsiteY1" fmla="*/ 0 h 2286000"/>
              <a:gd name="connsiteX2" fmla="*/ 3062355 w 3062355"/>
              <a:gd name="connsiteY2" fmla="*/ 2286000 h 2286000"/>
              <a:gd name="connsiteX3" fmla="*/ 0 w 3062355"/>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62355" h="2286000">
                <a:moveTo>
                  <a:pt x="0" y="0"/>
                </a:moveTo>
                <a:lnTo>
                  <a:pt x="3062355" y="0"/>
                </a:lnTo>
                <a:lnTo>
                  <a:pt x="3062355" y="2286000"/>
                </a:lnTo>
                <a:lnTo>
                  <a:pt x="0" y="2286000"/>
                </a:lnTo>
                <a:close/>
              </a:path>
            </a:pathLst>
          </a:custGeom>
        </p:spPr>
        <p:txBody>
          <a:bodyPr wrap="square">
            <a:noAutofit/>
          </a:bodyPr>
          <a:lstStyle>
            <a:lvl1pPr marL="0" indent="0">
              <a:buNone/>
              <a:defRPr sz="900"/>
            </a:lvl1pPr>
          </a:lstStyle>
          <a:p>
            <a:endParaRPr lang="id-ID" dirty="0"/>
          </a:p>
        </p:txBody>
      </p:sp>
      <p:sp>
        <p:nvSpPr>
          <p:cNvPr id="24" name="Picture Placeholder 23"/>
          <p:cNvSpPr>
            <a:spLocks noGrp="1"/>
          </p:cNvSpPr>
          <p:nvPr>
            <p:ph type="pic" sz="quarter" idx="22"/>
          </p:nvPr>
        </p:nvSpPr>
        <p:spPr>
          <a:xfrm>
            <a:off x="2296768" y="4572000"/>
            <a:ext cx="2296766" cy="2286000"/>
          </a:xfrm>
          <a:custGeom>
            <a:avLst/>
            <a:gdLst>
              <a:gd name="connsiteX0" fmla="*/ 0 w 3062355"/>
              <a:gd name="connsiteY0" fmla="*/ 0 h 2286000"/>
              <a:gd name="connsiteX1" fmla="*/ 3062355 w 3062355"/>
              <a:gd name="connsiteY1" fmla="*/ 0 h 2286000"/>
              <a:gd name="connsiteX2" fmla="*/ 3062355 w 3062355"/>
              <a:gd name="connsiteY2" fmla="*/ 2286000 h 2286000"/>
              <a:gd name="connsiteX3" fmla="*/ 0 w 3062355"/>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62355" h="2286000">
                <a:moveTo>
                  <a:pt x="0" y="0"/>
                </a:moveTo>
                <a:lnTo>
                  <a:pt x="3062355" y="0"/>
                </a:lnTo>
                <a:lnTo>
                  <a:pt x="3062355" y="2286000"/>
                </a:lnTo>
                <a:lnTo>
                  <a:pt x="0" y="2286000"/>
                </a:lnTo>
                <a:close/>
              </a:path>
            </a:pathLst>
          </a:custGeom>
        </p:spPr>
        <p:txBody>
          <a:bodyPr wrap="square">
            <a:noAutofit/>
          </a:bodyPr>
          <a:lstStyle>
            <a:lvl1pPr marL="0" indent="0">
              <a:buNone/>
              <a:defRPr sz="900"/>
            </a:lvl1pPr>
          </a:lstStyle>
          <a:p>
            <a:endParaRPr lang="id-ID" dirty="0"/>
          </a:p>
        </p:txBody>
      </p:sp>
      <p:sp>
        <p:nvSpPr>
          <p:cNvPr id="21" name="Picture Placeholder 20"/>
          <p:cNvSpPr>
            <a:spLocks noGrp="1"/>
          </p:cNvSpPr>
          <p:nvPr>
            <p:ph type="pic" sz="quarter" idx="21"/>
          </p:nvPr>
        </p:nvSpPr>
        <p:spPr>
          <a:xfrm>
            <a:off x="1" y="4572000"/>
            <a:ext cx="2296766" cy="2286000"/>
          </a:xfrm>
          <a:custGeom>
            <a:avLst/>
            <a:gdLst>
              <a:gd name="connsiteX0" fmla="*/ 0 w 3062355"/>
              <a:gd name="connsiteY0" fmla="*/ 0 h 2286000"/>
              <a:gd name="connsiteX1" fmla="*/ 3062355 w 3062355"/>
              <a:gd name="connsiteY1" fmla="*/ 0 h 2286000"/>
              <a:gd name="connsiteX2" fmla="*/ 3062355 w 3062355"/>
              <a:gd name="connsiteY2" fmla="*/ 2286000 h 2286000"/>
              <a:gd name="connsiteX3" fmla="*/ 0 w 3062355"/>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62355" h="2286000">
                <a:moveTo>
                  <a:pt x="0" y="0"/>
                </a:moveTo>
                <a:lnTo>
                  <a:pt x="3062355" y="0"/>
                </a:lnTo>
                <a:lnTo>
                  <a:pt x="3062355" y="2286000"/>
                </a:lnTo>
                <a:lnTo>
                  <a:pt x="0" y="2286000"/>
                </a:lnTo>
                <a:close/>
              </a:path>
            </a:pathLst>
          </a:custGeom>
        </p:spPr>
        <p:txBody>
          <a:bodyPr wrap="square">
            <a:noAutofit/>
          </a:bodyPr>
          <a:lstStyle>
            <a:lvl1pPr marL="0" indent="0">
              <a:buNone/>
              <a:defRPr sz="900"/>
            </a:lvl1pPr>
          </a:lstStyle>
          <a:p>
            <a:endParaRPr lang="id-ID" dirty="0"/>
          </a:p>
        </p:txBody>
      </p:sp>
      <p:sp>
        <p:nvSpPr>
          <p:cNvPr id="39" name="Picture Placeholder 38"/>
          <p:cNvSpPr>
            <a:spLocks noGrp="1"/>
          </p:cNvSpPr>
          <p:nvPr>
            <p:ph type="pic" sz="quarter" idx="29"/>
          </p:nvPr>
        </p:nvSpPr>
        <p:spPr>
          <a:xfrm>
            <a:off x="2292076" y="0"/>
            <a:ext cx="2299112" cy="2286000"/>
          </a:xfrm>
          <a:custGeom>
            <a:avLst/>
            <a:gdLst>
              <a:gd name="connsiteX0" fmla="*/ 0 w 3065482"/>
              <a:gd name="connsiteY0" fmla="*/ 0 h 2286000"/>
              <a:gd name="connsiteX1" fmla="*/ 3065482 w 3065482"/>
              <a:gd name="connsiteY1" fmla="*/ 0 h 2286000"/>
              <a:gd name="connsiteX2" fmla="*/ 3065482 w 3065482"/>
              <a:gd name="connsiteY2" fmla="*/ 2286000 h 2286000"/>
              <a:gd name="connsiteX3" fmla="*/ 0 w 3065482"/>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65482" h="2286000">
                <a:moveTo>
                  <a:pt x="0" y="0"/>
                </a:moveTo>
                <a:lnTo>
                  <a:pt x="3065482" y="0"/>
                </a:lnTo>
                <a:lnTo>
                  <a:pt x="3065482" y="2286000"/>
                </a:lnTo>
                <a:lnTo>
                  <a:pt x="0" y="2286000"/>
                </a:lnTo>
                <a:close/>
              </a:path>
            </a:pathLst>
          </a:custGeom>
        </p:spPr>
        <p:txBody>
          <a:bodyPr wrap="square">
            <a:noAutofit/>
          </a:bodyPr>
          <a:lstStyle>
            <a:lvl1pPr marL="0" indent="0">
              <a:buNone/>
              <a:defRPr sz="900"/>
            </a:lvl1pPr>
          </a:lstStyle>
          <a:p>
            <a:endParaRPr lang="id-ID" dirty="0"/>
          </a:p>
        </p:txBody>
      </p:sp>
      <p:sp>
        <p:nvSpPr>
          <p:cNvPr id="40" name="Picture Placeholder 39"/>
          <p:cNvSpPr>
            <a:spLocks noGrp="1"/>
          </p:cNvSpPr>
          <p:nvPr>
            <p:ph type="pic" sz="quarter" idx="30"/>
          </p:nvPr>
        </p:nvSpPr>
        <p:spPr>
          <a:xfrm>
            <a:off x="2292077" y="2286000"/>
            <a:ext cx="2296766" cy="2286000"/>
          </a:xfrm>
          <a:custGeom>
            <a:avLst/>
            <a:gdLst>
              <a:gd name="connsiteX0" fmla="*/ 0 w 3062355"/>
              <a:gd name="connsiteY0" fmla="*/ 0 h 2286000"/>
              <a:gd name="connsiteX1" fmla="*/ 3062355 w 3062355"/>
              <a:gd name="connsiteY1" fmla="*/ 0 h 2286000"/>
              <a:gd name="connsiteX2" fmla="*/ 3062355 w 3062355"/>
              <a:gd name="connsiteY2" fmla="*/ 2286000 h 2286000"/>
              <a:gd name="connsiteX3" fmla="*/ 0 w 3062355"/>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62355" h="2286000">
                <a:moveTo>
                  <a:pt x="0" y="0"/>
                </a:moveTo>
                <a:lnTo>
                  <a:pt x="3062355" y="0"/>
                </a:lnTo>
                <a:lnTo>
                  <a:pt x="3062355" y="2286000"/>
                </a:lnTo>
                <a:lnTo>
                  <a:pt x="0" y="2286000"/>
                </a:lnTo>
                <a:close/>
              </a:path>
            </a:pathLst>
          </a:custGeom>
        </p:spPr>
        <p:txBody>
          <a:bodyPr wrap="square">
            <a:noAutofit/>
          </a:bodyPr>
          <a:lstStyle>
            <a:lvl1pPr marL="0" indent="0">
              <a:buNone/>
              <a:defRPr sz="900"/>
            </a:lvl1pPr>
          </a:lstStyle>
          <a:p>
            <a:endParaRPr lang="id-ID" dirty="0"/>
          </a:p>
        </p:txBody>
      </p:sp>
      <p:sp>
        <p:nvSpPr>
          <p:cNvPr id="41" name="Picture Placeholder 40"/>
          <p:cNvSpPr>
            <a:spLocks noGrp="1"/>
          </p:cNvSpPr>
          <p:nvPr>
            <p:ph type="pic" sz="quarter" idx="31"/>
          </p:nvPr>
        </p:nvSpPr>
        <p:spPr>
          <a:xfrm>
            <a:off x="1" y="0"/>
            <a:ext cx="2299112" cy="2286000"/>
          </a:xfrm>
          <a:custGeom>
            <a:avLst/>
            <a:gdLst>
              <a:gd name="connsiteX0" fmla="*/ 0 w 3065482"/>
              <a:gd name="connsiteY0" fmla="*/ 0 h 2286000"/>
              <a:gd name="connsiteX1" fmla="*/ 3065482 w 3065482"/>
              <a:gd name="connsiteY1" fmla="*/ 0 h 2286000"/>
              <a:gd name="connsiteX2" fmla="*/ 3065482 w 3065482"/>
              <a:gd name="connsiteY2" fmla="*/ 2286000 h 2286000"/>
              <a:gd name="connsiteX3" fmla="*/ 0 w 3065482"/>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65482" h="2286000">
                <a:moveTo>
                  <a:pt x="0" y="0"/>
                </a:moveTo>
                <a:lnTo>
                  <a:pt x="3065482" y="0"/>
                </a:lnTo>
                <a:lnTo>
                  <a:pt x="3065482" y="2286000"/>
                </a:lnTo>
                <a:lnTo>
                  <a:pt x="0" y="2286000"/>
                </a:lnTo>
                <a:close/>
              </a:path>
            </a:pathLst>
          </a:custGeom>
        </p:spPr>
        <p:txBody>
          <a:bodyPr wrap="square">
            <a:noAutofit/>
          </a:bodyPr>
          <a:lstStyle>
            <a:lvl1pPr marL="0" indent="0">
              <a:buNone/>
              <a:defRPr sz="900"/>
            </a:lvl1pPr>
          </a:lstStyle>
          <a:p>
            <a:endParaRPr lang="id-ID" dirty="0"/>
          </a:p>
        </p:txBody>
      </p:sp>
      <p:sp>
        <p:nvSpPr>
          <p:cNvPr id="42" name="Picture Placeholder 41"/>
          <p:cNvSpPr>
            <a:spLocks noGrp="1"/>
          </p:cNvSpPr>
          <p:nvPr>
            <p:ph type="pic" sz="quarter" idx="32"/>
          </p:nvPr>
        </p:nvSpPr>
        <p:spPr>
          <a:xfrm>
            <a:off x="1" y="2286000"/>
            <a:ext cx="2296766" cy="2286000"/>
          </a:xfrm>
          <a:custGeom>
            <a:avLst/>
            <a:gdLst>
              <a:gd name="connsiteX0" fmla="*/ 0 w 3062355"/>
              <a:gd name="connsiteY0" fmla="*/ 0 h 2286000"/>
              <a:gd name="connsiteX1" fmla="*/ 3062355 w 3062355"/>
              <a:gd name="connsiteY1" fmla="*/ 0 h 2286000"/>
              <a:gd name="connsiteX2" fmla="*/ 3062355 w 3062355"/>
              <a:gd name="connsiteY2" fmla="*/ 2286000 h 2286000"/>
              <a:gd name="connsiteX3" fmla="*/ 0 w 3062355"/>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62355" h="2286000">
                <a:moveTo>
                  <a:pt x="0" y="0"/>
                </a:moveTo>
                <a:lnTo>
                  <a:pt x="3062355" y="0"/>
                </a:lnTo>
                <a:lnTo>
                  <a:pt x="3062355" y="2286000"/>
                </a:lnTo>
                <a:lnTo>
                  <a:pt x="0" y="2286000"/>
                </a:lnTo>
                <a:close/>
              </a:path>
            </a:pathLst>
          </a:custGeom>
        </p:spPr>
        <p:txBody>
          <a:bodyPr wrap="square">
            <a:noAutofit/>
          </a:bodyPr>
          <a:lstStyle>
            <a:lvl1pPr marL="0" indent="0">
              <a:buNone/>
              <a:defRPr sz="900"/>
            </a:lvl1pPr>
          </a:lstStyle>
          <a:p>
            <a:endParaRPr lang="id-ID" dirty="0"/>
          </a:p>
        </p:txBody>
      </p:sp>
      <p:pic>
        <p:nvPicPr>
          <p:cNvPr id="14" name="Picture 13">
            <a:extLst>
              <a:ext uri="{FF2B5EF4-FFF2-40B4-BE49-F238E27FC236}">
                <a16:creationId xmlns:a16="http://schemas.microsoft.com/office/drawing/2014/main" xmlns="" id="{79C31810-46BF-44D4-AFCC-1EB5B5A351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59" t="20641" r="7949" b="24492"/>
          <a:stretch/>
        </p:blipFill>
        <p:spPr>
          <a:xfrm>
            <a:off x="266958" y="6250243"/>
            <a:ext cx="784950" cy="509734"/>
          </a:xfrm>
          <a:prstGeom prst="rect">
            <a:avLst/>
          </a:prstGeom>
        </p:spPr>
      </p:pic>
      <p:sp>
        <p:nvSpPr>
          <p:cNvPr id="15" name="TextBox 14">
            <a:extLst>
              <a:ext uri="{FF2B5EF4-FFF2-40B4-BE49-F238E27FC236}">
                <a16:creationId xmlns:a16="http://schemas.microsoft.com/office/drawing/2014/main" xmlns="" id="{FB5FB38D-388E-48AC-8698-AB4086372623}"/>
              </a:ext>
            </a:extLst>
          </p:cNvPr>
          <p:cNvSpPr txBox="1"/>
          <p:nvPr userDrawn="1"/>
        </p:nvSpPr>
        <p:spPr>
          <a:xfrm>
            <a:off x="1154091" y="6471272"/>
            <a:ext cx="4520081" cy="246221"/>
          </a:xfrm>
          <a:prstGeom prst="rect">
            <a:avLst/>
          </a:prstGeom>
          <a:noFill/>
        </p:spPr>
        <p:txBody>
          <a:bodyPr wrap="square" rtlCol="0">
            <a:spAutoFit/>
          </a:bodyPr>
          <a:lstStyle/>
          <a:p>
            <a:r>
              <a:rPr lang="en-US" sz="1000" dirty="0"/>
              <a:t>mustbenefits.org        406.457.4400                 Follow us at @MUSTbenefits  </a:t>
            </a:r>
          </a:p>
        </p:txBody>
      </p:sp>
      <p:cxnSp>
        <p:nvCxnSpPr>
          <p:cNvPr id="16" name="Straight Connector 15">
            <a:extLst>
              <a:ext uri="{FF2B5EF4-FFF2-40B4-BE49-F238E27FC236}">
                <a16:creationId xmlns:a16="http://schemas.microsoft.com/office/drawing/2014/main" xmlns="" id="{1FC5829B-00AF-4ABB-B4DB-C91CEE23C321}"/>
              </a:ext>
            </a:extLst>
          </p:cNvPr>
          <p:cNvCxnSpPr>
            <a:cxnSpLocks/>
          </p:cNvCxnSpPr>
          <p:nvPr userDrawn="1"/>
        </p:nvCxnSpPr>
        <p:spPr>
          <a:xfrm>
            <a:off x="2396965"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68BB34AD-33AE-4944-87A2-E3755BF7C15C}"/>
              </a:ext>
            </a:extLst>
          </p:cNvPr>
          <p:cNvCxnSpPr>
            <a:cxnSpLocks/>
          </p:cNvCxnSpPr>
          <p:nvPr userDrawn="1"/>
        </p:nvCxnSpPr>
        <p:spPr>
          <a:xfrm>
            <a:off x="3449524"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xmlns="" id="{789DE209-4DE6-4C7E-846B-BB51F2ACD6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10148" y="6477391"/>
            <a:ext cx="243412" cy="243412"/>
          </a:xfrm>
          <a:prstGeom prst="rect">
            <a:avLst/>
          </a:prstGeom>
        </p:spPr>
      </p:pic>
      <p:sp>
        <p:nvSpPr>
          <p:cNvPr id="19" name="Rectangle: Top Corners Rounded 18">
            <a:extLst>
              <a:ext uri="{FF2B5EF4-FFF2-40B4-BE49-F238E27FC236}">
                <a16:creationId xmlns:a16="http://schemas.microsoft.com/office/drawing/2014/main" xmlns="" id="{F14FA413-7CA8-442B-AC54-05E1E0376EDD}"/>
              </a:ext>
            </a:extLst>
          </p:cNvPr>
          <p:cNvSpPr/>
          <p:nvPr userDrawn="1"/>
        </p:nvSpPr>
        <p:spPr>
          <a:xfrm rot="16200000" flipH="1">
            <a:off x="8636408" y="6223873"/>
            <a:ext cx="315099" cy="700086"/>
          </a:xfrm>
          <a:prstGeom prst="round2SameRect">
            <a:avLst/>
          </a:prstGeom>
          <a:solidFill>
            <a:srgbClr val="76C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xmlns="" id="{7D1CFE2E-7239-4363-BFE1-CBEB509D0DFE}"/>
              </a:ext>
            </a:extLst>
          </p:cNvPr>
          <p:cNvSpPr txBox="1"/>
          <p:nvPr userDrawn="1"/>
        </p:nvSpPr>
        <p:spPr>
          <a:xfrm>
            <a:off x="8489729" y="6454465"/>
            <a:ext cx="322524" cy="230832"/>
          </a:xfrm>
          <a:prstGeom prst="rect">
            <a:avLst/>
          </a:prstGeom>
          <a:noFill/>
        </p:spPr>
        <p:txBody>
          <a:bodyPr wrap="none" rtlCol="0">
            <a:spAutoFit/>
          </a:bodyPr>
          <a:lstStyle/>
          <a:p>
            <a:pPr algn="ctr"/>
            <a:fld id="{260E2A6B-A809-4840-BF14-8648BC0BDF87}" type="slidenum">
              <a:rPr lang="id-ID" sz="900" b="1" smtClean="0">
                <a:solidFill>
                  <a:schemeClr val="bg1"/>
                </a:solidFill>
                <a:latin typeface="Montserrat Light" panose="00000400000000000000" pitchFamily="50" charset="0"/>
                <a:ea typeface="Lato Light" panose="020F0502020204030203" pitchFamily="34" charset="0"/>
                <a:cs typeface="Lato Light" panose="020F0502020204030203" pitchFamily="34" charset="0"/>
              </a:rPr>
              <a:pPr algn="ctr"/>
              <a:t>‹#›</a:t>
            </a:fld>
            <a:endParaRPr lang="id-ID" sz="900" dirty="0">
              <a:solidFill>
                <a:schemeClr val="bg1"/>
              </a:solidFill>
              <a:latin typeface="Montserrat Light" panose="00000400000000000000" pitchFamily="50"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26315604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4 navy block">
    <p:spTree>
      <p:nvGrpSpPr>
        <p:cNvPr id="1" name=""/>
        <p:cNvGrpSpPr/>
        <p:nvPr/>
      </p:nvGrpSpPr>
      <p:grpSpPr>
        <a:xfrm>
          <a:off x="0" y="0"/>
          <a:ext cx="0" cy="0"/>
          <a:chOff x="0" y="0"/>
          <a:chExt cx="0" cy="0"/>
        </a:xfrm>
      </p:grpSpPr>
      <p:sp>
        <p:nvSpPr>
          <p:cNvPr id="13" name="Navy banner"/>
          <p:cNvSpPr/>
          <p:nvPr userDrawn="1"/>
        </p:nvSpPr>
        <p:spPr>
          <a:xfrm>
            <a:off x="4080463" y="1295400"/>
            <a:ext cx="5063538" cy="4876800"/>
          </a:xfrm>
          <a:prstGeom prst="rect">
            <a:avLst/>
          </a:prstGeom>
          <a:solidFill>
            <a:srgbClr val="001F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dirty="0">
              <a:solidFill>
                <a:srgbClr val="BA122B"/>
              </a:solidFill>
            </a:endParaRP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3623262" cy="304800"/>
          </a:xfrm>
        </p:spPr>
        <p:txBody>
          <a:bodyPr anchor="ctr" anchorCtr="0"/>
          <a:lstStyle>
            <a:lvl1pPr marL="0" indent="0">
              <a:spcBef>
                <a:spcPts val="0"/>
              </a:spcBef>
              <a:spcAft>
                <a:spcPts val="200"/>
              </a:spcAft>
              <a:buFontTx/>
              <a:buNone/>
              <a:defRPr lang="en-US" sz="5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Edit Master text styles</a:t>
            </a:r>
          </a:p>
        </p:txBody>
      </p:sp>
      <p:sp>
        <p:nvSpPr>
          <p:cNvPr id="12" name="Sidebar Placeholder"/>
          <p:cNvSpPr>
            <a:spLocks noGrp="1"/>
          </p:cNvSpPr>
          <p:nvPr>
            <p:ph sz="quarter" idx="15"/>
          </p:nvPr>
        </p:nvSpPr>
        <p:spPr>
          <a:xfrm>
            <a:off x="4474346" y="1295400"/>
            <a:ext cx="4212454" cy="5181600"/>
          </a:xfrm>
        </p:spPr>
        <p:txBody>
          <a:bodyPr anchor="ctr"/>
          <a:lstStyle>
            <a:lvl1pPr marL="0" indent="0">
              <a:buFontTx/>
              <a:buNone/>
              <a:defRPr b="1">
                <a:solidFill>
                  <a:schemeClr val="bg1"/>
                </a:solidFill>
              </a:defRPr>
            </a:lvl1pPr>
          </a:lstStyle>
          <a:p>
            <a:pPr lvl="0"/>
            <a:r>
              <a:rPr lang="en-US"/>
              <a:t>Edit Master text styles</a:t>
            </a:r>
          </a:p>
        </p:txBody>
      </p:sp>
      <p:sp>
        <p:nvSpPr>
          <p:cNvPr id="5" name="Sidebar title"/>
          <p:cNvSpPr>
            <a:spLocks noGrp="1"/>
          </p:cNvSpPr>
          <p:nvPr>
            <p:ph type="body" sz="quarter" idx="16"/>
          </p:nvPr>
        </p:nvSpPr>
        <p:spPr>
          <a:xfrm flipV="1">
            <a:off x="4473575" y="1295400"/>
            <a:ext cx="4213225" cy="45719"/>
          </a:xfrm>
        </p:spPr>
        <p:txBody>
          <a:bodyPr/>
          <a:lstStyle>
            <a:lvl1pPr marL="0" indent="0">
              <a:lnSpc>
                <a:spcPct val="90000"/>
              </a:lnSpc>
              <a:spcBef>
                <a:spcPts val="0"/>
              </a:spcBef>
              <a:spcAft>
                <a:spcPts val="0"/>
              </a:spcAft>
              <a:buNone/>
              <a:defRPr sz="3000">
                <a:solidFill>
                  <a:schemeClr val="bg1"/>
                </a:solidFill>
              </a:defRPr>
            </a:lvl1pPr>
          </a:lstStyle>
          <a:p>
            <a:pPr lvl="0"/>
            <a:r>
              <a:rPr lang="en-US" dirty="0"/>
              <a:t>Edit Master text styles</a:t>
            </a:r>
          </a:p>
        </p:txBody>
      </p:sp>
      <p:sp>
        <p:nvSpPr>
          <p:cNvPr id="3" name="Content Placeholder 3:4"/>
          <p:cNvSpPr>
            <a:spLocks noGrp="1"/>
          </p:cNvSpPr>
          <p:nvPr>
            <p:ph idx="1"/>
          </p:nvPr>
        </p:nvSpPr>
        <p:spPr>
          <a:xfrm>
            <a:off x="457200" y="1600200"/>
            <a:ext cx="3399810" cy="4572000"/>
          </a:xfrm>
        </p:spPr>
        <p:txBody>
          <a:bodyPr/>
          <a:lstStyle>
            <a:lvl1pPr>
              <a:defRPr sz="2200"/>
            </a:lvl1pPr>
          </a:lstStyle>
          <a:p>
            <a:pPr lvl="0"/>
            <a:r>
              <a:rPr lang="en-US"/>
              <a:t>Edit Master text styles</a:t>
            </a:r>
          </a:p>
          <a:p>
            <a:pPr lvl="1"/>
            <a:r>
              <a:rPr lang="en-US"/>
              <a:t>Second level</a:t>
            </a:r>
          </a:p>
        </p:txBody>
      </p:sp>
      <p:sp>
        <p:nvSpPr>
          <p:cNvPr id="2" name="Title 1"/>
          <p:cNvSpPr>
            <a:spLocks noGrp="1"/>
          </p:cNvSpPr>
          <p:nvPr>
            <p:ph type="title"/>
          </p:nvPr>
        </p:nvSpPr>
        <p:spPr>
          <a:xfrm>
            <a:off x="457201" y="411480"/>
            <a:ext cx="3399809"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5473793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endParaRPr lang="en-US" dirty="0">
              <a:solidFill>
                <a:srgbClr val="FFFFFF">
                  <a:lumMod val="75000"/>
                </a:srgbClr>
              </a:solidFill>
            </a:endParaRPr>
          </a:p>
        </p:txBody>
      </p:sp>
      <p:sp>
        <p:nvSpPr>
          <p:cNvPr id="3" name="Content Placeholder 2"/>
          <p:cNvSpPr>
            <a:spLocks noGrp="1"/>
          </p:cNvSpPr>
          <p:nvPr>
            <p:ph idx="1"/>
          </p:nvPr>
        </p:nvSpPr>
        <p:spPr>
          <a:xfrm>
            <a:off x="457200" y="1295400"/>
            <a:ext cx="8229600" cy="4876800"/>
          </a:xfrm>
        </p:spPr>
        <p:txBody>
          <a:bodyPr/>
          <a:lstStyle>
            <a:lvl1pPr>
              <a:defRPr sz="2200"/>
            </a:lvl1pPr>
          </a:lstStyle>
          <a:p>
            <a:pPr lvl="0"/>
            <a:r>
              <a:rPr lang="en-US"/>
              <a:t>Edit Master text styles</a:t>
            </a:r>
          </a:p>
          <a:p>
            <a:pPr lvl="1"/>
            <a:r>
              <a:rPr lang="en-US"/>
              <a:t>Second level</a:t>
            </a: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5" name="Footnote"/>
          <p:cNvSpPr>
            <a:spLocks noGrp="1"/>
          </p:cNvSpPr>
          <p:nvPr>
            <p:ph type="body" sz="quarter" idx="13"/>
          </p:nvPr>
        </p:nvSpPr>
        <p:spPr>
          <a:xfrm>
            <a:off x="457200" y="6419851"/>
            <a:ext cx="8229600" cy="312420"/>
          </a:xfrm>
        </p:spPr>
        <p:txBody>
          <a:bodyPr anchor="b"/>
          <a:lstStyle>
            <a:lvl1pPr marL="0" indent="0">
              <a:spcAft>
                <a:spcPts val="300"/>
              </a:spcAft>
              <a:buFontTx/>
              <a:buNone/>
              <a:defRPr sz="800"/>
            </a:lvl1pPr>
          </a:lstStyle>
          <a:p>
            <a:pPr lvl="0"/>
            <a:r>
              <a:rPr lang="en-US"/>
              <a:t>Edit Master text styles</a:t>
            </a:r>
          </a:p>
        </p:txBody>
      </p:sp>
    </p:spTree>
    <p:extLst>
      <p:ext uri="{BB962C8B-B14F-4D97-AF65-F5344CB8AC3E}">
        <p14:creationId xmlns:p14="http://schemas.microsoft.com/office/powerpoint/2010/main" val="109907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461D0742-7041-470F-906A-3EDC22D57113}"/>
              </a:ext>
            </a:extLst>
          </p:cNvPr>
          <p:cNvSpPr/>
          <p:nvPr userDrawn="1"/>
        </p:nvSpPr>
        <p:spPr>
          <a:xfrm>
            <a:off x="811004" y="1362974"/>
            <a:ext cx="2360821" cy="32575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7" name="Content Placeholder 2">
            <a:extLst>
              <a:ext uri="{FF2B5EF4-FFF2-40B4-BE49-F238E27FC236}">
                <a16:creationId xmlns:a16="http://schemas.microsoft.com/office/drawing/2014/main" xmlns="" id="{FE70C7F7-EFD2-44E7-8168-E1CAD09D56AC}"/>
              </a:ext>
            </a:extLst>
          </p:cNvPr>
          <p:cNvSpPr>
            <a:spLocks noGrp="1"/>
          </p:cNvSpPr>
          <p:nvPr>
            <p:ph sz="half" idx="1"/>
          </p:nvPr>
        </p:nvSpPr>
        <p:spPr>
          <a:xfrm>
            <a:off x="811004" y="1404489"/>
            <a:ext cx="2360821" cy="3174520"/>
          </a:xfrm>
        </p:spPr>
        <p:txBody>
          <a:bodyPr>
            <a:normAutofit/>
          </a:bodyPr>
          <a:lstStyle>
            <a:lvl1pPr>
              <a:defRPr sz="2000"/>
            </a:lvl1pPr>
            <a:lvl2pPr marL="685800" indent="-228600">
              <a:buFont typeface="Century Gothic" panose="020B0502020202020204" pitchFamily="34" charset="0"/>
              <a:buChar char="›"/>
              <a:defRPr sz="1800"/>
            </a:lvl2pPr>
            <a:lvl3pPr>
              <a:defRPr sz="1600"/>
            </a:lvl3pPr>
            <a:lvl4pPr>
              <a:defRPr/>
            </a:lvl4pPr>
            <a:lvl5pPr>
              <a:defRPr/>
            </a:lvl5pPr>
          </a:lstStyle>
          <a:p>
            <a:pPr lvl="0"/>
            <a:r>
              <a:rPr lang="en-US" dirty="0"/>
              <a:t>Edit Master text styles</a:t>
            </a:r>
          </a:p>
          <a:p>
            <a:pPr lvl="1"/>
            <a:r>
              <a:rPr lang="en-US" dirty="0"/>
              <a:t>Second level</a:t>
            </a:r>
          </a:p>
          <a:p>
            <a:pPr lvl="2"/>
            <a:r>
              <a:rPr lang="en-US" dirty="0"/>
              <a:t>Third level</a:t>
            </a:r>
          </a:p>
        </p:txBody>
      </p:sp>
      <p:pic>
        <p:nvPicPr>
          <p:cNvPr id="9" name="Picture Placeholder 28">
            <a:extLst>
              <a:ext uri="{FF2B5EF4-FFF2-40B4-BE49-F238E27FC236}">
                <a16:creationId xmlns:a16="http://schemas.microsoft.com/office/drawing/2014/main" xmlns="" id="{DAF5229F-1154-48DF-9AF7-E36BABEFF8A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1392" r="11392"/>
          <a:stretch>
            <a:fillRect/>
          </a:stretch>
        </p:blipFill>
        <p:spPr>
          <a:xfrm>
            <a:off x="6601027" y="4325906"/>
            <a:ext cx="2110871" cy="1816819"/>
          </a:xfrm>
          <a:prstGeom prst="rect">
            <a:avLst/>
          </a:prstGeom>
        </p:spPr>
      </p:pic>
      <p:sp>
        <p:nvSpPr>
          <p:cNvPr id="11" name="Rectangle 10">
            <a:extLst>
              <a:ext uri="{FF2B5EF4-FFF2-40B4-BE49-F238E27FC236}">
                <a16:creationId xmlns:a16="http://schemas.microsoft.com/office/drawing/2014/main" xmlns="" id="{64530337-971C-49BD-B677-14F93C02217C}"/>
              </a:ext>
            </a:extLst>
          </p:cNvPr>
          <p:cNvSpPr/>
          <p:nvPr userDrawn="1"/>
        </p:nvSpPr>
        <p:spPr>
          <a:xfrm>
            <a:off x="3391589" y="1362974"/>
            <a:ext cx="2360821" cy="32575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 name="Rectangle 6">
            <a:extLst>
              <a:ext uri="{FF2B5EF4-FFF2-40B4-BE49-F238E27FC236}">
                <a16:creationId xmlns:a16="http://schemas.microsoft.com/office/drawing/2014/main" xmlns="" id="{72250874-E4E9-430D-AFB6-5FC2949BD745}"/>
              </a:ext>
            </a:extLst>
          </p:cNvPr>
          <p:cNvSpPr/>
          <p:nvPr userDrawn="1"/>
        </p:nvSpPr>
        <p:spPr>
          <a:xfrm>
            <a:off x="3391589" y="1363055"/>
            <a:ext cx="2360821" cy="3257550"/>
          </a:xfrm>
          <a:prstGeom prst="rect">
            <a:avLst/>
          </a:prstGeom>
          <a:noFill/>
          <a:ln w="76200">
            <a:solidFill>
              <a:srgbClr val="EB68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 name="Rectangle 7">
            <a:extLst>
              <a:ext uri="{FF2B5EF4-FFF2-40B4-BE49-F238E27FC236}">
                <a16:creationId xmlns:a16="http://schemas.microsoft.com/office/drawing/2014/main" xmlns="" id="{23D180CD-7B4B-499C-8871-30258E19F6D0}"/>
              </a:ext>
            </a:extLst>
          </p:cNvPr>
          <p:cNvSpPr/>
          <p:nvPr userDrawn="1"/>
        </p:nvSpPr>
        <p:spPr>
          <a:xfrm>
            <a:off x="811004" y="1363055"/>
            <a:ext cx="2360821" cy="3257550"/>
          </a:xfrm>
          <a:prstGeom prst="rect">
            <a:avLst/>
          </a:prstGeom>
          <a:noFill/>
          <a:ln w="76200">
            <a:solidFill>
              <a:srgbClr val="76C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4" name="Rectangle 13">
            <a:extLst>
              <a:ext uri="{FF2B5EF4-FFF2-40B4-BE49-F238E27FC236}">
                <a16:creationId xmlns:a16="http://schemas.microsoft.com/office/drawing/2014/main" xmlns="" id="{E8DF2B49-295C-4464-A253-28DECFE42D4B}"/>
              </a:ext>
            </a:extLst>
          </p:cNvPr>
          <p:cNvSpPr/>
          <p:nvPr userDrawn="1"/>
        </p:nvSpPr>
        <p:spPr>
          <a:xfrm>
            <a:off x="5972173" y="1362973"/>
            <a:ext cx="2360821" cy="32575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0" name="Rectangle 9">
            <a:extLst>
              <a:ext uri="{FF2B5EF4-FFF2-40B4-BE49-F238E27FC236}">
                <a16:creationId xmlns:a16="http://schemas.microsoft.com/office/drawing/2014/main" xmlns="" id="{92C4FD32-B639-44A0-8C8D-B8B38C081443}"/>
              </a:ext>
            </a:extLst>
          </p:cNvPr>
          <p:cNvSpPr/>
          <p:nvPr userDrawn="1"/>
        </p:nvSpPr>
        <p:spPr>
          <a:xfrm>
            <a:off x="5972174" y="1363055"/>
            <a:ext cx="2360821" cy="3257550"/>
          </a:xfrm>
          <a:prstGeom prst="rect">
            <a:avLst/>
          </a:prstGeom>
          <a:noFill/>
          <a:ln w="76200">
            <a:solidFill>
              <a:srgbClr val="001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6" name="Content Placeholder 2">
            <a:extLst>
              <a:ext uri="{FF2B5EF4-FFF2-40B4-BE49-F238E27FC236}">
                <a16:creationId xmlns:a16="http://schemas.microsoft.com/office/drawing/2014/main" xmlns="" id="{3C968F00-7D3A-40E1-8095-A89216E5DC71}"/>
              </a:ext>
            </a:extLst>
          </p:cNvPr>
          <p:cNvSpPr>
            <a:spLocks noGrp="1"/>
          </p:cNvSpPr>
          <p:nvPr>
            <p:ph sz="half" idx="16"/>
          </p:nvPr>
        </p:nvSpPr>
        <p:spPr>
          <a:xfrm>
            <a:off x="3428162" y="1404488"/>
            <a:ext cx="2360821" cy="3174520"/>
          </a:xfrm>
        </p:spPr>
        <p:txBody>
          <a:bodyPr>
            <a:normAutofit/>
          </a:bodyPr>
          <a:lstStyle>
            <a:lvl1pPr>
              <a:defRPr sz="2000"/>
            </a:lvl1pPr>
            <a:lvl2pPr marL="685800" indent="-228600">
              <a:buFont typeface="Century Gothic" panose="020B0502020202020204" pitchFamily="34" charset="0"/>
              <a:buChar char="›"/>
              <a:defRPr sz="1800"/>
            </a:lvl2pPr>
            <a:lvl3pPr>
              <a:defRPr sz="1600"/>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8" name="Content Placeholder 2">
            <a:extLst>
              <a:ext uri="{FF2B5EF4-FFF2-40B4-BE49-F238E27FC236}">
                <a16:creationId xmlns:a16="http://schemas.microsoft.com/office/drawing/2014/main" xmlns="" id="{0ECBBBC3-9F83-4A49-BAB0-BC31DC45A16E}"/>
              </a:ext>
            </a:extLst>
          </p:cNvPr>
          <p:cNvSpPr>
            <a:spLocks noGrp="1"/>
          </p:cNvSpPr>
          <p:nvPr>
            <p:ph sz="half" idx="17"/>
          </p:nvPr>
        </p:nvSpPr>
        <p:spPr>
          <a:xfrm>
            <a:off x="5972173" y="1404488"/>
            <a:ext cx="2360821" cy="3174520"/>
          </a:xfrm>
        </p:spPr>
        <p:txBody>
          <a:bodyPr>
            <a:normAutofit/>
          </a:bodyPr>
          <a:lstStyle>
            <a:lvl1pPr>
              <a:defRPr sz="2000"/>
            </a:lvl1pPr>
            <a:lvl2pPr marL="685800" indent="-228600">
              <a:buFont typeface="Century Gothic" panose="020B0502020202020204" pitchFamily="34" charset="0"/>
              <a:buChar char="›"/>
              <a:defRPr sz="1800"/>
            </a:lvl2pPr>
            <a:lvl3pPr>
              <a:defRPr sz="1600"/>
            </a:lvl3pPr>
            <a:lvl4pPr>
              <a:defRPr/>
            </a:lvl4pPr>
            <a:lvl5pPr>
              <a:defRPr/>
            </a:lvl5pPr>
          </a:lstStyle>
          <a:p>
            <a:pPr lvl="0"/>
            <a:r>
              <a:rPr lang="en-US" dirty="0"/>
              <a:t>Edit Master text styles</a:t>
            </a:r>
          </a:p>
          <a:p>
            <a:pPr lvl="1"/>
            <a:r>
              <a:rPr lang="en-US" dirty="0"/>
              <a:t>Second level</a:t>
            </a:r>
          </a:p>
          <a:p>
            <a:pPr lvl="2"/>
            <a:r>
              <a:rPr lang="en-US" dirty="0"/>
              <a:t>Third level</a:t>
            </a:r>
          </a:p>
        </p:txBody>
      </p:sp>
      <p:pic>
        <p:nvPicPr>
          <p:cNvPr id="19" name="Picture Placeholder 26">
            <a:extLst>
              <a:ext uri="{FF2B5EF4-FFF2-40B4-BE49-F238E27FC236}">
                <a16:creationId xmlns:a16="http://schemas.microsoft.com/office/drawing/2014/main" xmlns="" id="{1BBDA975-D668-46C3-94FF-869E1FEF7B8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1372" r="11372"/>
          <a:stretch>
            <a:fillRect/>
          </a:stretch>
        </p:blipFill>
        <p:spPr>
          <a:xfrm>
            <a:off x="5010162" y="4852727"/>
            <a:ext cx="1484495" cy="1277699"/>
          </a:xfrm>
          <a:prstGeom prst="rect">
            <a:avLst/>
          </a:prstGeom>
        </p:spPr>
      </p:pic>
      <p:sp>
        <p:nvSpPr>
          <p:cNvPr id="20" name="Title 1">
            <a:extLst>
              <a:ext uri="{FF2B5EF4-FFF2-40B4-BE49-F238E27FC236}">
                <a16:creationId xmlns:a16="http://schemas.microsoft.com/office/drawing/2014/main" xmlns="" id="{61B450E6-26DB-456E-A705-7FDF812F9DEB}"/>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22" name="Text Placeholder 13">
            <a:extLst>
              <a:ext uri="{FF2B5EF4-FFF2-40B4-BE49-F238E27FC236}">
                <a16:creationId xmlns:a16="http://schemas.microsoft.com/office/drawing/2014/main" xmlns="" id="{EDC5ACDD-3C2C-441A-9992-71D15607614B}"/>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2492352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9" name="Picture Placeholder 28">
            <a:extLst>
              <a:ext uri="{FF2B5EF4-FFF2-40B4-BE49-F238E27FC236}">
                <a16:creationId xmlns:a16="http://schemas.microsoft.com/office/drawing/2014/main" xmlns="" id="{DAF5229F-1154-48DF-9AF7-E36BABEFF8A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1392" r="11392"/>
          <a:stretch>
            <a:fillRect/>
          </a:stretch>
        </p:blipFill>
        <p:spPr>
          <a:xfrm>
            <a:off x="6601027" y="4325906"/>
            <a:ext cx="2110871" cy="1816819"/>
          </a:xfrm>
          <a:prstGeom prst="rect">
            <a:avLst/>
          </a:prstGeom>
        </p:spPr>
      </p:pic>
      <p:sp>
        <p:nvSpPr>
          <p:cNvPr id="11" name="Rectangle 10">
            <a:extLst>
              <a:ext uri="{FF2B5EF4-FFF2-40B4-BE49-F238E27FC236}">
                <a16:creationId xmlns:a16="http://schemas.microsoft.com/office/drawing/2014/main" xmlns="" id="{64530337-971C-49BD-B677-14F93C02217C}"/>
              </a:ext>
            </a:extLst>
          </p:cNvPr>
          <p:cNvSpPr/>
          <p:nvPr userDrawn="1"/>
        </p:nvSpPr>
        <p:spPr>
          <a:xfrm>
            <a:off x="3391589" y="1362974"/>
            <a:ext cx="2360821" cy="35787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 name="Rectangle 6">
            <a:extLst>
              <a:ext uri="{FF2B5EF4-FFF2-40B4-BE49-F238E27FC236}">
                <a16:creationId xmlns:a16="http://schemas.microsoft.com/office/drawing/2014/main" xmlns="" id="{72250874-E4E9-430D-AFB6-5FC2949BD745}"/>
              </a:ext>
            </a:extLst>
          </p:cNvPr>
          <p:cNvSpPr/>
          <p:nvPr userDrawn="1"/>
        </p:nvSpPr>
        <p:spPr>
          <a:xfrm>
            <a:off x="3391589" y="1363055"/>
            <a:ext cx="2360821" cy="3640266"/>
          </a:xfrm>
          <a:prstGeom prst="rect">
            <a:avLst/>
          </a:prstGeom>
          <a:noFill/>
          <a:ln w="76200">
            <a:solidFill>
              <a:srgbClr val="EB68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4" name="Rectangle 13">
            <a:extLst>
              <a:ext uri="{FF2B5EF4-FFF2-40B4-BE49-F238E27FC236}">
                <a16:creationId xmlns:a16="http://schemas.microsoft.com/office/drawing/2014/main" xmlns="" id="{E8DF2B49-295C-4464-A253-28DECFE42D4B}"/>
              </a:ext>
            </a:extLst>
          </p:cNvPr>
          <p:cNvSpPr/>
          <p:nvPr userDrawn="1"/>
        </p:nvSpPr>
        <p:spPr>
          <a:xfrm>
            <a:off x="5972173" y="1362973"/>
            <a:ext cx="2360821" cy="32575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0" name="Rectangle 9">
            <a:extLst>
              <a:ext uri="{FF2B5EF4-FFF2-40B4-BE49-F238E27FC236}">
                <a16:creationId xmlns:a16="http://schemas.microsoft.com/office/drawing/2014/main" xmlns="" id="{92C4FD32-B639-44A0-8C8D-B8B38C081443}"/>
              </a:ext>
            </a:extLst>
          </p:cNvPr>
          <p:cNvSpPr/>
          <p:nvPr userDrawn="1"/>
        </p:nvSpPr>
        <p:spPr>
          <a:xfrm>
            <a:off x="5972174" y="1363055"/>
            <a:ext cx="2360821" cy="3257550"/>
          </a:xfrm>
          <a:prstGeom prst="rect">
            <a:avLst/>
          </a:prstGeom>
          <a:noFill/>
          <a:ln w="76200">
            <a:solidFill>
              <a:srgbClr val="001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6" name="Content Placeholder 2">
            <a:extLst>
              <a:ext uri="{FF2B5EF4-FFF2-40B4-BE49-F238E27FC236}">
                <a16:creationId xmlns:a16="http://schemas.microsoft.com/office/drawing/2014/main" xmlns="" id="{3C968F00-7D3A-40E1-8095-A89216E5DC71}"/>
              </a:ext>
            </a:extLst>
          </p:cNvPr>
          <p:cNvSpPr>
            <a:spLocks noGrp="1"/>
          </p:cNvSpPr>
          <p:nvPr>
            <p:ph sz="half" idx="16"/>
          </p:nvPr>
        </p:nvSpPr>
        <p:spPr>
          <a:xfrm>
            <a:off x="3444775" y="1394244"/>
            <a:ext cx="2307636" cy="3547481"/>
          </a:xfrm>
        </p:spPr>
        <p:txBody>
          <a:bodyPr>
            <a:normAutofit/>
          </a:bodyPr>
          <a:lstStyle>
            <a:lvl1pPr>
              <a:defRPr sz="2000"/>
            </a:lvl1pPr>
            <a:lvl2pPr marL="685800" indent="-228600">
              <a:buFont typeface="Century Gothic" panose="020B0502020202020204" pitchFamily="34" charset="0"/>
              <a:buChar char="›"/>
              <a:defRPr sz="1800"/>
            </a:lvl2pPr>
            <a:lvl3pPr>
              <a:defRPr sz="1600"/>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8" name="Content Placeholder 2">
            <a:extLst>
              <a:ext uri="{FF2B5EF4-FFF2-40B4-BE49-F238E27FC236}">
                <a16:creationId xmlns:a16="http://schemas.microsoft.com/office/drawing/2014/main" xmlns="" id="{0ECBBBC3-9F83-4A49-BAB0-BC31DC45A16E}"/>
              </a:ext>
            </a:extLst>
          </p:cNvPr>
          <p:cNvSpPr>
            <a:spLocks noGrp="1"/>
          </p:cNvSpPr>
          <p:nvPr>
            <p:ph sz="half" idx="17"/>
          </p:nvPr>
        </p:nvSpPr>
        <p:spPr>
          <a:xfrm>
            <a:off x="5972173" y="1404488"/>
            <a:ext cx="2360821" cy="3174520"/>
          </a:xfrm>
        </p:spPr>
        <p:txBody>
          <a:bodyPr>
            <a:normAutofit/>
          </a:bodyPr>
          <a:lstStyle>
            <a:lvl1pPr>
              <a:defRPr sz="2000"/>
            </a:lvl1pPr>
            <a:lvl2pPr marL="685800" indent="-228600">
              <a:buFont typeface="Century Gothic" panose="020B0502020202020204" pitchFamily="34" charset="0"/>
              <a:buChar char="›"/>
              <a:defRPr sz="1800"/>
            </a:lvl2pPr>
            <a:lvl3pPr>
              <a:defRPr sz="1600"/>
            </a:lvl3pPr>
            <a:lvl4pPr>
              <a:defRPr/>
            </a:lvl4pPr>
            <a:lvl5pPr>
              <a:defRPr/>
            </a:lvl5pPr>
          </a:lstStyle>
          <a:p>
            <a:pPr lvl="0"/>
            <a:r>
              <a:rPr lang="en-US" dirty="0"/>
              <a:t>Edit Master text styles</a:t>
            </a:r>
          </a:p>
          <a:p>
            <a:pPr lvl="1"/>
            <a:r>
              <a:rPr lang="en-US" dirty="0"/>
              <a:t>Second level</a:t>
            </a:r>
          </a:p>
          <a:p>
            <a:pPr lvl="2"/>
            <a:r>
              <a:rPr lang="en-US" dirty="0"/>
              <a:t>Third level</a:t>
            </a:r>
          </a:p>
        </p:txBody>
      </p:sp>
      <p:pic>
        <p:nvPicPr>
          <p:cNvPr id="19" name="Picture Placeholder 26">
            <a:extLst>
              <a:ext uri="{FF2B5EF4-FFF2-40B4-BE49-F238E27FC236}">
                <a16:creationId xmlns:a16="http://schemas.microsoft.com/office/drawing/2014/main" xmlns="" id="{1BBDA975-D668-46C3-94FF-869E1FEF7B8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1372" r="11372"/>
          <a:stretch>
            <a:fillRect/>
          </a:stretch>
        </p:blipFill>
        <p:spPr>
          <a:xfrm>
            <a:off x="5010162" y="4852727"/>
            <a:ext cx="1484495" cy="1277699"/>
          </a:xfrm>
          <a:prstGeom prst="rect">
            <a:avLst/>
          </a:prstGeom>
        </p:spPr>
      </p:pic>
      <p:sp>
        <p:nvSpPr>
          <p:cNvPr id="22" name="Title 1">
            <a:extLst>
              <a:ext uri="{FF2B5EF4-FFF2-40B4-BE49-F238E27FC236}">
                <a16:creationId xmlns:a16="http://schemas.microsoft.com/office/drawing/2014/main" xmlns="" id="{1B767B47-441D-4605-AC8C-1C592D17D17F}"/>
              </a:ext>
            </a:extLst>
          </p:cNvPr>
          <p:cNvSpPr>
            <a:spLocks noGrp="1"/>
          </p:cNvSpPr>
          <p:nvPr>
            <p:ph type="title" hasCustomPrompt="1"/>
          </p:nvPr>
        </p:nvSpPr>
        <p:spPr>
          <a:xfrm>
            <a:off x="585520" y="384600"/>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24" name="Text Placeholder 13">
            <a:extLst>
              <a:ext uri="{FF2B5EF4-FFF2-40B4-BE49-F238E27FC236}">
                <a16:creationId xmlns:a16="http://schemas.microsoft.com/office/drawing/2014/main" xmlns="" id="{CC3063FD-35FC-4DF6-826D-A0E4F35435C4}"/>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4063056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xmlns="" id="{FE70C7F7-EFD2-44E7-8168-E1CAD09D56AC}"/>
              </a:ext>
            </a:extLst>
          </p:cNvPr>
          <p:cNvSpPr>
            <a:spLocks noGrp="1"/>
          </p:cNvSpPr>
          <p:nvPr>
            <p:ph sz="half" idx="1"/>
          </p:nvPr>
        </p:nvSpPr>
        <p:spPr>
          <a:xfrm>
            <a:off x="628648" y="1311215"/>
            <a:ext cx="5332205" cy="4753872"/>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pic>
        <p:nvPicPr>
          <p:cNvPr id="7" name="Picture Placeholder 27">
            <a:extLst>
              <a:ext uri="{FF2B5EF4-FFF2-40B4-BE49-F238E27FC236}">
                <a16:creationId xmlns:a16="http://schemas.microsoft.com/office/drawing/2014/main" xmlns="" id="{F821A63F-B8DE-44F6-A6F4-9CEB9276D1A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1201" r="11201"/>
          <a:stretch>
            <a:fillRect/>
          </a:stretch>
        </p:blipFill>
        <p:spPr>
          <a:xfrm>
            <a:off x="6422481" y="1564851"/>
            <a:ext cx="2165860" cy="1864149"/>
          </a:xfrm>
          <a:prstGeom prst="rect">
            <a:avLst/>
          </a:prstGeom>
        </p:spPr>
      </p:pic>
      <p:pic>
        <p:nvPicPr>
          <p:cNvPr id="14" name="Picture 13" descr="A group of people on a beach&#10;&#10;Description automatically generated">
            <a:extLst>
              <a:ext uri="{FF2B5EF4-FFF2-40B4-BE49-F238E27FC236}">
                <a16:creationId xmlns:a16="http://schemas.microsoft.com/office/drawing/2014/main" xmlns="" id="{DA9E0AEC-15B2-4FE0-BD95-8B5A3BE841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8997" y="4318517"/>
            <a:ext cx="1276350" cy="1543849"/>
          </a:xfrm>
          <a:prstGeom prst="rect">
            <a:avLst/>
          </a:prstGeom>
        </p:spPr>
      </p:pic>
      <p:pic>
        <p:nvPicPr>
          <p:cNvPr id="11" name="Picture 10" descr="A picture containing indoor&#10;&#10;Description automatically generated">
            <a:extLst>
              <a:ext uri="{FF2B5EF4-FFF2-40B4-BE49-F238E27FC236}">
                <a16:creationId xmlns:a16="http://schemas.microsoft.com/office/drawing/2014/main" xmlns="" id="{B50B6CF2-85C6-46C5-87D9-FF04FADC2C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91270" y="3549769"/>
            <a:ext cx="1323816" cy="1139404"/>
          </a:xfrm>
          <a:prstGeom prst="rect">
            <a:avLst/>
          </a:prstGeom>
        </p:spPr>
      </p:pic>
      <p:sp>
        <p:nvSpPr>
          <p:cNvPr id="9" name="Title 1">
            <a:extLst>
              <a:ext uri="{FF2B5EF4-FFF2-40B4-BE49-F238E27FC236}">
                <a16:creationId xmlns:a16="http://schemas.microsoft.com/office/drawing/2014/main" xmlns="" id="{AAB6D5EF-A0A3-4D2F-9615-50D10AEE9372}"/>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2" name="Text Placeholder 13">
            <a:extLst>
              <a:ext uri="{FF2B5EF4-FFF2-40B4-BE49-F238E27FC236}">
                <a16:creationId xmlns:a16="http://schemas.microsoft.com/office/drawing/2014/main" xmlns="" id="{BD4A16E7-4ABE-469C-B8E1-7A5D743A9694}"/>
              </a:ext>
            </a:extLst>
          </p:cNvPr>
          <p:cNvSpPr>
            <a:spLocks noGrp="1"/>
          </p:cNvSpPr>
          <p:nvPr>
            <p:ph type="body" sz="quarter" idx="15"/>
          </p:nvPr>
        </p:nvSpPr>
        <p:spPr>
          <a:xfrm>
            <a:off x="585518" y="908074"/>
            <a:ext cx="7886699" cy="300329"/>
          </a:xfrm>
        </p:spPr>
        <p:txBody>
          <a:bodyPr>
            <a:noAutofit/>
          </a:bodyPr>
          <a:lstStyle>
            <a:lvl1pPr marL="0" indent="0" algn="l">
              <a:buNone/>
              <a:defRPr sz="14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16022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room filled with lots of furniture&#10;&#10;Description automatically generated">
            <a:extLst>
              <a:ext uri="{FF2B5EF4-FFF2-40B4-BE49-F238E27FC236}">
                <a16:creationId xmlns:a16="http://schemas.microsoft.com/office/drawing/2014/main" xmlns="" id="{6A63E3FC-53A3-4634-B358-423419014D0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44863" r="15067" b="8280"/>
          <a:stretch/>
        </p:blipFill>
        <p:spPr>
          <a:xfrm>
            <a:off x="-1" y="1232658"/>
            <a:ext cx="3390181" cy="5159515"/>
          </a:xfrm>
          <a:prstGeom prst="rect">
            <a:avLst/>
          </a:prstGeom>
        </p:spPr>
      </p:pic>
      <p:sp>
        <p:nvSpPr>
          <p:cNvPr id="10" name="Rectangle 9">
            <a:extLst>
              <a:ext uri="{FF2B5EF4-FFF2-40B4-BE49-F238E27FC236}">
                <a16:creationId xmlns:a16="http://schemas.microsoft.com/office/drawing/2014/main" xmlns="" id="{6939ACD1-A549-427B-AF9A-DDE70D993D00}"/>
              </a:ext>
            </a:extLst>
          </p:cNvPr>
          <p:cNvSpPr/>
          <p:nvPr userDrawn="1"/>
        </p:nvSpPr>
        <p:spPr>
          <a:xfrm rot="10800000">
            <a:off x="-3" y="1232657"/>
            <a:ext cx="8515348" cy="5159515"/>
          </a:xfrm>
          <a:prstGeom prst="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1" name="Content Placeholder 2">
            <a:extLst>
              <a:ext uri="{FF2B5EF4-FFF2-40B4-BE49-F238E27FC236}">
                <a16:creationId xmlns:a16="http://schemas.microsoft.com/office/drawing/2014/main" xmlns="" id="{5585A710-3B2E-4FDB-AD60-9BE4B26D37D9}"/>
              </a:ext>
            </a:extLst>
          </p:cNvPr>
          <p:cNvSpPr>
            <a:spLocks noGrp="1"/>
          </p:cNvSpPr>
          <p:nvPr>
            <p:ph sz="half" idx="1"/>
          </p:nvPr>
        </p:nvSpPr>
        <p:spPr>
          <a:xfrm>
            <a:off x="3390180" y="1232658"/>
            <a:ext cx="5125165" cy="5159515"/>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pic>
        <p:nvPicPr>
          <p:cNvPr id="19" name="Picture 18" descr="A drawing of a cartoon character&#10;&#10;Description automatically generated">
            <a:extLst>
              <a:ext uri="{FF2B5EF4-FFF2-40B4-BE49-F238E27FC236}">
                <a16:creationId xmlns:a16="http://schemas.microsoft.com/office/drawing/2014/main" xmlns="" id="{8124050A-44DB-45AF-8A2D-E4D05CA0546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9296" y="6199152"/>
            <a:ext cx="784947" cy="497665"/>
          </a:xfrm>
          <a:prstGeom prst="rect">
            <a:avLst/>
          </a:prstGeom>
        </p:spPr>
      </p:pic>
      <p:sp>
        <p:nvSpPr>
          <p:cNvPr id="8" name="Title 1">
            <a:extLst>
              <a:ext uri="{FF2B5EF4-FFF2-40B4-BE49-F238E27FC236}">
                <a16:creationId xmlns:a16="http://schemas.microsoft.com/office/drawing/2014/main" xmlns="" id="{6410DFF1-AD89-459B-A4A4-4312FAD64C60}"/>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2" name="Text Placeholder 13">
            <a:extLst>
              <a:ext uri="{FF2B5EF4-FFF2-40B4-BE49-F238E27FC236}">
                <a16:creationId xmlns:a16="http://schemas.microsoft.com/office/drawing/2014/main" xmlns="" id="{E2AE8050-1C91-45A3-84B2-FFAF7F46EA90}"/>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4069292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6C7C6634-D290-4FBF-80D9-B74E1909433D}"/>
              </a:ext>
            </a:extLst>
          </p:cNvPr>
          <p:cNvSpPr/>
          <p:nvPr userDrawn="1"/>
        </p:nvSpPr>
        <p:spPr>
          <a:xfrm rot="5400000">
            <a:off x="3950897" y="2424024"/>
            <a:ext cx="6857999" cy="2009954"/>
          </a:xfrm>
          <a:prstGeom prst="rect">
            <a:avLst/>
          </a:prstGeom>
          <a:gradFill flip="none" rotWithShape="1">
            <a:gsLst>
              <a:gs pos="0">
                <a:srgbClr val="00A98E"/>
              </a:gs>
              <a:gs pos="46000">
                <a:srgbClr val="76C4D5"/>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Content Placeholder 2">
            <a:extLst>
              <a:ext uri="{FF2B5EF4-FFF2-40B4-BE49-F238E27FC236}">
                <a16:creationId xmlns:a16="http://schemas.microsoft.com/office/drawing/2014/main" xmlns="" id="{5585A710-3B2E-4FDB-AD60-9BE4B26D37D9}"/>
              </a:ext>
            </a:extLst>
          </p:cNvPr>
          <p:cNvSpPr>
            <a:spLocks noGrp="1"/>
          </p:cNvSpPr>
          <p:nvPr>
            <p:ph sz="half" idx="1"/>
          </p:nvPr>
        </p:nvSpPr>
        <p:spPr>
          <a:xfrm>
            <a:off x="585518" y="1216111"/>
            <a:ext cx="5671940" cy="4891392"/>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pic>
        <p:nvPicPr>
          <p:cNvPr id="19" name="Picture 18" descr="A drawing of a cartoon character&#10;&#10;Description automatically generated">
            <a:extLst>
              <a:ext uri="{FF2B5EF4-FFF2-40B4-BE49-F238E27FC236}">
                <a16:creationId xmlns:a16="http://schemas.microsoft.com/office/drawing/2014/main" xmlns="" id="{8124050A-44DB-45AF-8A2D-E4D05CA054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9296" y="6199152"/>
            <a:ext cx="784947" cy="497665"/>
          </a:xfrm>
          <a:prstGeom prst="rect">
            <a:avLst/>
          </a:prstGeom>
        </p:spPr>
      </p:pic>
      <p:sp>
        <p:nvSpPr>
          <p:cNvPr id="8" name="Title 1">
            <a:extLst>
              <a:ext uri="{FF2B5EF4-FFF2-40B4-BE49-F238E27FC236}">
                <a16:creationId xmlns:a16="http://schemas.microsoft.com/office/drawing/2014/main" xmlns="" id="{6410DFF1-AD89-459B-A4A4-4312FAD64C60}"/>
              </a:ext>
            </a:extLst>
          </p:cNvPr>
          <p:cNvSpPr>
            <a:spLocks noGrp="1"/>
          </p:cNvSpPr>
          <p:nvPr>
            <p:ph type="title" hasCustomPrompt="1"/>
          </p:nvPr>
        </p:nvSpPr>
        <p:spPr>
          <a:xfrm>
            <a:off x="585520" y="350096"/>
            <a:ext cx="5789399"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2" name="Text Placeholder 13">
            <a:extLst>
              <a:ext uri="{FF2B5EF4-FFF2-40B4-BE49-F238E27FC236}">
                <a16:creationId xmlns:a16="http://schemas.microsoft.com/office/drawing/2014/main" xmlns="" id="{E2AE8050-1C91-45A3-84B2-FFAF7F46EA90}"/>
              </a:ext>
            </a:extLst>
          </p:cNvPr>
          <p:cNvSpPr>
            <a:spLocks noGrp="1"/>
          </p:cNvSpPr>
          <p:nvPr>
            <p:ph type="body" sz="quarter" idx="15"/>
          </p:nvPr>
        </p:nvSpPr>
        <p:spPr>
          <a:xfrm>
            <a:off x="585519" y="899448"/>
            <a:ext cx="5789400" cy="300329"/>
          </a:xfrm>
        </p:spPr>
        <p:txBody>
          <a:bodyPr>
            <a:noAutofit/>
          </a:bodyPr>
          <a:lstStyle>
            <a:lvl1pPr marL="0" indent="0" algn="l">
              <a:buNone/>
              <a:defRPr sz="1300" i="1">
                <a:latin typeface="+mj-lt"/>
              </a:defRPr>
            </a:lvl1pPr>
          </a:lstStyle>
          <a:p>
            <a:r>
              <a:rPr lang="en-US" dirty="0"/>
              <a:t>Replace your subtitle in here </a:t>
            </a:r>
            <a:endParaRPr lang="id-ID" dirty="0"/>
          </a:p>
        </p:txBody>
      </p:sp>
      <p:grpSp>
        <p:nvGrpSpPr>
          <p:cNvPr id="5" name="Group 4">
            <a:extLst>
              <a:ext uri="{FF2B5EF4-FFF2-40B4-BE49-F238E27FC236}">
                <a16:creationId xmlns:a16="http://schemas.microsoft.com/office/drawing/2014/main" xmlns="" id="{18877F7C-976E-470E-8054-D6BD597A0833}"/>
              </a:ext>
            </a:extLst>
          </p:cNvPr>
          <p:cNvGrpSpPr/>
          <p:nvPr userDrawn="1"/>
        </p:nvGrpSpPr>
        <p:grpSpPr>
          <a:xfrm>
            <a:off x="6551857" y="110075"/>
            <a:ext cx="2360308" cy="6165019"/>
            <a:chOff x="6551857" y="110075"/>
            <a:chExt cx="2360308" cy="6165019"/>
          </a:xfrm>
        </p:grpSpPr>
        <p:pic>
          <p:nvPicPr>
            <p:cNvPr id="4" name="Picture 3" descr="A red apple&#10;&#10;Description automatically generated">
              <a:extLst>
                <a:ext uri="{FF2B5EF4-FFF2-40B4-BE49-F238E27FC236}">
                  <a16:creationId xmlns:a16="http://schemas.microsoft.com/office/drawing/2014/main" xmlns="" id="{0988BAFA-A7EE-460F-896E-BEE2F2144C1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571" r="16915"/>
            <a:stretch/>
          </p:blipFill>
          <p:spPr>
            <a:xfrm rot="1348649">
              <a:off x="6656052" y="110075"/>
              <a:ext cx="1481447" cy="1426077"/>
            </a:xfrm>
            <a:prstGeom prst="rect">
              <a:avLst/>
            </a:prstGeom>
          </p:spPr>
        </p:pic>
        <p:pic>
          <p:nvPicPr>
            <p:cNvPr id="16" name="Picture 15" descr="A person sitting at a table using a computer&#10;&#10;Description generated with very high confidence">
              <a:extLst>
                <a:ext uri="{FF2B5EF4-FFF2-40B4-BE49-F238E27FC236}">
                  <a16:creationId xmlns:a16="http://schemas.microsoft.com/office/drawing/2014/main" xmlns="" id="{FE181C6E-A282-4C8E-BC40-7F764DD8980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321" t="2615" b="2332"/>
            <a:stretch/>
          </p:blipFill>
          <p:spPr>
            <a:xfrm rot="20523895" flipH="1">
              <a:off x="6677965" y="4761720"/>
              <a:ext cx="1930633" cy="1513374"/>
            </a:xfrm>
            <a:prstGeom prst="rect">
              <a:avLst/>
            </a:prstGeom>
          </p:spPr>
        </p:pic>
        <p:pic>
          <p:nvPicPr>
            <p:cNvPr id="9" name="Picture 8" descr="A person walking a dog&#10;&#10;Description generated with very high confidence">
              <a:extLst>
                <a:ext uri="{FF2B5EF4-FFF2-40B4-BE49-F238E27FC236}">
                  <a16:creationId xmlns:a16="http://schemas.microsoft.com/office/drawing/2014/main" xmlns="" id="{2E77B40F-6BB2-4C7B-AFF5-BADF6FAE742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9033" t="792" r="24211" b="8219"/>
            <a:stretch/>
          </p:blipFill>
          <p:spPr>
            <a:xfrm>
              <a:off x="6551857" y="1613360"/>
              <a:ext cx="2360308" cy="3062162"/>
            </a:xfrm>
            <a:prstGeom prst="rect">
              <a:avLst/>
            </a:prstGeom>
          </p:spPr>
        </p:pic>
      </p:grpSp>
    </p:spTree>
    <p:extLst>
      <p:ext uri="{BB962C8B-B14F-4D97-AF65-F5344CB8AC3E}">
        <p14:creationId xmlns:p14="http://schemas.microsoft.com/office/powerpoint/2010/main" val="34733166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21558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a:extLst>
              <a:ext uri="{FF2B5EF4-FFF2-40B4-BE49-F238E27FC236}">
                <a16:creationId xmlns:a16="http://schemas.microsoft.com/office/drawing/2014/main" xmlns="" id="{A6DCF4DE-2529-4DEA-BA38-2BBFEB6B4DF3}"/>
              </a:ext>
            </a:extLst>
          </p:cNvPr>
          <p:cNvSpPr txBox="1"/>
          <p:nvPr userDrawn="1"/>
        </p:nvSpPr>
        <p:spPr>
          <a:xfrm>
            <a:off x="1154091" y="6471272"/>
            <a:ext cx="4520081" cy="246221"/>
          </a:xfrm>
          <a:prstGeom prst="rect">
            <a:avLst/>
          </a:prstGeom>
          <a:noFill/>
        </p:spPr>
        <p:txBody>
          <a:bodyPr wrap="square" rtlCol="0">
            <a:spAutoFit/>
          </a:bodyPr>
          <a:lstStyle/>
          <a:p>
            <a:r>
              <a:rPr lang="en-US" sz="1000" dirty="0"/>
              <a:t>mustbenefits.org        406.457.4400                 Follow us at @MUSTbenefits  </a:t>
            </a:r>
          </a:p>
        </p:txBody>
      </p:sp>
      <p:cxnSp>
        <p:nvCxnSpPr>
          <p:cNvPr id="14" name="Straight Connector 13">
            <a:extLst>
              <a:ext uri="{FF2B5EF4-FFF2-40B4-BE49-F238E27FC236}">
                <a16:creationId xmlns:a16="http://schemas.microsoft.com/office/drawing/2014/main" xmlns="" id="{1779F693-BCA5-4F9C-A7B0-76DF6FA41042}"/>
              </a:ext>
            </a:extLst>
          </p:cNvPr>
          <p:cNvCxnSpPr>
            <a:cxnSpLocks/>
          </p:cNvCxnSpPr>
          <p:nvPr userDrawn="1"/>
        </p:nvCxnSpPr>
        <p:spPr>
          <a:xfrm>
            <a:off x="2396965"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72C185DB-0074-49BE-AAFB-6066E3579AFF}"/>
              </a:ext>
            </a:extLst>
          </p:cNvPr>
          <p:cNvCxnSpPr>
            <a:cxnSpLocks/>
          </p:cNvCxnSpPr>
          <p:nvPr userDrawn="1"/>
        </p:nvCxnSpPr>
        <p:spPr>
          <a:xfrm>
            <a:off x="3449524"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xmlns="" id="{D5DA5A75-43E7-4688-8D24-A6D712EC5551}"/>
              </a:ext>
            </a:extLst>
          </p:cNvPr>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3610148" y="6477391"/>
            <a:ext cx="243412" cy="243412"/>
          </a:xfrm>
          <a:prstGeom prst="rect">
            <a:avLst/>
          </a:prstGeom>
        </p:spPr>
      </p:pic>
      <p:sp>
        <p:nvSpPr>
          <p:cNvPr id="7" name="Rectangle: Top Corners Rounded 6">
            <a:extLst>
              <a:ext uri="{FF2B5EF4-FFF2-40B4-BE49-F238E27FC236}">
                <a16:creationId xmlns:a16="http://schemas.microsoft.com/office/drawing/2014/main" xmlns="" id="{18DC2FAC-C901-470E-B0BC-CC36933EA816}"/>
              </a:ext>
            </a:extLst>
          </p:cNvPr>
          <p:cNvSpPr/>
          <p:nvPr userDrawn="1"/>
        </p:nvSpPr>
        <p:spPr>
          <a:xfrm rot="16200000" flipH="1">
            <a:off x="8636408" y="6223873"/>
            <a:ext cx="315099" cy="700086"/>
          </a:xfrm>
          <a:prstGeom prst="round2SameRect">
            <a:avLst/>
          </a:prstGeom>
          <a:solidFill>
            <a:srgbClr val="76C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xmlns="" id="{7B5D797A-CBA2-4835-9662-D448D339BD1B}"/>
              </a:ext>
            </a:extLst>
          </p:cNvPr>
          <p:cNvSpPr txBox="1"/>
          <p:nvPr userDrawn="1"/>
        </p:nvSpPr>
        <p:spPr>
          <a:xfrm>
            <a:off x="8489729" y="6454465"/>
            <a:ext cx="322524" cy="230832"/>
          </a:xfrm>
          <a:prstGeom prst="rect">
            <a:avLst/>
          </a:prstGeom>
          <a:noFill/>
        </p:spPr>
        <p:txBody>
          <a:bodyPr wrap="none" rtlCol="0">
            <a:spAutoFit/>
          </a:bodyPr>
          <a:lstStyle/>
          <a:p>
            <a:pPr algn="ctr"/>
            <a:fld id="{260E2A6B-A809-4840-BF14-8648BC0BDF87}" type="slidenum">
              <a:rPr lang="id-ID" sz="900" b="1" smtClean="0">
                <a:solidFill>
                  <a:schemeClr val="bg1"/>
                </a:solidFill>
                <a:latin typeface="Montserrat Light" panose="00000400000000000000" pitchFamily="50" charset="0"/>
                <a:ea typeface="Lato Light" panose="020F0502020204030203" pitchFamily="34" charset="0"/>
                <a:cs typeface="Lato Light" panose="020F0502020204030203" pitchFamily="34" charset="0"/>
              </a:rPr>
              <a:pPr algn="ctr"/>
              <a:t>‹#›</a:t>
            </a:fld>
            <a:endParaRPr lang="id-ID" sz="900" dirty="0">
              <a:solidFill>
                <a:schemeClr val="bg1"/>
              </a:solidFill>
              <a:latin typeface="Montserrat Light" panose="00000400000000000000" pitchFamily="50" charset="0"/>
              <a:ea typeface="Lato Light" panose="020F0502020204030203" pitchFamily="34" charset="0"/>
              <a:cs typeface="Lato Light" panose="020F0502020204030203" pitchFamily="34" charset="0"/>
            </a:endParaRPr>
          </a:p>
        </p:txBody>
      </p:sp>
      <p:pic>
        <p:nvPicPr>
          <p:cNvPr id="18" name="Picture 17" descr="A drawing of a cartoon character&#10;&#10;Description automatically generated">
            <a:extLst>
              <a:ext uri="{FF2B5EF4-FFF2-40B4-BE49-F238E27FC236}">
                <a16:creationId xmlns:a16="http://schemas.microsoft.com/office/drawing/2014/main" xmlns="" id="{0FD4029F-EFBB-4577-8EB0-B0EDA67580F6}"/>
              </a:ext>
            </a:extLst>
          </p:cNvPr>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347369" y="6193411"/>
            <a:ext cx="784947" cy="497665"/>
          </a:xfrm>
          <a:prstGeom prst="rect">
            <a:avLst/>
          </a:prstGeom>
        </p:spPr>
      </p:pic>
    </p:spTree>
    <p:extLst>
      <p:ext uri="{BB962C8B-B14F-4D97-AF65-F5344CB8AC3E}">
        <p14:creationId xmlns:p14="http://schemas.microsoft.com/office/powerpoint/2010/main" val="2280579901"/>
      </p:ext>
    </p:extLst>
  </p:cSld>
  <p:clrMap bg1="lt1" tx1="dk1" bg2="lt2" tx2="dk2" accent1="accent1" accent2="accent2" accent3="accent3" accent4="accent4" accent5="accent5" accent6="accent6" hlink="hlink" folHlink="folHlink"/>
  <p:sldLayoutIdLst>
    <p:sldLayoutId id="2147483761" r:id="rId1"/>
    <p:sldLayoutId id="2147483738" r:id="rId2"/>
    <p:sldLayoutId id="2147483739" r:id="rId3"/>
    <p:sldLayoutId id="2147483764" r:id="rId4"/>
    <p:sldLayoutId id="2147483751" r:id="rId5"/>
    <p:sldLayoutId id="2147483762" r:id="rId6"/>
    <p:sldLayoutId id="2147483740" r:id="rId7"/>
    <p:sldLayoutId id="2147483741" r:id="rId8"/>
    <p:sldLayoutId id="2147483773" r:id="rId9"/>
    <p:sldLayoutId id="2147483760" r:id="rId10"/>
    <p:sldLayoutId id="2147483742" r:id="rId11"/>
    <p:sldLayoutId id="2147483744" r:id="rId12"/>
    <p:sldLayoutId id="2147483743" r:id="rId13"/>
    <p:sldLayoutId id="2147483746" r:id="rId14"/>
    <p:sldLayoutId id="2147483745" r:id="rId15"/>
    <p:sldLayoutId id="2147483748" r:id="rId16"/>
    <p:sldLayoutId id="2147483766" r:id="rId17"/>
    <p:sldLayoutId id="2147483747" r:id="rId18"/>
    <p:sldLayoutId id="2147483752" r:id="rId19"/>
    <p:sldLayoutId id="2147483755" r:id="rId20"/>
    <p:sldLayoutId id="2147483754" r:id="rId21"/>
    <p:sldLayoutId id="2147483756" r:id="rId22"/>
    <p:sldLayoutId id="2147483772" r:id="rId23"/>
    <p:sldLayoutId id="2147483771" r:id="rId24"/>
    <p:sldLayoutId id="2147483758" r:id="rId25"/>
    <p:sldLayoutId id="2147483757" r:id="rId26"/>
    <p:sldLayoutId id="2147483759" r:id="rId27"/>
    <p:sldLayoutId id="2147483749" r:id="rId28"/>
    <p:sldLayoutId id="2147483682" r:id="rId29"/>
    <p:sldLayoutId id="2147483765" r:id="rId30"/>
    <p:sldLayoutId id="2147483676" r:id="rId31"/>
    <p:sldLayoutId id="2147483763" r:id="rId32"/>
    <p:sldLayoutId id="2147483770" r:id="rId33"/>
    <p:sldLayoutId id="2147483767" r:id="rId34"/>
    <p:sldLayoutId id="2147483768" r:id="rId35"/>
    <p:sldLayoutId id="2147483677" r:id="rId36"/>
    <p:sldLayoutId id="2147483678" r:id="rId37"/>
    <p:sldLayoutId id="2147483679" r:id="rId38"/>
    <p:sldLayoutId id="2147483680" r:id="rId39"/>
    <p:sldLayoutId id="2147483681" r:id="rId40"/>
    <p:sldLayoutId id="2147483683" r:id="rId41"/>
    <p:sldLayoutId id="2147483684" r:id="rId42"/>
    <p:sldLayoutId id="2147483685" r:id="rId43"/>
    <p:sldLayoutId id="2147483686" r:id="rId44"/>
    <p:sldLayoutId id="2147483737" r:id="rId45"/>
    <p:sldLayoutId id="2147483750" r:id="rId46"/>
    <p:sldLayoutId id="2147483774" r:id="rId47"/>
    <p:sldLayoutId id="2147483775" r:id="rId48"/>
  </p:sldLayoutIdLst>
  <p:txStyles>
    <p:titleStyle>
      <a:lvl1pPr algn="ctr" defTabSz="914400" rtl="0" eaLnBrk="1" latinLnBrk="0" hangingPunct="1">
        <a:lnSpc>
          <a:spcPct val="90000"/>
        </a:lnSpc>
        <a:spcBef>
          <a:spcPct val="0"/>
        </a:spcBef>
        <a:buNone/>
        <a:defRPr sz="3200" kern="1200">
          <a:solidFill>
            <a:srgbClr val="00A98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CBC7296-3A08-4814-9B46-A3D403DD8A51}"/>
              </a:ext>
            </a:extLst>
          </p:cNvPr>
          <p:cNvSpPr>
            <a:spLocks noGrp="1"/>
          </p:cNvSpPr>
          <p:nvPr>
            <p:ph type="body" sz="quarter" idx="10"/>
          </p:nvPr>
        </p:nvSpPr>
        <p:spPr>
          <a:xfrm>
            <a:off x="718233" y="4855802"/>
            <a:ext cx="7311622" cy="957263"/>
          </a:xfrm>
        </p:spPr>
        <p:txBody>
          <a:bodyPr/>
          <a:lstStyle/>
          <a:p>
            <a:r>
              <a:rPr lang="en-US" dirty="0"/>
              <a:t>2019 MASBO CONFERENCE  • GREAT FALLS, MONTANA</a:t>
            </a:r>
          </a:p>
        </p:txBody>
      </p:sp>
      <p:sp>
        <p:nvSpPr>
          <p:cNvPr id="3" name="Title 2">
            <a:extLst>
              <a:ext uri="{FF2B5EF4-FFF2-40B4-BE49-F238E27FC236}">
                <a16:creationId xmlns:a16="http://schemas.microsoft.com/office/drawing/2014/main" xmlns="" id="{32016E4A-1129-4C2E-9339-8D27B3DBB6E7}"/>
              </a:ext>
            </a:extLst>
          </p:cNvPr>
          <p:cNvSpPr>
            <a:spLocks noGrp="1"/>
          </p:cNvSpPr>
          <p:nvPr>
            <p:ph type="title"/>
          </p:nvPr>
        </p:nvSpPr>
        <p:spPr>
          <a:xfrm>
            <a:off x="638333" y="4274330"/>
            <a:ext cx="8683221" cy="599369"/>
          </a:xfrm>
        </p:spPr>
        <p:txBody>
          <a:bodyPr/>
          <a:lstStyle/>
          <a:p>
            <a:r>
              <a:rPr lang="en-US" sz="5000" dirty="0"/>
              <a:t>BEING A SMART SHOPPER</a:t>
            </a:r>
          </a:p>
        </p:txBody>
      </p:sp>
    </p:spTree>
    <p:extLst>
      <p:ext uri="{BB962C8B-B14F-4D97-AF65-F5344CB8AC3E}">
        <p14:creationId xmlns:p14="http://schemas.microsoft.com/office/powerpoint/2010/main" val="2590231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10C264-167B-4D49-990B-6A551643439E}"/>
              </a:ext>
            </a:extLst>
          </p:cNvPr>
          <p:cNvSpPr>
            <a:spLocks noGrp="1"/>
          </p:cNvSpPr>
          <p:nvPr>
            <p:ph type="title"/>
          </p:nvPr>
        </p:nvSpPr>
        <p:spPr>
          <a:xfrm>
            <a:off x="628650" y="389587"/>
            <a:ext cx="7886700" cy="584023"/>
          </a:xfrm>
        </p:spPr>
        <p:txBody>
          <a:bodyPr/>
          <a:lstStyle/>
          <a:p>
            <a:r>
              <a:rPr lang="en-US" dirty="0"/>
              <a:t>CARE OPTIONS</a:t>
            </a:r>
          </a:p>
        </p:txBody>
      </p:sp>
      <p:sp>
        <p:nvSpPr>
          <p:cNvPr id="3" name="Text Placeholder 2">
            <a:extLst>
              <a:ext uri="{FF2B5EF4-FFF2-40B4-BE49-F238E27FC236}">
                <a16:creationId xmlns:a16="http://schemas.microsoft.com/office/drawing/2014/main" xmlns="" id="{29935D6A-AEEE-4EB2-967F-02C2970C4C76}"/>
              </a:ext>
            </a:extLst>
          </p:cNvPr>
          <p:cNvSpPr>
            <a:spLocks noGrp="1"/>
          </p:cNvSpPr>
          <p:nvPr>
            <p:ph type="body" sz="quarter" idx="4294967295"/>
          </p:nvPr>
        </p:nvSpPr>
        <p:spPr>
          <a:xfrm>
            <a:off x="628648" y="848912"/>
            <a:ext cx="7886699" cy="300329"/>
          </a:xfrm>
        </p:spPr>
        <p:txBody>
          <a:bodyPr>
            <a:normAutofit/>
          </a:bodyPr>
          <a:lstStyle/>
          <a:p>
            <a:pPr marL="0" indent="0">
              <a:buNone/>
            </a:pPr>
            <a:r>
              <a:rPr lang="en-US" sz="1300" i="1" dirty="0"/>
              <a:t>CAREHERE HEALTH CENTERS—alternate ways to access care</a:t>
            </a:r>
          </a:p>
        </p:txBody>
      </p:sp>
      <p:sp>
        <p:nvSpPr>
          <p:cNvPr id="6" name="Rectangle: Rounded Corners 5">
            <a:extLst>
              <a:ext uri="{FF2B5EF4-FFF2-40B4-BE49-F238E27FC236}">
                <a16:creationId xmlns:a16="http://schemas.microsoft.com/office/drawing/2014/main" xmlns="" id="{412B6140-1A70-4B8C-86F2-A816FF3E584D}"/>
              </a:ext>
            </a:extLst>
          </p:cNvPr>
          <p:cNvSpPr/>
          <p:nvPr/>
        </p:nvSpPr>
        <p:spPr>
          <a:xfrm>
            <a:off x="628648" y="1260809"/>
            <a:ext cx="3455213" cy="4488057"/>
          </a:xfrm>
          <a:prstGeom prst="roundRect">
            <a:avLst/>
          </a:prstGeom>
          <a:solidFill>
            <a:srgbClr val="76C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2C0068F-C92F-4358-A727-8D36C26E64AD}"/>
              </a:ext>
            </a:extLst>
          </p:cNvPr>
          <p:cNvSpPr txBox="1"/>
          <p:nvPr/>
        </p:nvSpPr>
        <p:spPr>
          <a:xfrm>
            <a:off x="720436" y="1503109"/>
            <a:ext cx="3256565" cy="4147289"/>
          </a:xfrm>
          <a:prstGeom prst="rect">
            <a:avLst/>
          </a:prstGeom>
          <a:noFill/>
        </p:spPr>
        <p:txBody>
          <a:bodyPr wrap="square" rtlCol="0">
            <a:spAutoFit/>
          </a:bodyPr>
          <a:lstStyle/>
          <a:p>
            <a:pPr marL="341313"/>
            <a:endParaRPr lang="en-US" sz="1400" b="1" dirty="0">
              <a:solidFill>
                <a:srgbClr val="FFFFFF"/>
              </a:solidFill>
            </a:endParaRPr>
          </a:p>
          <a:p>
            <a:pPr marL="341313"/>
            <a:endParaRPr lang="en-US" sz="1400" b="1" dirty="0">
              <a:solidFill>
                <a:srgbClr val="FFFFFF"/>
              </a:solidFill>
            </a:endParaRPr>
          </a:p>
          <a:p>
            <a:pPr marL="347663" indent="-171450">
              <a:buFont typeface="Wingdings" panose="05000000000000000000" pitchFamily="2" charset="2"/>
              <a:buChar char="§"/>
            </a:pPr>
            <a:r>
              <a:rPr lang="en-US" sz="1150" b="1" dirty="0">
                <a:solidFill>
                  <a:srgbClr val="FFFFFF"/>
                </a:solidFill>
              </a:rPr>
              <a:t>Chronic Disease Management</a:t>
            </a:r>
          </a:p>
          <a:p>
            <a:pPr marL="347663" indent="-171450">
              <a:buFont typeface="Wingdings" panose="05000000000000000000" pitchFamily="2" charset="2"/>
              <a:buChar char="§"/>
            </a:pPr>
            <a:r>
              <a:rPr lang="en-US" sz="1150" b="1" dirty="0">
                <a:solidFill>
                  <a:srgbClr val="FFFFFF"/>
                </a:solidFill>
              </a:rPr>
              <a:t>Health Coaching Services</a:t>
            </a:r>
          </a:p>
          <a:p>
            <a:pPr marL="347663" indent="-171450">
              <a:buFont typeface="Wingdings" panose="05000000000000000000" pitchFamily="2" charset="2"/>
              <a:buChar char="§"/>
            </a:pPr>
            <a:r>
              <a:rPr lang="en-US" sz="1150" b="1" dirty="0">
                <a:solidFill>
                  <a:srgbClr val="FFFFFF"/>
                </a:solidFill>
              </a:rPr>
              <a:t>Care for Infections &amp; Colds</a:t>
            </a:r>
          </a:p>
          <a:p>
            <a:pPr marL="347663" indent="-171450">
              <a:buFont typeface="Wingdings" panose="05000000000000000000" pitchFamily="2" charset="2"/>
              <a:buChar char="§"/>
            </a:pPr>
            <a:r>
              <a:rPr lang="en-US" sz="1150" b="1" dirty="0">
                <a:solidFill>
                  <a:srgbClr val="FFFFFF"/>
                </a:solidFill>
              </a:rPr>
              <a:t>Flu &amp; Allergy Treatments</a:t>
            </a:r>
          </a:p>
          <a:p>
            <a:pPr marL="347663" indent="-171450">
              <a:buFont typeface="Wingdings" panose="05000000000000000000" pitchFamily="2" charset="2"/>
              <a:buChar char="§"/>
            </a:pPr>
            <a:r>
              <a:rPr lang="en-US" sz="1150" b="1" dirty="0">
                <a:solidFill>
                  <a:srgbClr val="FFFFFF"/>
                </a:solidFill>
              </a:rPr>
              <a:t>Well-Child Checkup</a:t>
            </a:r>
          </a:p>
          <a:p>
            <a:pPr marL="347663" indent="-171450">
              <a:buFont typeface="Wingdings" panose="05000000000000000000" pitchFamily="2" charset="2"/>
              <a:buChar char="§"/>
            </a:pPr>
            <a:r>
              <a:rPr lang="en-US" sz="1150" b="1" dirty="0">
                <a:solidFill>
                  <a:srgbClr val="FFFFFF"/>
                </a:solidFill>
              </a:rPr>
              <a:t>School Physicals</a:t>
            </a:r>
          </a:p>
          <a:p>
            <a:pPr marL="347663" indent="-171450">
              <a:buFont typeface="Wingdings" panose="05000000000000000000" pitchFamily="2" charset="2"/>
              <a:buChar char="§"/>
            </a:pPr>
            <a:r>
              <a:rPr lang="en-US" sz="1150" b="1" dirty="0">
                <a:solidFill>
                  <a:srgbClr val="FFFFFF"/>
                </a:solidFill>
              </a:rPr>
              <a:t>Sports Physicals</a:t>
            </a:r>
          </a:p>
          <a:p>
            <a:pPr marL="347663" indent="-171450">
              <a:buFont typeface="Wingdings" panose="05000000000000000000" pitchFamily="2" charset="2"/>
              <a:buChar char="§"/>
            </a:pPr>
            <a:r>
              <a:rPr lang="en-US" sz="1150" b="1" dirty="0">
                <a:solidFill>
                  <a:srgbClr val="FFFFFF"/>
                </a:solidFill>
              </a:rPr>
              <a:t>Annual Health Screenings</a:t>
            </a:r>
          </a:p>
          <a:p>
            <a:pPr marL="347663" indent="-171450">
              <a:buFont typeface="Wingdings" panose="05000000000000000000" pitchFamily="2" charset="2"/>
              <a:buChar char="§"/>
            </a:pPr>
            <a:r>
              <a:rPr lang="en-US" sz="1150" b="1" dirty="0">
                <a:solidFill>
                  <a:srgbClr val="FFFFFF"/>
                </a:solidFill>
              </a:rPr>
              <a:t>Stress Management</a:t>
            </a:r>
          </a:p>
          <a:p>
            <a:pPr marL="347663" indent="-171450">
              <a:buFont typeface="Wingdings" panose="05000000000000000000" pitchFamily="2" charset="2"/>
              <a:buChar char="§"/>
            </a:pPr>
            <a:r>
              <a:rPr lang="en-US" sz="1150" b="1" dirty="0">
                <a:solidFill>
                  <a:srgbClr val="FFFFFF"/>
                </a:solidFill>
              </a:rPr>
              <a:t>Tobacco Cessation</a:t>
            </a:r>
          </a:p>
          <a:p>
            <a:pPr marL="347663" indent="-171450">
              <a:buFont typeface="Wingdings" panose="05000000000000000000" pitchFamily="2" charset="2"/>
              <a:buChar char="§"/>
            </a:pPr>
            <a:r>
              <a:rPr lang="en-US" sz="1150" b="1" dirty="0">
                <a:solidFill>
                  <a:srgbClr val="FFFFFF"/>
                </a:solidFill>
              </a:rPr>
              <a:t>Routine Blood Work</a:t>
            </a:r>
          </a:p>
          <a:p>
            <a:pPr marL="347663" indent="-171450">
              <a:buFont typeface="Wingdings" panose="05000000000000000000" pitchFamily="2" charset="2"/>
              <a:buChar char="§"/>
            </a:pPr>
            <a:r>
              <a:rPr lang="en-US" sz="1150" b="1" dirty="0">
                <a:solidFill>
                  <a:srgbClr val="FFFFFF"/>
                </a:solidFill>
              </a:rPr>
              <a:t>Skin Checks</a:t>
            </a:r>
          </a:p>
          <a:p>
            <a:pPr marL="347663" indent="-171450">
              <a:buFont typeface="Wingdings" panose="05000000000000000000" pitchFamily="2" charset="2"/>
              <a:buChar char="§"/>
            </a:pPr>
            <a:r>
              <a:rPr lang="en-US" sz="1150" b="1" dirty="0">
                <a:solidFill>
                  <a:srgbClr val="FFFFFF"/>
                </a:solidFill>
              </a:rPr>
              <a:t>Immunizations</a:t>
            </a:r>
          </a:p>
          <a:p>
            <a:pPr marL="347663" indent="-171450">
              <a:buFont typeface="Wingdings" panose="05000000000000000000" pitchFamily="2" charset="2"/>
              <a:buChar char="§"/>
            </a:pPr>
            <a:r>
              <a:rPr lang="en-US" sz="1150" b="1" dirty="0">
                <a:solidFill>
                  <a:srgbClr val="FFFFFF"/>
                </a:solidFill>
              </a:rPr>
              <a:t>Minor Stitches</a:t>
            </a:r>
          </a:p>
          <a:p>
            <a:pPr marL="347663" indent="-171450">
              <a:buFont typeface="Wingdings" panose="05000000000000000000" pitchFamily="2" charset="2"/>
              <a:buChar char="§"/>
            </a:pPr>
            <a:r>
              <a:rPr lang="en-US" sz="1150" b="1" dirty="0">
                <a:solidFill>
                  <a:srgbClr val="FFFFFF"/>
                </a:solidFill>
              </a:rPr>
              <a:t>Wellness Programs</a:t>
            </a:r>
          </a:p>
          <a:p>
            <a:pPr marL="347663" indent="-171450">
              <a:buFont typeface="Wingdings" panose="05000000000000000000" pitchFamily="2" charset="2"/>
              <a:buChar char="§"/>
            </a:pPr>
            <a:r>
              <a:rPr lang="en-US" sz="1150" b="1" dirty="0">
                <a:solidFill>
                  <a:srgbClr val="FFFFFF"/>
                </a:solidFill>
              </a:rPr>
              <a:t>Annual Exams</a:t>
            </a:r>
          </a:p>
          <a:p>
            <a:pPr marL="347663" indent="-171450">
              <a:buFont typeface="Wingdings" panose="05000000000000000000" pitchFamily="2" charset="2"/>
              <a:buChar char="§"/>
            </a:pPr>
            <a:r>
              <a:rPr lang="en-US" sz="1150" b="1" dirty="0">
                <a:solidFill>
                  <a:srgbClr val="FFFFFF"/>
                </a:solidFill>
              </a:rPr>
              <a:t>MRI &amp; Diagnostic Referrals</a:t>
            </a:r>
          </a:p>
          <a:p>
            <a:pPr marL="176213"/>
            <a:endParaRPr lang="en-US" sz="700" dirty="0">
              <a:solidFill>
                <a:srgbClr val="FFFFFF"/>
              </a:solidFill>
            </a:endParaRPr>
          </a:p>
          <a:p>
            <a:pPr marL="347663" indent="-171450">
              <a:buFont typeface="Century Gothic" panose="020B0502020202020204" pitchFamily="34" charset="0"/>
              <a:buChar char="―"/>
            </a:pPr>
            <a:r>
              <a:rPr lang="en-US" sz="1100" dirty="0">
                <a:solidFill>
                  <a:srgbClr val="FFFFFF"/>
                </a:solidFill>
              </a:rPr>
              <a:t>Zero cost for traditional plan (Basic, CM and RM Plans) members</a:t>
            </a:r>
          </a:p>
          <a:p>
            <a:pPr marL="347663" indent="-171450">
              <a:buFont typeface="Century Gothic" panose="020B0502020202020204" pitchFamily="34" charset="0"/>
              <a:buChar char="―"/>
            </a:pPr>
            <a:r>
              <a:rPr lang="en-US" sz="1100" dirty="0">
                <a:solidFill>
                  <a:srgbClr val="FFFFFF"/>
                </a:solidFill>
              </a:rPr>
              <a:t>$55 office charge HDHP members*</a:t>
            </a:r>
            <a:endParaRPr lang="en-US" sz="1600" b="1" dirty="0">
              <a:solidFill>
                <a:srgbClr val="002060"/>
              </a:solidFill>
            </a:endParaRPr>
          </a:p>
        </p:txBody>
      </p:sp>
      <p:sp>
        <p:nvSpPr>
          <p:cNvPr id="8" name="TextBox 7">
            <a:extLst>
              <a:ext uri="{FF2B5EF4-FFF2-40B4-BE49-F238E27FC236}">
                <a16:creationId xmlns:a16="http://schemas.microsoft.com/office/drawing/2014/main" xmlns="" id="{336EA981-9117-4912-AB71-21AEF45E337C}"/>
              </a:ext>
            </a:extLst>
          </p:cNvPr>
          <p:cNvSpPr txBox="1"/>
          <p:nvPr/>
        </p:nvSpPr>
        <p:spPr>
          <a:xfrm>
            <a:off x="502949" y="1554364"/>
            <a:ext cx="3474052" cy="338554"/>
          </a:xfrm>
          <a:prstGeom prst="rect">
            <a:avLst/>
          </a:prstGeom>
          <a:noFill/>
        </p:spPr>
        <p:txBody>
          <a:bodyPr wrap="square" rtlCol="0">
            <a:spAutoFit/>
          </a:bodyPr>
          <a:lstStyle/>
          <a:p>
            <a:pPr algn="ctr"/>
            <a:r>
              <a:rPr lang="en-US" sz="1600" b="1" dirty="0">
                <a:solidFill>
                  <a:srgbClr val="001F5B"/>
                </a:solidFill>
              </a:rPr>
              <a:t>CAREHERE SERVICES</a:t>
            </a:r>
          </a:p>
        </p:txBody>
      </p:sp>
      <p:pic>
        <p:nvPicPr>
          <p:cNvPr id="10" name="Picture 9" descr="A person in a white shirt&#10;&#10;Description automatically generated">
            <a:extLst>
              <a:ext uri="{FF2B5EF4-FFF2-40B4-BE49-F238E27FC236}">
                <a16:creationId xmlns:a16="http://schemas.microsoft.com/office/drawing/2014/main" xmlns="" id="{769164EE-44E8-4131-A5C0-1A8AC8FEC5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397" t="5933" r="20425" b="6666"/>
          <a:stretch/>
        </p:blipFill>
        <p:spPr>
          <a:xfrm>
            <a:off x="4102700" y="1723641"/>
            <a:ext cx="1674737" cy="4052541"/>
          </a:xfrm>
          <a:prstGeom prst="rect">
            <a:avLst/>
          </a:prstGeom>
        </p:spPr>
      </p:pic>
      <p:sp>
        <p:nvSpPr>
          <p:cNvPr id="12" name="TextBox 11">
            <a:extLst>
              <a:ext uri="{FF2B5EF4-FFF2-40B4-BE49-F238E27FC236}">
                <a16:creationId xmlns:a16="http://schemas.microsoft.com/office/drawing/2014/main" xmlns="" id="{76A50454-62B6-43C5-878A-5B3882506A82}"/>
              </a:ext>
            </a:extLst>
          </p:cNvPr>
          <p:cNvSpPr txBox="1"/>
          <p:nvPr/>
        </p:nvSpPr>
        <p:spPr>
          <a:xfrm>
            <a:off x="5559266" y="1250179"/>
            <a:ext cx="3198332" cy="369332"/>
          </a:xfrm>
          <a:prstGeom prst="rect">
            <a:avLst/>
          </a:prstGeom>
          <a:noFill/>
        </p:spPr>
        <p:txBody>
          <a:bodyPr wrap="square" rtlCol="0">
            <a:spAutoFit/>
          </a:bodyPr>
          <a:lstStyle/>
          <a:p>
            <a:pPr algn="ctr"/>
            <a:r>
              <a:rPr lang="en-US" b="1" dirty="0">
                <a:solidFill>
                  <a:srgbClr val="001F5B"/>
                </a:solidFill>
              </a:rPr>
              <a:t>LOCATIONS</a:t>
            </a:r>
            <a:endParaRPr lang="en-US" dirty="0">
              <a:solidFill>
                <a:srgbClr val="001F5B"/>
              </a:solidFill>
            </a:endParaRPr>
          </a:p>
        </p:txBody>
      </p:sp>
      <p:sp>
        <p:nvSpPr>
          <p:cNvPr id="13" name="TextBox 12">
            <a:extLst>
              <a:ext uri="{FF2B5EF4-FFF2-40B4-BE49-F238E27FC236}">
                <a16:creationId xmlns:a16="http://schemas.microsoft.com/office/drawing/2014/main" xmlns="" id="{BC865262-A77E-44F4-9A26-A843759A6F80}"/>
              </a:ext>
            </a:extLst>
          </p:cNvPr>
          <p:cNvSpPr txBox="1"/>
          <p:nvPr/>
        </p:nvSpPr>
        <p:spPr>
          <a:xfrm>
            <a:off x="5987698" y="1584845"/>
            <a:ext cx="2895599" cy="3323987"/>
          </a:xfrm>
          <a:prstGeom prst="rect">
            <a:avLst/>
          </a:prstGeom>
          <a:noFill/>
        </p:spPr>
        <p:txBody>
          <a:bodyPr wrap="square" rtlCol="0">
            <a:spAutoFit/>
          </a:bodyPr>
          <a:lstStyle/>
          <a:p>
            <a:pPr>
              <a:buClr>
                <a:srgbClr val="00B4B0"/>
              </a:buClr>
            </a:pPr>
            <a:r>
              <a:rPr lang="en-US" sz="1050" b="1" dirty="0">
                <a:solidFill>
                  <a:srgbClr val="00A98E"/>
                </a:solidFill>
              </a:rPr>
              <a:t>ANACONDA</a:t>
            </a:r>
            <a:r>
              <a:rPr lang="en-US" sz="1050" b="1" dirty="0">
                <a:solidFill>
                  <a:srgbClr val="001F5B"/>
                </a:solidFill>
              </a:rPr>
              <a:t>—1102 Commercial St</a:t>
            </a:r>
          </a:p>
          <a:p>
            <a:pPr>
              <a:buClr>
                <a:srgbClr val="00B4B0"/>
              </a:buClr>
            </a:pPr>
            <a:r>
              <a:rPr lang="en-US" sz="1050" b="1" dirty="0">
                <a:solidFill>
                  <a:srgbClr val="001F5B"/>
                </a:solidFill>
              </a:rPr>
              <a:t>Tues-Wed  •  7am-6pm</a:t>
            </a:r>
          </a:p>
          <a:p>
            <a:pPr marL="285750" indent="-285750">
              <a:buClr>
                <a:srgbClr val="00B4B0"/>
              </a:buClr>
              <a:buFont typeface="Wingdings" panose="05000000000000000000" pitchFamily="2" charset="2"/>
              <a:buChar char="Ø"/>
            </a:pPr>
            <a:endParaRPr lang="en-US" sz="1050" b="1" dirty="0">
              <a:solidFill>
                <a:srgbClr val="001F5B"/>
              </a:solidFill>
            </a:endParaRPr>
          </a:p>
          <a:p>
            <a:pPr>
              <a:buClr>
                <a:srgbClr val="00B4B0"/>
              </a:buClr>
            </a:pPr>
            <a:r>
              <a:rPr lang="en-US" sz="1050" b="1" dirty="0">
                <a:solidFill>
                  <a:srgbClr val="00A98E"/>
                </a:solidFill>
              </a:rPr>
              <a:t>BUTTE</a:t>
            </a:r>
            <a:r>
              <a:rPr lang="en-US" sz="1050" b="1" dirty="0">
                <a:solidFill>
                  <a:srgbClr val="001F5B"/>
                </a:solidFill>
              </a:rPr>
              <a:t>—3703 Harrison Ave, Ste B</a:t>
            </a:r>
          </a:p>
          <a:p>
            <a:pPr>
              <a:buClr>
                <a:srgbClr val="00B4B0"/>
              </a:buClr>
            </a:pPr>
            <a:r>
              <a:rPr lang="en-US" sz="1050" b="1" dirty="0">
                <a:solidFill>
                  <a:srgbClr val="001F5B"/>
                </a:solidFill>
              </a:rPr>
              <a:t>Mon-Wed  •  7am-6pm</a:t>
            </a:r>
          </a:p>
          <a:p>
            <a:pPr>
              <a:buClr>
                <a:srgbClr val="00B4B0"/>
              </a:buClr>
            </a:pPr>
            <a:r>
              <a:rPr lang="en-US" sz="1050" b="1" dirty="0">
                <a:solidFill>
                  <a:srgbClr val="001F5B"/>
                </a:solidFill>
              </a:rPr>
              <a:t>Thurs • 7am-5pm</a:t>
            </a:r>
          </a:p>
          <a:p>
            <a:pPr>
              <a:buClr>
                <a:srgbClr val="00B4B0"/>
              </a:buClr>
            </a:pPr>
            <a:r>
              <a:rPr lang="en-US" sz="1050" b="1" dirty="0">
                <a:solidFill>
                  <a:srgbClr val="001F5B"/>
                </a:solidFill>
              </a:rPr>
              <a:t>Friday • 7am-6pm</a:t>
            </a:r>
          </a:p>
          <a:p>
            <a:pPr>
              <a:buClr>
                <a:srgbClr val="00B4B0"/>
              </a:buClr>
            </a:pPr>
            <a:r>
              <a:rPr lang="en-US" sz="1050" b="1" dirty="0">
                <a:solidFill>
                  <a:srgbClr val="001F5B"/>
                </a:solidFill>
              </a:rPr>
              <a:t>Sat • 8am-1pm </a:t>
            </a:r>
          </a:p>
          <a:p>
            <a:pPr marL="285750" indent="-285750">
              <a:buClr>
                <a:srgbClr val="00B4B0"/>
              </a:buClr>
              <a:buFont typeface="Wingdings" panose="05000000000000000000" pitchFamily="2" charset="2"/>
              <a:buChar char="Ø"/>
            </a:pPr>
            <a:endParaRPr lang="en-US" sz="1050" b="1" dirty="0">
              <a:solidFill>
                <a:srgbClr val="001F5B"/>
              </a:solidFill>
            </a:endParaRPr>
          </a:p>
          <a:p>
            <a:pPr>
              <a:buClr>
                <a:srgbClr val="00B4B0"/>
              </a:buClr>
            </a:pPr>
            <a:r>
              <a:rPr lang="en-US" sz="1050" b="1" dirty="0">
                <a:solidFill>
                  <a:srgbClr val="00A98E"/>
                </a:solidFill>
              </a:rPr>
              <a:t>BILLINGS</a:t>
            </a:r>
            <a:r>
              <a:rPr lang="en-US" sz="1050" b="1" dirty="0">
                <a:solidFill>
                  <a:srgbClr val="001F5B"/>
                </a:solidFill>
              </a:rPr>
              <a:t>—1501 14</a:t>
            </a:r>
            <a:r>
              <a:rPr lang="en-US" sz="1050" b="1" baseline="30000" dirty="0">
                <a:solidFill>
                  <a:srgbClr val="001F5B"/>
                </a:solidFill>
              </a:rPr>
              <a:t>th</a:t>
            </a:r>
            <a:r>
              <a:rPr lang="en-US" sz="1050" b="1" dirty="0">
                <a:solidFill>
                  <a:srgbClr val="001F5B"/>
                </a:solidFill>
              </a:rPr>
              <a:t> St W, Ste 230</a:t>
            </a:r>
          </a:p>
          <a:p>
            <a:pPr>
              <a:buClr>
                <a:srgbClr val="00B4B0"/>
              </a:buClr>
            </a:pPr>
            <a:r>
              <a:rPr lang="en-US" sz="1050" b="1" dirty="0">
                <a:solidFill>
                  <a:srgbClr val="001F5B"/>
                </a:solidFill>
              </a:rPr>
              <a:t>Mon-Thurs  •  7am-6pm</a:t>
            </a:r>
          </a:p>
          <a:p>
            <a:pPr>
              <a:buClr>
                <a:srgbClr val="00B4B0"/>
              </a:buClr>
            </a:pPr>
            <a:r>
              <a:rPr lang="en-US" sz="1050" b="1" dirty="0">
                <a:solidFill>
                  <a:srgbClr val="001F5B"/>
                </a:solidFill>
              </a:rPr>
              <a:t>Friday • 8am-5pm</a:t>
            </a:r>
          </a:p>
          <a:p>
            <a:pPr>
              <a:buClr>
                <a:srgbClr val="00B4B0"/>
              </a:buClr>
            </a:pPr>
            <a:endParaRPr lang="en-US" sz="1050" b="1" dirty="0">
              <a:solidFill>
                <a:srgbClr val="001F5B"/>
              </a:solidFill>
            </a:endParaRPr>
          </a:p>
          <a:p>
            <a:pPr>
              <a:buClr>
                <a:srgbClr val="00B4B0"/>
              </a:buClr>
            </a:pPr>
            <a:r>
              <a:rPr lang="en-US" sz="1050" b="1" dirty="0">
                <a:solidFill>
                  <a:srgbClr val="00A98E"/>
                </a:solidFill>
              </a:rPr>
              <a:t>HELENA</a:t>
            </a:r>
            <a:r>
              <a:rPr lang="en-US" sz="1050" b="1" dirty="0">
                <a:solidFill>
                  <a:srgbClr val="001F5B"/>
                </a:solidFill>
              </a:rPr>
              <a:t>—405 Saddle Dr</a:t>
            </a:r>
          </a:p>
          <a:p>
            <a:pPr>
              <a:buClr>
                <a:srgbClr val="00B4B0"/>
              </a:buClr>
            </a:pPr>
            <a:r>
              <a:rPr lang="en-US" sz="1050" b="1" dirty="0">
                <a:solidFill>
                  <a:srgbClr val="001F5B"/>
                </a:solidFill>
              </a:rPr>
              <a:t>Mon-Friday  •  7am-6pm</a:t>
            </a:r>
          </a:p>
          <a:p>
            <a:pPr>
              <a:buClr>
                <a:srgbClr val="00B4B0"/>
              </a:buClr>
            </a:pPr>
            <a:r>
              <a:rPr lang="en-US" sz="1050" b="1" dirty="0">
                <a:solidFill>
                  <a:srgbClr val="001F5B"/>
                </a:solidFill>
              </a:rPr>
              <a:t>Sat • 8am-12pm </a:t>
            </a:r>
          </a:p>
          <a:p>
            <a:pPr marL="285750" indent="-285750">
              <a:buClr>
                <a:srgbClr val="00B4B0"/>
              </a:buClr>
              <a:buFont typeface="Wingdings" panose="05000000000000000000" pitchFamily="2" charset="2"/>
              <a:buChar char="Ø"/>
            </a:pPr>
            <a:endParaRPr lang="en-US" sz="1050" b="1" dirty="0">
              <a:solidFill>
                <a:srgbClr val="001F5B"/>
              </a:solidFill>
            </a:endParaRPr>
          </a:p>
          <a:p>
            <a:pPr>
              <a:buClr>
                <a:srgbClr val="00B4B0"/>
              </a:buClr>
            </a:pPr>
            <a:r>
              <a:rPr lang="en-US" sz="1050" b="1" dirty="0">
                <a:solidFill>
                  <a:srgbClr val="00A98E"/>
                </a:solidFill>
              </a:rPr>
              <a:t>MISSOULA</a:t>
            </a:r>
            <a:r>
              <a:rPr lang="en-US" sz="1050" b="1" dirty="0">
                <a:solidFill>
                  <a:srgbClr val="001F5B"/>
                </a:solidFill>
              </a:rPr>
              <a:t>—1211 S Reserve, Ste 202</a:t>
            </a:r>
          </a:p>
          <a:p>
            <a:pPr>
              <a:buClr>
                <a:srgbClr val="00B4B0"/>
              </a:buClr>
            </a:pPr>
            <a:r>
              <a:rPr lang="en-US" sz="1050" b="1" dirty="0">
                <a:solidFill>
                  <a:srgbClr val="001F5B"/>
                </a:solidFill>
              </a:rPr>
              <a:t>Mon-Thurs  •  7am-6pm</a:t>
            </a:r>
          </a:p>
          <a:p>
            <a:pPr>
              <a:buClr>
                <a:srgbClr val="00B4B0"/>
              </a:buClr>
            </a:pPr>
            <a:r>
              <a:rPr lang="en-US" sz="1050" b="1" dirty="0">
                <a:solidFill>
                  <a:srgbClr val="001F5B"/>
                </a:solidFill>
              </a:rPr>
              <a:t>Friday • 9am-6pm</a:t>
            </a:r>
          </a:p>
        </p:txBody>
      </p:sp>
      <p:sp>
        <p:nvSpPr>
          <p:cNvPr id="14" name="Rectangle 13">
            <a:extLst>
              <a:ext uri="{FF2B5EF4-FFF2-40B4-BE49-F238E27FC236}">
                <a16:creationId xmlns:a16="http://schemas.microsoft.com/office/drawing/2014/main" xmlns="" id="{79374D85-E9E8-42F3-B134-6B2BF9F1B8F9}"/>
              </a:ext>
            </a:extLst>
          </p:cNvPr>
          <p:cNvSpPr/>
          <p:nvPr/>
        </p:nvSpPr>
        <p:spPr>
          <a:xfrm>
            <a:off x="881304" y="5724507"/>
            <a:ext cx="1745991" cy="261610"/>
          </a:xfrm>
          <a:prstGeom prst="rect">
            <a:avLst/>
          </a:prstGeom>
        </p:spPr>
        <p:txBody>
          <a:bodyPr wrap="none">
            <a:spAutoFit/>
          </a:bodyPr>
          <a:lstStyle/>
          <a:p>
            <a:r>
              <a:rPr lang="en-US" sz="1100" i="1" dirty="0"/>
              <a:t>*until deductible is met</a:t>
            </a:r>
            <a:endParaRPr lang="en-US" sz="1100" dirty="0"/>
          </a:p>
        </p:txBody>
      </p:sp>
      <p:sp>
        <p:nvSpPr>
          <p:cNvPr id="11" name="TextBox 10">
            <a:extLst>
              <a:ext uri="{FF2B5EF4-FFF2-40B4-BE49-F238E27FC236}">
                <a16:creationId xmlns:a16="http://schemas.microsoft.com/office/drawing/2014/main" xmlns="" id="{9A0F7410-C12D-4594-B5F7-4A293F802C0F}"/>
              </a:ext>
            </a:extLst>
          </p:cNvPr>
          <p:cNvSpPr txBox="1"/>
          <p:nvPr/>
        </p:nvSpPr>
        <p:spPr>
          <a:xfrm>
            <a:off x="5818861" y="5605250"/>
            <a:ext cx="2765628" cy="923330"/>
          </a:xfrm>
          <a:prstGeom prst="rect">
            <a:avLst/>
          </a:prstGeom>
          <a:noFill/>
        </p:spPr>
        <p:txBody>
          <a:bodyPr wrap="square" rtlCol="0">
            <a:spAutoFit/>
          </a:bodyPr>
          <a:lstStyle/>
          <a:p>
            <a:pPr algn="ctr"/>
            <a:r>
              <a:rPr lang="en-US" b="1" i="1" dirty="0">
                <a:solidFill>
                  <a:srgbClr val="828282"/>
                </a:solidFill>
              </a:rPr>
              <a:t>All MUST members have access!</a:t>
            </a:r>
          </a:p>
          <a:p>
            <a:endParaRPr lang="en-US" i="1" dirty="0"/>
          </a:p>
        </p:txBody>
      </p:sp>
      <p:sp>
        <p:nvSpPr>
          <p:cNvPr id="15" name="TextBox 9">
            <a:extLst>
              <a:ext uri="{FF2B5EF4-FFF2-40B4-BE49-F238E27FC236}">
                <a16:creationId xmlns:a16="http://schemas.microsoft.com/office/drawing/2014/main" xmlns="" id="{D3F36C90-824A-4E05-BE0F-7781E71B2431}"/>
              </a:ext>
            </a:extLst>
          </p:cNvPr>
          <p:cNvSpPr txBox="1"/>
          <p:nvPr/>
        </p:nvSpPr>
        <p:spPr>
          <a:xfrm>
            <a:off x="5259350" y="4868624"/>
            <a:ext cx="388465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rgbClr val="001F5B"/>
                </a:solidFill>
              </a:rPr>
              <a:t>Convenient Scheduling</a:t>
            </a:r>
          </a:p>
          <a:p>
            <a:pPr algn="ctr"/>
            <a:r>
              <a:rPr lang="en-US" sz="1200" dirty="0">
                <a:solidFill>
                  <a:srgbClr val="00A98E"/>
                </a:solidFill>
              </a:rPr>
              <a:t>CareHere.com | </a:t>
            </a:r>
            <a:r>
              <a:rPr lang="en-US" sz="1200" dirty="0" err="1">
                <a:solidFill>
                  <a:srgbClr val="00A98E"/>
                </a:solidFill>
              </a:rPr>
              <a:t>CareHere</a:t>
            </a:r>
            <a:r>
              <a:rPr lang="en-US" sz="1200" dirty="0">
                <a:solidFill>
                  <a:srgbClr val="00A98E"/>
                </a:solidFill>
              </a:rPr>
              <a:t> App</a:t>
            </a:r>
          </a:p>
          <a:p>
            <a:pPr algn="ctr"/>
            <a:r>
              <a:rPr lang="en-US" sz="1200" dirty="0">
                <a:solidFill>
                  <a:srgbClr val="00A98E"/>
                </a:solidFill>
              </a:rPr>
              <a:t>or by phone 877.423.1330</a:t>
            </a:r>
          </a:p>
        </p:txBody>
      </p:sp>
    </p:spTree>
    <p:extLst>
      <p:ext uri="{BB962C8B-B14F-4D97-AF65-F5344CB8AC3E}">
        <p14:creationId xmlns:p14="http://schemas.microsoft.com/office/powerpoint/2010/main" val="2727266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29935D6A-AEEE-4EB2-967F-02C2970C4C76}"/>
              </a:ext>
            </a:extLst>
          </p:cNvPr>
          <p:cNvSpPr>
            <a:spLocks noGrp="1"/>
          </p:cNvSpPr>
          <p:nvPr>
            <p:ph type="body" sz="quarter" idx="4294967295"/>
          </p:nvPr>
        </p:nvSpPr>
        <p:spPr>
          <a:xfrm>
            <a:off x="628648" y="794928"/>
            <a:ext cx="7886699" cy="300329"/>
          </a:xfrm>
        </p:spPr>
        <p:txBody>
          <a:bodyPr>
            <a:normAutofit/>
          </a:bodyPr>
          <a:lstStyle/>
          <a:p>
            <a:pPr marL="0" indent="0">
              <a:buNone/>
            </a:pPr>
            <a:r>
              <a:rPr lang="en-US" sz="1300" i="1" dirty="0"/>
              <a:t>VIRTUAL VISITS (powered by </a:t>
            </a:r>
            <a:r>
              <a:rPr lang="en-US" sz="1300" i="1" dirty="0" err="1"/>
              <a:t>MDLive</a:t>
            </a:r>
            <a:r>
              <a:rPr lang="en-US" sz="1300" i="1" dirty="0"/>
              <a:t>)—alternate ways to access care</a:t>
            </a:r>
          </a:p>
        </p:txBody>
      </p:sp>
      <p:pic>
        <p:nvPicPr>
          <p:cNvPr id="11" name="Picture 10">
            <a:extLst>
              <a:ext uri="{FF2B5EF4-FFF2-40B4-BE49-F238E27FC236}">
                <a16:creationId xmlns:a16="http://schemas.microsoft.com/office/drawing/2014/main" xmlns="" id="{0D3E671C-1DC4-4AF9-9736-0E01B211F7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782" r="12037" b="6329"/>
          <a:stretch/>
        </p:blipFill>
        <p:spPr>
          <a:xfrm>
            <a:off x="0" y="1332759"/>
            <a:ext cx="6561138" cy="4370427"/>
          </a:xfrm>
          <a:prstGeom prst="rect">
            <a:avLst/>
          </a:prstGeom>
        </p:spPr>
      </p:pic>
      <p:sp>
        <p:nvSpPr>
          <p:cNvPr id="20" name="Rectangle 19">
            <a:extLst>
              <a:ext uri="{FF2B5EF4-FFF2-40B4-BE49-F238E27FC236}">
                <a16:creationId xmlns:a16="http://schemas.microsoft.com/office/drawing/2014/main" xmlns="" id="{11B96350-EF0B-42D0-B6A1-96FE1E14163D}"/>
              </a:ext>
            </a:extLst>
          </p:cNvPr>
          <p:cNvSpPr/>
          <p:nvPr/>
        </p:nvSpPr>
        <p:spPr>
          <a:xfrm rot="10800000">
            <a:off x="4451928" y="966663"/>
            <a:ext cx="4396504" cy="4924673"/>
          </a:xfrm>
          <a:prstGeom prst="rect">
            <a:avLst/>
          </a:prstGeom>
          <a:solidFill>
            <a:srgbClr val="FFFFF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5" name="TextBox 14">
            <a:extLst>
              <a:ext uri="{FF2B5EF4-FFF2-40B4-BE49-F238E27FC236}">
                <a16:creationId xmlns:a16="http://schemas.microsoft.com/office/drawing/2014/main" xmlns="" id="{5494A3B4-5A83-439C-A22B-5A78EBC8704F}"/>
              </a:ext>
            </a:extLst>
          </p:cNvPr>
          <p:cNvSpPr txBox="1"/>
          <p:nvPr/>
        </p:nvSpPr>
        <p:spPr>
          <a:xfrm>
            <a:off x="4581237" y="1344731"/>
            <a:ext cx="4267200" cy="2739211"/>
          </a:xfrm>
          <a:prstGeom prst="rect">
            <a:avLst/>
          </a:prstGeom>
          <a:noFill/>
        </p:spPr>
        <p:txBody>
          <a:bodyPr wrap="square" rtlCol="0">
            <a:spAutoFit/>
          </a:bodyPr>
          <a:lstStyle/>
          <a:p>
            <a:r>
              <a:rPr lang="en-US" dirty="0">
                <a:solidFill>
                  <a:srgbClr val="002060"/>
                </a:solidFill>
                <a:latin typeface="Arial Bold" panose="020B0704020202020204" pitchFamily="34" charset="0"/>
                <a:cs typeface="Arial Bold" panose="020B0704020202020204" pitchFamily="34" charset="0"/>
              </a:rPr>
              <a:t>VIRTUAL VISITS </a:t>
            </a:r>
            <a:r>
              <a:rPr lang="en-US" sz="1400" dirty="0">
                <a:solidFill>
                  <a:srgbClr val="002060"/>
                </a:solidFill>
                <a:latin typeface="Arial Bold" panose="020B0704020202020204" pitchFamily="34" charset="0"/>
                <a:cs typeface="Arial Bold" panose="020B0704020202020204" pitchFamily="34" charset="0"/>
              </a:rPr>
              <a:t>(telehealth)</a:t>
            </a:r>
          </a:p>
          <a:p>
            <a:endParaRPr lang="en-US" sz="1400" dirty="0">
              <a:solidFill>
                <a:srgbClr val="002060"/>
              </a:solidFill>
              <a:latin typeface="Arial" panose="020B0604020202020204" pitchFamily="34" charset="0"/>
              <a:cs typeface="Arial" panose="020B0604020202020204" pitchFamily="34" charset="0"/>
            </a:endParaRPr>
          </a:p>
          <a:p>
            <a:pPr marL="285750" indent="-285750">
              <a:buFont typeface="Arial Narrow" panose="020B0606020202030204" pitchFamily="34" charset="0"/>
              <a:buChar char="›"/>
            </a:pPr>
            <a:r>
              <a:rPr lang="en-US" sz="1400" dirty="0">
                <a:solidFill>
                  <a:srgbClr val="001F5B"/>
                </a:solidFill>
                <a:cs typeface="Arial" panose="020B0604020202020204" pitchFamily="34" charset="0"/>
              </a:rPr>
              <a:t>Doctor is available </a:t>
            </a:r>
            <a:r>
              <a:rPr lang="en-US" sz="1400" b="1" dirty="0">
                <a:solidFill>
                  <a:srgbClr val="001F5B"/>
                </a:solidFill>
                <a:cs typeface="Arial Bold" panose="020B0704020202020204" pitchFamily="34" charset="0"/>
              </a:rPr>
              <a:t>24 hours a day/seven days a week</a:t>
            </a:r>
            <a:r>
              <a:rPr lang="en-US" sz="1400" dirty="0">
                <a:solidFill>
                  <a:srgbClr val="001F5B"/>
                </a:solidFill>
                <a:cs typeface="Arial" panose="020B0604020202020204" pitchFamily="34" charset="0"/>
              </a:rPr>
              <a:t> via phone, computer or tablet</a:t>
            </a:r>
          </a:p>
          <a:p>
            <a:pPr marL="285750" indent="-285750">
              <a:buFont typeface="Arial Narrow" panose="020B0606020202030204" pitchFamily="34" charset="0"/>
              <a:buChar char="›"/>
            </a:pPr>
            <a:r>
              <a:rPr lang="en-US" sz="1400" dirty="0">
                <a:solidFill>
                  <a:srgbClr val="001F5B"/>
                </a:solidFill>
                <a:cs typeface="Arial" panose="020B0604020202020204" pitchFamily="34" charset="0"/>
              </a:rPr>
              <a:t>Speak to a doctor immediately or schedule an appointment. This can be a better alternative to the emergency room or urgent care.</a:t>
            </a:r>
          </a:p>
          <a:p>
            <a:pPr marL="285750" indent="-285750">
              <a:buFont typeface="Arial Narrow" panose="020B0606020202030204" pitchFamily="34" charset="0"/>
              <a:buChar char="›"/>
            </a:pPr>
            <a:r>
              <a:rPr lang="en-US" sz="1400" dirty="0">
                <a:solidFill>
                  <a:srgbClr val="001F5B"/>
                </a:solidFill>
                <a:cs typeface="Arial" panose="020B0604020202020204" pitchFamily="34" charset="0"/>
              </a:rPr>
              <a:t>O</a:t>
            </a:r>
            <a:r>
              <a:rPr lang="en-US" sz="1400" dirty="0">
                <a:solidFill>
                  <a:srgbClr val="001F5B"/>
                </a:solidFill>
              </a:rPr>
              <a:t>n average, a </a:t>
            </a:r>
            <a:r>
              <a:rPr lang="en-US" sz="1400" b="1" dirty="0">
                <a:solidFill>
                  <a:srgbClr val="001F5B"/>
                </a:solidFill>
              </a:rPr>
              <a:t>virtual visit is $44</a:t>
            </a:r>
            <a:r>
              <a:rPr lang="en-US" sz="1400" dirty="0">
                <a:solidFill>
                  <a:srgbClr val="001F5B"/>
                </a:solidFill>
              </a:rPr>
              <a:t> </a:t>
            </a:r>
          </a:p>
          <a:p>
            <a:pPr lvl="1"/>
            <a:r>
              <a:rPr lang="en-US" sz="1400" b="1" dirty="0">
                <a:solidFill>
                  <a:srgbClr val="001F5B"/>
                </a:solidFill>
              </a:rPr>
              <a:t>$85 less </a:t>
            </a:r>
            <a:r>
              <a:rPr lang="en-US" sz="1400" dirty="0">
                <a:solidFill>
                  <a:srgbClr val="001F5B"/>
                </a:solidFill>
              </a:rPr>
              <a:t>than an in-person PCP visit</a:t>
            </a:r>
          </a:p>
          <a:p>
            <a:pPr lvl="1"/>
            <a:r>
              <a:rPr lang="en-US" sz="1400" b="1" dirty="0">
                <a:solidFill>
                  <a:srgbClr val="001F5B"/>
                </a:solidFill>
              </a:rPr>
              <a:t>$250 less </a:t>
            </a:r>
            <a:r>
              <a:rPr lang="en-US" sz="1400" dirty="0">
                <a:solidFill>
                  <a:srgbClr val="001F5B"/>
                </a:solidFill>
              </a:rPr>
              <a:t>than an urgent care visit</a:t>
            </a:r>
          </a:p>
          <a:p>
            <a:pPr lvl="1"/>
            <a:r>
              <a:rPr lang="en-US" sz="1400" b="1" dirty="0">
                <a:solidFill>
                  <a:srgbClr val="001F5B"/>
                </a:solidFill>
              </a:rPr>
              <a:t>$950 less </a:t>
            </a:r>
            <a:r>
              <a:rPr lang="en-US" sz="1400" dirty="0">
                <a:solidFill>
                  <a:srgbClr val="001F5B"/>
                </a:solidFill>
              </a:rPr>
              <a:t>than an ER visit</a:t>
            </a:r>
            <a:endParaRPr lang="en-US" sz="1400" b="1" dirty="0">
              <a:solidFill>
                <a:srgbClr val="001F5B"/>
              </a:solidFill>
            </a:endParaRPr>
          </a:p>
        </p:txBody>
      </p:sp>
      <p:sp>
        <p:nvSpPr>
          <p:cNvPr id="16" name="Speech Bubble: Rectangle with Corners Rounded 15">
            <a:extLst>
              <a:ext uri="{FF2B5EF4-FFF2-40B4-BE49-F238E27FC236}">
                <a16:creationId xmlns:a16="http://schemas.microsoft.com/office/drawing/2014/main" xmlns="" id="{511EEB67-D6DF-4682-8C7D-8C8C953CDCEE}"/>
              </a:ext>
            </a:extLst>
          </p:cNvPr>
          <p:cNvSpPr/>
          <p:nvPr/>
        </p:nvSpPr>
        <p:spPr>
          <a:xfrm>
            <a:off x="5034947" y="4377348"/>
            <a:ext cx="1565959" cy="892552"/>
          </a:xfrm>
          <a:prstGeom prst="wedgeRoundRectCallout">
            <a:avLst>
              <a:gd name="adj1" fmla="val 59973"/>
              <a:gd name="adj2" fmla="val 21935"/>
              <a:gd name="adj3" fmla="val 16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Rectangle with Corners Rounded 16">
            <a:extLst>
              <a:ext uri="{FF2B5EF4-FFF2-40B4-BE49-F238E27FC236}">
                <a16:creationId xmlns:a16="http://schemas.microsoft.com/office/drawing/2014/main" xmlns="" id="{A4BEC9E3-24C3-42C5-91D1-4A5E11786731}"/>
              </a:ext>
            </a:extLst>
          </p:cNvPr>
          <p:cNvSpPr/>
          <p:nvPr/>
        </p:nvSpPr>
        <p:spPr>
          <a:xfrm>
            <a:off x="5034947" y="5409775"/>
            <a:ext cx="1565959" cy="892552"/>
          </a:xfrm>
          <a:prstGeom prst="wedgeRoundRectCallout">
            <a:avLst>
              <a:gd name="adj1" fmla="val 58794"/>
              <a:gd name="adj2" fmla="val -35461"/>
              <a:gd name="adj3" fmla="val 16667"/>
            </a:avLst>
          </a:prstGeom>
          <a:solidFill>
            <a:srgbClr val="C30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3002F"/>
              </a:solidFill>
            </a:endParaRPr>
          </a:p>
        </p:txBody>
      </p:sp>
      <p:sp>
        <p:nvSpPr>
          <p:cNvPr id="18" name="TextBox 17">
            <a:extLst>
              <a:ext uri="{FF2B5EF4-FFF2-40B4-BE49-F238E27FC236}">
                <a16:creationId xmlns:a16="http://schemas.microsoft.com/office/drawing/2014/main" xmlns="" id="{217F460C-2621-47C7-AF35-69D80D9ED343}"/>
              </a:ext>
            </a:extLst>
          </p:cNvPr>
          <p:cNvSpPr txBox="1"/>
          <p:nvPr/>
        </p:nvSpPr>
        <p:spPr>
          <a:xfrm>
            <a:off x="5190671" y="4406146"/>
            <a:ext cx="1305004" cy="892552"/>
          </a:xfrm>
          <a:prstGeom prst="rect">
            <a:avLst/>
          </a:prstGeom>
          <a:noFill/>
        </p:spPr>
        <p:txBody>
          <a:bodyPr wrap="square" rtlCol="0">
            <a:spAutoFit/>
          </a:bodyPr>
          <a:lstStyle/>
          <a:p>
            <a:r>
              <a:rPr lang="en-US" sz="1200" dirty="0">
                <a:solidFill>
                  <a:schemeClr val="bg1"/>
                </a:solidFill>
                <a:latin typeface="Arial Bold" panose="020B0704020202020204" pitchFamily="34" charset="0"/>
                <a:cs typeface="Arial Bold" panose="020B0704020202020204" pitchFamily="34" charset="0"/>
              </a:rPr>
              <a:t>General Health</a:t>
            </a:r>
          </a:p>
          <a:p>
            <a:pPr marL="171450" indent="-171450">
              <a:buFont typeface="Wingdings" panose="05000000000000000000" pitchFamily="2" charset="2"/>
              <a:buChar char="§"/>
            </a:pPr>
            <a:r>
              <a:rPr lang="en-US" sz="1000" dirty="0">
                <a:solidFill>
                  <a:schemeClr val="bg1"/>
                </a:solidFill>
                <a:latin typeface="Arial" panose="020B0604020202020204" pitchFamily="34" charset="0"/>
                <a:cs typeface="Arial" panose="020B0604020202020204" pitchFamily="34" charset="0"/>
              </a:rPr>
              <a:t>Allergies</a:t>
            </a:r>
          </a:p>
          <a:p>
            <a:pPr marL="171450" indent="-171450">
              <a:buFont typeface="Wingdings" panose="05000000000000000000" pitchFamily="2" charset="2"/>
              <a:buChar char="§"/>
            </a:pPr>
            <a:r>
              <a:rPr lang="en-US" sz="1000" dirty="0">
                <a:solidFill>
                  <a:schemeClr val="bg1"/>
                </a:solidFill>
                <a:latin typeface="Arial" panose="020B0604020202020204" pitchFamily="34" charset="0"/>
                <a:cs typeface="Arial" panose="020B0604020202020204" pitchFamily="34" charset="0"/>
              </a:rPr>
              <a:t>Asthma</a:t>
            </a:r>
          </a:p>
          <a:p>
            <a:pPr marL="171450" indent="-171450">
              <a:buFont typeface="Wingdings" panose="05000000000000000000" pitchFamily="2" charset="2"/>
              <a:buChar char="§"/>
            </a:pPr>
            <a:r>
              <a:rPr lang="en-US" sz="1000" dirty="0">
                <a:solidFill>
                  <a:schemeClr val="bg1"/>
                </a:solidFill>
                <a:latin typeface="Arial" panose="020B0604020202020204" pitchFamily="34" charset="0"/>
                <a:cs typeface="Arial" panose="020B0604020202020204" pitchFamily="34" charset="0"/>
              </a:rPr>
              <a:t>Joint aches</a:t>
            </a:r>
          </a:p>
          <a:p>
            <a:pPr marL="171450" indent="-171450">
              <a:buFont typeface="Wingdings" panose="05000000000000000000" pitchFamily="2" charset="2"/>
              <a:buChar char="§"/>
            </a:pPr>
            <a:r>
              <a:rPr lang="en-US" sz="1000" dirty="0">
                <a:solidFill>
                  <a:schemeClr val="bg1"/>
                </a:solidFill>
                <a:latin typeface="Arial" panose="020B0604020202020204" pitchFamily="34" charset="0"/>
                <a:cs typeface="Arial" panose="020B0604020202020204" pitchFamily="34" charset="0"/>
              </a:rPr>
              <a:t>Sinus infections</a:t>
            </a:r>
          </a:p>
        </p:txBody>
      </p:sp>
      <p:sp>
        <p:nvSpPr>
          <p:cNvPr id="19" name="TextBox 18">
            <a:extLst>
              <a:ext uri="{FF2B5EF4-FFF2-40B4-BE49-F238E27FC236}">
                <a16:creationId xmlns:a16="http://schemas.microsoft.com/office/drawing/2014/main" xmlns="" id="{5C52476D-C0F0-4351-A776-B26CAFD79C4A}"/>
              </a:ext>
            </a:extLst>
          </p:cNvPr>
          <p:cNvSpPr txBox="1"/>
          <p:nvPr/>
        </p:nvSpPr>
        <p:spPr>
          <a:xfrm>
            <a:off x="5162629" y="5449526"/>
            <a:ext cx="1254749" cy="738664"/>
          </a:xfrm>
          <a:prstGeom prst="rect">
            <a:avLst/>
          </a:prstGeom>
          <a:noFill/>
        </p:spPr>
        <p:txBody>
          <a:bodyPr wrap="square" rtlCol="0">
            <a:spAutoFit/>
          </a:bodyPr>
          <a:lstStyle/>
          <a:p>
            <a:r>
              <a:rPr lang="en-US" sz="1200" dirty="0">
                <a:solidFill>
                  <a:schemeClr val="bg1"/>
                </a:solidFill>
                <a:latin typeface="Arial Bold" panose="020B0704020202020204" pitchFamily="34" charset="0"/>
                <a:cs typeface="Arial Bold" panose="020B0704020202020204" pitchFamily="34" charset="0"/>
              </a:rPr>
              <a:t>Pediatric Care</a:t>
            </a:r>
          </a:p>
          <a:p>
            <a:pPr marL="171450" indent="-171450">
              <a:buFont typeface="Wingdings" panose="05000000000000000000" pitchFamily="2" charset="2"/>
              <a:buChar char="§"/>
            </a:pPr>
            <a:r>
              <a:rPr lang="en-US" sz="1000" dirty="0">
                <a:solidFill>
                  <a:schemeClr val="bg1"/>
                </a:solidFill>
                <a:latin typeface="Arial" panose="020B0604020202020204" pitchFamily="34" charset="0"/>
                <a:cs typeface="Arial" panose="020B0604020202020204" pitchFamily="34" charset="0"/>
              </a:rPr>
              <a:t>Cold/flu</a:t>
            </a:r>
          </a:p>
          <a:p>
            <a:pPr marL="171450" indent="-171450">
              <a:buFont typeface="Wingdings" panose="05000000000000000000" pitchFamily="2" charset="2"/>
              <a:buChar char="§"/>
            </a:pPr>
            <a:r>
              <a:rPr lang="en-US" sz="1000" dirty="0">
                <a:solidFill>
                  <a:schemeClr val="bg1"/>
                </a:solidFill>
                <a:latin typeface="Arial" panose="020B0604020202020204" pitchFamily="34" charset="0"/>
                <a:cs typeface="Arial" panose="020B0604020202020204" pitchFamily="34" charset="0"/>
              </a:rPr>
              <a:t>Ear infections</a:t>
            </a:r>
          </a:p>
          <a:p>
            <a:pPr marL="171450" indent="-171450">
              <a:buFont typeface="Wingdings" panose="05000000000000000000" pitchFamily="2" charset="2"/>
              <a:buChar char="§"/>
            </a:pPr>
            <a:r>
              <a:rPr lang="en-US" sz="1000" dirty="0">
                <a:solidFill>
                  <a:schemeClr val="bg1"/>
                </a:solidFill>
                <a:latin typeface="Arial" panose="020B0604020202020204" pitchFamily="34" charset="0"/>
                <a:cs typeface="Arial" panose="020B0604020202020204" pitchFamily="34" charset="0"/>
              </a:rPr>
              <a:t>Pink eye</a:t>
            </a:r>
          </a:p>
        </p:txBody>
      </p:sp>
      <p:sp>
        <p:nvSpPr>
          <p:cNvPr id="4" name="Rectangle 3">
            <a:extLst>
              <a:ext uri="{FF2B5EF4-FFF2-40B4-BE49-F238E27FC236}">
                <a16:creationId xmlns:a16="http://schemas.microsoft.com/office/drawing/2014/main" xmlns="" id="{BCB0F40C-FC77-4A93-AC52-6AF25EB9AAE1}"/>
              </a:ext>
            </a:extLst>
          </p:cNvPr>
          <p:cNvSpPr/>
          <p:nvPr/>
        </p:nvSpPr>
        <p:spPr>
          <a:xfrm>
            <a:off x="6756630" y="4671539"/>
            <a:ext cx="1648462" cy="1200329"/>
          </a:xfrm>
          <a:prstGeom prst="rect">
            <a:avLst/>
          </a:prstGeom>
        </p:spPr>
        <p:txBody>
          <a:bodyPr wrap="square">
            <a:spAutoFit/>
          </a:bodyPr>
          <a:lstStyle/>
          <a:p>
            <a:r>
              <a:rPr lang="en-US" sz="1200" dirty="0">
                <a:solidFill>
                  <a:srgbClr val="002060"/>
                </a:solidFill>
                <a:cs typeface="Arial" panose="020B0604020202020204" pitchFamily="34" charset="0"/>
              </a:rPr>
              <a:t>Just some of the conditions virtual visit doctors can help treat and prescribed needed medication</a:t>
            </a:r>
            <a:endParaRPr lang="en-US" sz="1200" dirty="0">
              <a:solidFill>
                <a:srgbClr val="002060"/>
              </a:solidFill>
            </a:endParaRPr>
          </a:p>
        </p:txBody>
      </p:sp>
      <p:sp>
        <p:nvSpPr>
          <p:cNvPr id="14" name="Title 1">
            <a:extLst>
              <a:ext uri="{FF2B5EF4-FFF2-40B4-BE49-F238E27FC236}">
                <a16:creationId xmlns:a16="http://schemas.microsoft.com/office/drawing/2014/main" xmlns="" id="{8DBDD797-9B17-4B6A-AE29-873D1AEB52AE}"/>
              </a:ext>
            </a:extLst>
          </p:cNvPr>
          <p:cNvSpPr>
            <a:spLocks noGrp="1"/>
          </p:cNvSpPr>
          <p:nvPr>
            <p:ph type="title"/>
          </p:nvPr>
        </p:nvSpPr>
        <p:spPr>
          <a:xfrm>
            <a:off x="628650" y="389587"/>
            <a:ext cx="7886700" cy="584023"/>
          </a:xfrm>
        </p:spPr>
        <p:txBody>
          <a:bodyPr/>
          <a:lstStyle/>
          <a:p>
            <a:r>
              <a:rPr lang="en-US" dirty="0"/>
              <a:t>CARE OPTIONS</a:t>
            </a:r>
          </a:p>
        </p:txBody>
      </p:sp>
    </p:spTree>
    <p:extLst>
      <p:ext uri="{BB962C8B-B14F-4D97-AF65-F5344CB8AC3E}">
        <p14:creationId xmlns:p14="http://schemas.microsoft.com/office/powerpoint/2010/main" val="2250971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B4C2CC"/>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12</a:t>
            </a:fld>
            <a:endParaRPr kumimoji="0" lang="en-US" sz="800" b="0" i="0" u="none" strike="noStrike" kern="1200" cap="none" spc="0" normalizeH="0" baseline="0" noProof="0" dirty="0">
              <a:ln>
                <a:noFill/>
              </a:ln>
              <a:solidFill>
                <a:srgbClr val="B4C2CC"/>
              </a:solidFill>
              <a:effectLst/>
              <a:uLnTx/>
              <a:uFillTx/>
              <a:latin typeface="Arial" charset="0"/>
              <a:ea typeface="+mn-ea"/>
              <a:cs typeface="+mn-cs"/>
            </a:endParaRPr>
          </a:p>
        </p:txBody>
      </p:sp>
      <p:pic>
        <p:nvPicPr>
          <p:cNvPr id="6" name="Content Placeholder 5">
            <a:extLst>
              <a:ext uri="{FF2B5EF4-FFF2-40B4-BE49-F238E27FC236}">
                <a16:creationId xmlns:a16="http://schemas.microsoft.com/office/drawing/2014/main" xmlns="" id="{37C93275-8A5B-4942-863A-11C6F0C795BD}"/>
              </a:ext>
            </a:extLst>
          </p:cNvPr>
          <p:cNvPicPr>
            <a:picLocks noGrp="1" noChangeAspect="1"/>
          </p:cNvPicPr>
          <p:nvPr>
            <p:ph sz="quarter" idx="15"/>
          </p:nvPr>
        </p:nvPicPr>
        <p:blipFill rotWithShape="1">
          <a:blip r:embed="rId3" cstate="print">
            <a:extLst>
              <a:ext uri="{28A0092B-C50C-407E-A947-70E740481C1C}">
                <a14:useLocalDpi xmlns:a14="http://schemas.microsoft.com/office/drawing/2010/main" val="0"/>
              </a:ext>
            </a:extLst>
          </a:blip>
          <a:srcRect l="32554" t="14787" r="16401" b="10178"/>
          <a:stretch/>
        </p:blipFill>
        <p:spPr>
          <a:xfrm>
            <a:off x="4080463" y="976544"/>
            <a:ext cx="5063537" cy="4962617"/>
          </a:xfrm>
        </p:spPr>
      </p:pic>
      <p:sp>
        <p:nvSpPr>
          <p:cNvPr id="7" name="Content Placeholder 6"/>
          <p:cNvSpPr>
            <a:spLocks noGrp="1"/>
          </p:cNvSpPr>
          <p:nvPr>
            <p:ph idx="1"/>
          </p:nvPr>
        </p:nvSpPr>
        <p:spPr>
          <a:xfrm>
            <a:off x="420255" y="1857662"/>
            <a:ext cx="3623263" cy="4289787"/>
          </a:xfrm>
        </p:spPr>
        <p:txBody>
          <a:bodyPr>
            <a:normAutofit/>
          </a:bodyPr>
          <a:lstStyle/>
          <a:p>
            <a:pPr marL="0" indent="0">
              <a:lnSpc>
                <a:spcPct val="110000"/>
              </a:lnSpc>
              <a:buNone/>
            </a:pPr>
            <a:r>
              <a:rPr lang="en-US" sz="1700" b="1" dirty="0">
                <a:solidFill>
                  <a:srgbClr val="000000"/>
                </a:solidFill>
              </a:rPr>
              <a:t>Simple, non-emergency medical conditions </a:t>
            </a:r>
            <a:r>
              <a:rPr lang="en-US" sz="1700" dirty="0">
                <a:solidFill>
                  <a:srgbClr val="000000"/>
                </a:solidFill>
              </a:rPr>
              <a:t>can be addressed via telephone, online video or mobile app. </a:t>
            </a:r>
          </a:p>
          <a:p>
            <a:pPr marL="0" indent="0">
              <a:lnSpc>
                <a:spcPct val="110000"/>
              </a:lnSpc>
              <a:buNone/>
            </a:pPr>
            <a:r>
              <a:rPr lang="en-US" sz="1700" b="1" dirty="0">
                <a:solidFill>
                  <a:srgbClr val="000000"/>
                </a:solidFill>
              </a:rPr>
              <a:t>Digital prescriptions</a:t>
            </a:r>
            <a:r>
              <a:rPr lang="en-US" sz="1700" dirty="0">
                <a:solidFill>
                  <a:srgbClr val="000000"/>
                </a:solidFill>
              </a:rPr>
              <a:t> can be sent to the member’s pharmacy of choice.</a:t>
            </a:r>
            <a:r>
              <a:rPr lang="en-US" sz="2000" dirty="0">
                <a:solidFill>
                  <a:srgbClr val="000000"/>
                </a:solidFill>
              </a:rPr>
              <a:t/>
            </a:r>
            <a:br>
              <a:rPr lang="en-US" sz="2000" dirty="0">
                <a:solidFill>
                  <a:srgbClr val="000000"/>
                </a:solidFill>
              </a:rPr>
            </a:br>
            <a:endParaRPr lang="en-US" sz="800" dirty="0">
              <a:solidFill>
                <a:srgbClr val="000000"/>
              </a:solidFill>
            </a:endParaRPr>
          </a:p>
          <a:p>
            <a:pPr marL="0" indent="0" algn="ctr">
              <a:lnSpc>
                <a:spcPct val="110000"/>
              </a:lnSpc>
              <a:buNone/>
            </a:pPr>
            <a:r>
              <a:rPr lang="en-US" sz="2000" b="1" dirty="0">
                <a:solidFill>
                  <a:srgbClr val="BA122B"/>
                </a:solidFill>
              </a:rPr>
              <a:t>You and your employees save </a:t>
            </a:r>
            <a:endParaRPr lang="en-US" sz="2000" dirty="0">
              <a:solidFill>
                <a:srgbClr val="BA122B"/>
              </a:solidFill>
            </a:endParaRPr>
          </a:p>
        </p:txBody>
      </p:sp>
      <p:sp>
        <p:nvSpPr>
          <p:cNvPr id="8" name="Title 7"/>
          <p:cNvSpPr>
            <a:spLocks noGrp="1"/>
          </p:cNvSpPr>
          <p:nvPr>
            <p:ph type="title"/>
          </p:nvPr>
        </p:nvSpPr>
        <p:spPr>
          <a:xfrm>
            <a:off x="420256" y="1099110"/>
            <a:ext cx="3399809" cy="883920"/>
          </a:xfrm>
        </p:spPr>
        <p:txBody>
          <a:bodyPr>
            <a:normAutofit/>
          </a:bodyPr>
          <a:lstStyle/>
          <a:p>
            <a:pPr algn="l"/>
            <a:r>
              <a:rPr lang="en-US" sz="2400" b="1" dirty="0"/>
              <a:t>Why Virtual Visits?</a:t>
            </a:r>
          </a:p>
        </p:txBody>
      </p:sp>
      <p:sp>
        <p:nvSpPr>
          <p:cNvPr id="10" name="Text Placeholder 2">
            <a:extLst>
              <a:ext uri="{FF2B5EF4-FFF2-40B4-BE49-F238E27FC236}">
                <a16:creationId xmlns:a16="http://schemas.microsoft.com/office/drawing/2014/main" xmlns="" id="{069A679E-1E80-480A-8A58-6DF2D60B8084}"/>
              </a:ext>
            </a:extLst>
          </p:cNvPr>
          <p:cNvSpPr txBox="1">
            <a:spLocks/>
          </p:cNvSpPr>
          <p:nvPr/>
        </p:nvSpPr>
        <p:spPr>
          <a:xfrm>
            <a:off x="457200" y="691870"/>
            <a:ext cx="7886699" cy="273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300" i="1" dirty="0"/>
              <a:t>VIRTUAL VISITS (powered by </a:t>
            </a:r>
            <a:r>
              <a:rPr lang="en-US" sz="1300" i="1" dirty="0" err="1"/>
              <a:t>MDLive</a:t>
            </a:r>
            <a:r>
              <a:rPr lang="en-US" sz="1300" i="1" dirty="0"/>
              <a:t>)—alternate ways to access care</a:t>
            </a:r>
          </a:p>
        </p:txBody>
      </p:sp>
      <p:sp>
        <p:nvSpPr>
          <p:cNvPr id="11" name="Title 1">
            <a:extLst>
              <a:ext uri="{FF2B5EF4-FFF2-40B4-BE49-F238E27FC236}">
                <a16:creationId xmlns:a16="http://schemas.microsoft.com/office/drawing/2014/main" xmlns="" id="{668FA25C-91AB-44A1-8EF2-E3F94DE79D06}"/>
              </a:ext>
            </a:extLst>
          </p:cNvPr>
          <p:cNvSpPr txBox="1">
            <a:spLocks/>
          </p:cNvSpPr>
          <p:nvPr/>
        </p:nvSpPr>
        <p:spPr>
          <a:xfrm>
            <a:off x="425458" y="269519"/>
            <a:ext cx="7886700" cy="5840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rgbClr val="00A98E"/>
                </a:solidFill>
                <a:latin typeface="+mj-lt"/>
                <a:ea typeface="+mj-ea"/>
                <a:cs typeface="+mj-cs"/>
              </a:defRPr>
            </a:lvl1pPr>
          </a:lstStyle>
          <a:p>
            <a:pPr algn="l"/>
            <a:r>
              <a:rPr lang="en-US"/>
              <a:t>CARE OPTIONS</a:t>
            </a:r>
            <a:endParaRPr lang="en-US" dirty="0"/>
          </a:p>
        </p:txBody>
      </p:sp>
    </p:spTree>
    <p:extLst>
      <p:ext uri="{BB962C8B-B14F-4D97-AF65-F5344CB8AC3E}">
        <p14:creationId xmlns:p14="http://schemas.microsoft.com/office/powerpoint/2010/main" val="2731598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F7C93F72-BDBD-41ED-84C6-61D64DA83B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7" t="1822" r="207" b="29645"/>
          <a:stretch/>
        </p:blipFill>
        <p:spPr>
          <a:xfrm>
            <a:off x="597714" y="530541"/>
            <a:ext cx="7879544" cy="3897855"/>
          </a:xfrm>
          <a:prstGeom prst="rect">
            <a:avLst/>
          </a:prstGeom>
        </p:spPr>
      </p:pic>
      <p:sp>
        <p:nvSpPr>
          <p:cNvPr id="5" name="Content Placeholder 4">
            <a:extLst>
              <a:ext uri="{FF2B5EF4-FFF2-40B4-BE49-F238E27FC236}">
                <a16:creationId xmlns:a16="http://schemas.microsoft.com/office/drawing/2014/main" xmlns="" id="{96DB97AD-3ED8-4580-A4F0-D5EDF48395A0}"/>
              </a:ext>
            </a:extLst>
          </p:cNvPr>
          <p:cNvSpPr>
            <a:spLocks noGrp="1"/>
          </p:cNvSpPr>
          <p:nvPr>
            <p:ph idx="1"/>
          </p:nvPr>
        </p:nvSpPr>
        <p:spPr>
          <a:xfrm>
            <a:off x="519803" y="4832965"/>
            <a:ext cx="1717380" cy="1494493"/>
          </a:xfrm>
        </p:spPr>
        <p:txBody>
          <a:bodyPr>
            <a:normAutofit fontScale="85000" lnSpcReduction="10000"/>
          </a:bodyPr>
          <a:lstStyle/>
          <a:p>
            <a:pPr marL="0" indent="0">
              <a:buNone/>
            </a:pPr>
            <a:r>
              <a:rPr lang="en-US" sz="1300" b="1" dirty="0"/>
              <a:t>Use eligibility information </a:t>
            </a:r>
            <a:r>
              <a:rPr lang="en-US" sz="1300" dirty="0"/>
              <a:t>to guide members to primary care physician, urgent care, emergency room or other care as necessary – to improve health quality and lower costs</a:t>
            </a:r>
          </a:p>
        </p:txBody>
      </p:sp>
      <p:sp>
        <p:nvSpPr>
          <p:cNvPr id="6" name="Content Placeholder 4">
            <a:extLst>
              <a:ext uri="{FF2B5EF4-FFF2-40B4-BE49-F238E27FC236}">
                <a16:creationId xmlns:a16="http://schemas.microsoft.com/office/drawing/2014/main" xmlns="" id="{C80E9CE2-72E2-491C-BB50-5ECA89AA5141}"/>
              </a:ext>
            </a:extLst>
          </p:cNvPr>
          <p:cNvSpPr txBox="1">
            <a:spLocks/>
          </p:cNvSpPr>
          <p:nvPr/>
        </p:nvSpPr>
        <p:spPr>
          <a:xfrm>
            <a:off x="2760331" y="4850892"/>
            <a:ext cx="1421120" cy="431800"/>
          </a:xfrm>
          <a:prstGeom prst="rect">
            <a:avLst/>
          </a:prstGeom>
        </p:spPr>
        <p:txBody>
          <a:bodyPr vert="horz" wrap="square" lIns="0" tIns="0" rIns="0" bIns="0" rtlCol="0">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200" kern="600" baseline="0">
                <a:solidFill>
                  <a:schemeClr val="tx1"/>
                </a:solidFill>
                <a:latin typeface="+mn-lt"/>
                <a:ea typeface="+mn-ea"/>
                <a:cs typeface="+mn-cs"/>
              </a:defRPr>
            </a:lvl1pPr>
            <a:lvl2pPr marL="411480" indent="-182880" algn="l" defTabSz="685800" rtl="0" eaLnBrk="1" latinLnBrk="0" hangingPunct="1">
              <a:lnSpc>
                <a:spcPct val="100000"/>
              </a:lnSpc>
              <a:spcBef>
                <a:spcPts val="0"/>
              </a:spcBef>
              <a:spcAft>
                <a:spcPts val="600"/>
              </a:spcAft>
              <a:buClr>
                <a:schemeClr val="accent3">
                  <a:lumMod val="75000"/>
                </a:schemeClr>
              </a:buClr>
              <a:buFont typeface="Arial" panose="020B0604020202020204" pitchFamily="34" charset="0"/>
              <a:buChar char="•"/>
              <a:defRPr sz="18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r>
              <a:rPr lang="en-US" sz="1100" dirty="0"/>
              <a:t>Answers general health questions</a:t>
            </a:r>
          </a:p>
        </p:txBody>
      </p:sp>
      <p:sp>
        <p:nvSpPr>
          <p:cNvPr id="7" name="Content Placeholder 4">
            <a:extLst>
              <a:ext uri="{FF2B5EF4-FFF2-40B4-BE49-F238E27FC236}">
                <a16:creationId xmlns:a16="http://schemas.microsoft.com/office/drawing/2014/main" xmlns="" id="{AC02744F-8F0C-459F-95D0-67EABAA546B2}"/>
              </a:ext>
            </a:extLst>
          </p:cNvPr>
          <p:cNvSpPr txBox="1">
            <a:spLocks/>
          </p:cNvSpPr>
          <p:nvPr/>
        </p:nvSpPr>
        <p:spPr>
          <a:xfrm>
            <a:off x="4927326" y="4850892"/>
            <a:ext cx="1379127" cy="457200"/>
          </a:xfrm>
          <a:prstGeom prst="rect">
            <a:avLst/>
          </a:prstGeom>
        </p:spPr>
        <p:txBody>
          <a:bodyPr vert="horz" wrap="square" lIns="0" tIns="0" rIns="0" bIns="0" rtlCol="0">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200" kern="600" baseline="0">
                <a:solidFill>
                  <a:schemeClr val="tx1"/>
                </a:solidFill>
                <a:latin typeface="+mn-lt"/>
                <a:ea typeface="+mn-ea"/>
                <a:cs typeface="+mn-cs"/>
              </a:defRPr>
            </a:lvl1pPr>
            <a:lvl2pPr marL="411480" indent="-182880" algn="l" defTabSz="685800" rtl="0" eaLnBrk="1" latinLnBrk="0" hangingPunct="1">
              <a:lnSpc>
                <a:spcPct val="100000"/>
              </a:lnSpc>
              <a:spcBef>
                <a:spcPts val="0"/>
              </a:spcBef>
              <a:spcAft>
                <a:spcPts val="600"/>
              </a:spcAft>
              <a:buClr>
                <a:schemeClr val="accent3">
                  <a:lumMod val="75000"/>
                </a:schemeClr>
              </a:buClr>
              <a:buFont typeface="Arial" panose="020B0604020202020204" pitchFamily="34" charset="0"/>
              <a:buChar char="•"/>
              <a:defRPr sz="18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r>
              <a:rPr lang="en-US" sz="1100" dirty="0"/>
              <a:t>Staffed by registered nurses</a:t>
            </a:r>
          </a:p>
        </p:txBody>
      </p:sp>
      <p:sp>
        <p:nvSpPr>
          <p:cNvPr id="8" name="Content Placeholder 4">
            <a:extLst>
              <a:ext uri="{FF2B5EF4-FFF2-40B4-BE49-F238E27FC236}">
                <a16:creationId xmlns:a16="http://schemas.microsoft.com/office/drawing/2014/main" xmlns="" id="{498BBE14-819A-4787-855D-33E4BDE8228F}"/>
              </a:ext>
            </a:extLst>
          </p:cNvPr>
          <p:cNvSpPr txBox="1">
            <a:spLocks/>
          </p:cNvSpPr>
          <p:nvPr/>
        </p:nvSpPr>
        <p:spPr>
          <a:xfrm>
            <a:off x="7050588" y="4858354"/>
            <a:ext cx="1519769" cy="889000"/>
          </a:xfrm>
          <a:prstGeom prst="rect">
            <a:avLst/>
          </a:prstGeom>
        </p:spPr>
        <p:txBody>
          <a:bodyPr vert="horz" wrap="square" lIns="0" tIns="0" rIns="0" bIns="0" rtlCol="0">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200" kern="600" baseline="0">
                <a:solidFill>
                  <a:schemeClr val="tx1"/>
                </a:solidFill>
                <a:latin typeface="+mn-lt"/>
                <a:ea typeface="+mn-ea"/>
                <a:cs typeface="+mn-cs"/>
              </a:defRPr>
            </a:lvl1pPr>
            <a:lvl2pPr marL="411480" indent="-182880" algn="l" defTabSz="685800" rtl="0" eaLnBrk="1" latinLnBrk="0" hangingPunct="1">
              <a:lnSpc>
                <a:spcPct val="100000"/>
              </a:lnSpc>
              <a:spcBef>
                <a:spcPts val="0"/>
              </a:spcBef>
              <a:spcAft>
                <a:spcPts val="600"/>
              </a:spcAft>
              <a:buClr>
                <a:schemeClr val="accent3">
                  <a:lumMod val="75000"/>
                </a:schemeClr>
              </a:buClr>
              <a:buFont typeface="Arial" panose="020B0604020202020204" pitchFamily="34" charset="0"/>
              <a:buChar char="•"/>
              <a:defRPr sz="18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r>
              <a:rPr lang="en-US" sz="1100" dirty="0"/>
              <a:t>Can direct members to audio library of 1,000+ health topics </a:t>
            </a:r>
          </a:p>
        </p:txBody>
      </p:sp>
      <p:grpSp>
        <p:nvGrpSpPr>
          <p:cNvPr id="10" name="Group 9">
            <a:extLst>
              <a:ext uri="{FF2B5EF4-FFF2-40B4-BE49-F238E27FC236}">
                <a16:creationId xmlns:a16="http://schemas.microsoft.com/office/drawing/2014/main" xmlns="" id="{D95F640E-D938-45D8-851F-DF731543232A}"/>
              </a:ext>
            </a:extLst>
          </p:cNvPr>
          <p:cNvGrpSpPr/>
          <p:nvPr/>
        </p:nvGrpSpPr>
        <p:grpSpPr>
          <a:xfrm>
            <a:off x="2753363" y="3324978"/>
            <a:ext cx="1423352" cy="1395402"/>
            <a:chOff x="3080068" y="3857627"/>
            <a:chExt cx="1423352" cy="1395402"/>
          </a:xfrm>
        </p:grpSpPr>
        <p:grpSp>
          <p:nvGrpSpPr>
            <p:cNvPr id="11" name="Group 10">
              <a:extLst>
                <a:ext uri="{FF2B5EF4-FFF2-40B4-BE49-F238E27FC236}">
                  <a16:creationId xmlns:a16="http://schemas.microsoft.com/office/drawing/2014/main" xmlns="" id="{E786EB96-BE85-4626-B584-76A4A54BB992}"/>
                </a:ext>
              </a:extLst>
            </p:cNvPr>
            <p:cNvGrpSpPr/>
            <p:nvPr/>
          </p:nvGrpSpPr>
          <p:grpSpPr>
            <a:xfrm>
              <a:off x="3573166" y="4073343"/>
              <a:ext cx="449329" cy="457383"/>
              <a:chOff x="3929062" y="-3594100"/>
              <a:chExt cx="2125663" cy="2163763"/>
            </a:xfrm>
            <a:solidFill>
              <a:schemeClr val="bg1"/>
            </a:solidFill>
          </p:grpSpPr>
          <p:sp>
            <p:nvSpPr>
              <p:cNvPr id="21" name="Freeform 11">
                <a:extLst>
                  <a:ext uri="{FF2B5EF4-FFF2-40B4-BE49-F238E27FC236}">
                    <a16:creationId xmlns:a16="http://schemas.microsoft.com/office/drawing/2014/main" xmlns="" id="{841B45C2-FA4E-4A6D-B91A-363077C0BF3F}"/>
                  </a:ext>
                </a:extLst>
              </p:cNvPr>
              <p:cNvSpPr>
                <a:spLocks noEditPoints="1"/>
              </p:cNvSpPr>
              <p:nvPr/>
            </p:nvSpPr>
            <p:spPr bwMode="auto">
              <a:xfrm>
                <a:off x="3929062" y="-3594100"/>
                <a:ext cx="2125663" cy="2163763"/>
              </a:xfrm>
              <a:custGeom>
                <a:avLst/>
                <a:gdLst>
                  <a:gd name="T0" fmla="*/ 283 w 566"/>
                  <a:gd name="T1" fmla="*/ 0 h 576"/>
                  <a:gd name="T2" fmla="*/ 0 w 566"/>
                  <a:gd name="T3" fmla="*/ 283 h 576"/>
                  <a:gd name="T4" fmla="*/ 48 w 566"/>
                  <a:gd name="T5" fmla="*/ 441 h 576"/>
                  <a:gd name="T6" fmla="*/ 3 w 566"/>
                  <a:gd name="T7" fmla="*/ 576 h 576"/>
                  <a:gd name="T8" fmla="*/ 144 w 566"/>
                  <a:gd name="T9" fmla="*/ 530 h 576"/>
                  <a:gd name="T10" fmla="*/ 283 w 566"/>
                  <a:gd name="T11" fmla="*/ 566 h 576"/>
                  <a:gd name="T12" fmla="*/ 566 w 566"/>
                  <a:gd name="T13" fmla="*/ 283 h 576"/>
                  <a:gd name="T14" fmla="*/ 283 w 566"/>
                  <a:gd name="T15" fmla="*/ 0 h 576"/>
                  <a:gd name="T16" fmla="*/ 283 w 566"/>
                  <a:gd name="T17" fmla="*/ 528 h 576"/>
                  <a:gd name="T18" fmla="*/ 149 w 566"/>
                  <a:gd name="T19" fmla="*/ 488 h 576"/>
                  <a:gd name="T20" fmla="*/ 65 w 566"/>
                  <a:gd name="T21" fmla="*/ 515 h 576"/>
                  <a:gd name="T22" fmla="*/ 92 w 566"/>
                  <a:gd name="T23" fmla="*/ 435 h 576"/>
                  <a:gd name="T24" fmla="*/ 38 w 566"/>
                  <a:gd name="T25" fmla="*/ 283 h 576"/>
                  <a:gd name="T26" fmla="*/ 283 w 566"/>
                  <a:gd name="T27" fmla="*/ 38 h 576"/>
                  <a:gd name="T28" fmla="*/ 528 w 566"/>
                  <a:gd name="T29" fmla="*/ 283 h 576"/>
                  <a:gd name="T30" fmla="*/ 283 w 566"/>
                  <a:gd name="T31" fmla="*/ 52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6" h="576">
                    <a:moveTo>
                      <a:pt x="283" y="0"/>
                    </a:moveTo>
                    <a:cubicBezTo>
                      <a:pt x="127" y="0"/>
                      <a:pt x="0" y="127"/>
                      <a:pt x="0" y="283"/>
                    </a:cubicBezTo>
                    <a:cubicBezTo>
                      <a:pt x="0" y="342"/>
                      <a:pt x="18" y="396"/>
                      <a:pt x="48" y="441"/>
                    </a:cubicBezTo>
                    <a:cubicBezTo>
                      <a:pt x="3" y="576"/>
                      <a:pt x="3" y="576"/>
                      <a:pt x="3" y="576"/>
                    </a:cubicBezTo>
                    <a:cubicBezTo>
                      <a:pt x="144" y="530"/>
                      <a:pt x="144" y="530"/>
                      <a:pt x="144" y="530"/>
                    </a:cubicBezTo>
                    <a:cubicBezTo>
                      <a:pt x="185" y="553"/>
                      <a:pt x="233" y="566"/>
                      <a:pt x="283" y="566"/>
                    </a:cubicBezTo>
                    <a:cubicBezTo>
                      <a:pt x="440" y="566"/>
                      <a:pt x="566" y="440"/>
                      <a:pt x="566" y="283"/>
                    </a:cubicBezTo>
                    <a:cubicBezTo>
                      <a:pt x="566" y="127"/>
                      <a:pt x="440" y="0"/>
                      <a:pt x="283" y="0"/>
                    </a:cubicBezTo>
                    <a:close/>
                    <a:moveTo>
                      <a:pt x="283" y="528"/>
                    </a:moveTo>
                    <a:cubicBezTo>
                      <a:pt x="234" y="528"/>
                      <a:pt x="188" y="513"/>
                      <a:pt x="149" y="488"/>
                    </a:cubicBezTo>
                    <a:cubicBezTo>
                      <a:pt x="65" y="515"/>
                      <a:pt x="65" y="515"/>
                      <a:pt x="65" y="515"/>
                    </a:cubicBezTo>
                    <a:cubicBezTo>
                      <a:pt x="92" y="435"/>
                      <a:pt x="92" y="435"/>
                      <a:pt x="92" y="435"/>
                    </a:cubicBezTo>
                    <a:cubicBezTo>
                      <a:pt x="58" y="393"/>
                      <a:pt x="38" y="341"/>
                      <a:pt x="38" y="283"/>
                    </a:cubicBezTo>
                    <a:cubicBezTo>
                      <a:pt x="38" y="148"/>
                      <a:pt x="148" y="38"/>
                      <a:pt x="283" y="38"/>
                    </a:cubicBezTo>
                    <a:cubicBezTo>
                      <a:pt x="418" y="38"/>
                      <a:pt x="528" y="148"/>
                      <a:pt x="528" y="283"/>
                    </a:cubicBezTo>
                    <a:cubicBezTo>
                      <a:pt x="528" y="418"/>
                      <a:pt x="418" y="528"/>
                      <a:pt x="283" y="5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Rectangle 12">
                <a:extLst>
                  <a:ext uri="{FF2B5EF4-FFF2-40B4-BE49-F238E27FC236}">
                    <a16:creationId xmlns:a16="http://schemas.microsoft.com/office/drawing/2014/main" xmlns="" id="{48C92FCB-FBC5-4FE8-A8E4-01DCA8769D26}"/>
                  </a:ext>
                </a:extLst>
              </p:cNvPr>
              <p:cNvSpPr>
                <a:spLocks noChangeArrowheads="1"/>
              </p:cNvSpPr>
              <p:nvPr/>
            </p:nvSpPr>
            <p:spPr bwMode="auto">
              <a:xfrm>
                <a:off x="4857750" y="-2071688"/>
                <a:ext cx="212725" cy="220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a:extLst>
                  <a:ext uri="{FF2B5EF4-FFF2-40B4-BE49-F238E27FC236}">
                    <a16:creationId xmlns:a16="http://schemas.microsoft.com/office/drawing/2014/main" xmlns="" id="{EB450C96-1FC5-47E1-A1E4-E5B5316E18EE}"/>
                  </a:ext>
                </a:extLst>
              </p:cNvPr>
              <p:cNvSpPr>
                <a:spLocks/>
              </p:cNvSpPr>
              <p:nvPr/>
            </p:nvSpPr>
            <p:spPr bwMode="auto">
              <a:xfrm>
                <a:off x="4662487" y="-3162300"/>
                <a:ext cx="723900" cy="984250"/>
              </a:xfrm>
              <a:custGeom>
                <a:avLst/>
                <a:gdLst>
                  <a:gd name="T0" fmla="*/ 193 w 193"/>
                  <a:gd name="T1" fmla="*/ 92 h 262"/>
                  <a:gd name="T2" fmla="*/ 185 w 193"/>
                  <a:gd name="T3" fmla="*/ 133 h 262"/>
                  <a:gd name="T4" fmla="*/ 165 w 193"/>
                  <a:gd name="T5" fmla="*/ 165 h 262"/>
                  <a:gd name="T6" fmla="*/ 137 w 193"/>
                  <a:gd name="T7" fmla="*/ 190 h 262"/>
                  <a:gd name="T8" fmla="*/ 109 w 193"/>
                  <a:gd name="T9" fmla="*/ 208 h 262"/>
                  <a:gd name="T10" fmla="*/ 109 w 193"/>
                  <a:gd name="T11" fmla="*/ 262 h 262"/>
                  <a:gd name="T12" fmla="*/ 52 w 193"/>
                  <a:gd name="T13" fmla="*/ 262 h 262"/>
                  <a:gd name="T14" fmla="*/ 52 w 193"/>
                  <a:gd name="T15" fmla="*/ 181 h 262"/>
                  <a:gd name="T16" fmla="*/ 56 w 193"/>
                  <a:gd name="T17" fmla="*/ 179 h 262"/>
                  <a:gd name="T18" fmla="*/ 85 w 193"/>
                  <a:gd name="T19" fmla="*/ 161 h 262"/>
                  <a:gd name="T20" fmla="*/ 109 w 193"/>
                  <a:gd name="T21" fmla="*/ 143 h 262"/>
                  <a:gd name="T22" fmla="*/ 125 w 193"/>
                  <a:gd name="T23" fmla="*/ 121 h 262"/>
                  <a:gd name="T24" fmla="*/ 131 w 193"/>
                  <a:gd name="T25" fmla="*/ 95 h 262"/>
                  <a:gd name="T26" fmla="*/ 119 w 193"/>
                  <a:gd name="T27" fmla="*/ 66 h 262"/>
                  <a:gd name="T28" fmla="*/ 84 w 193"/>
                  <a:gd name="T29" fmla="*/ 55 h 262"/>
                  <a:gd name="T30" fmla="*/ 46 w 193"/>
                  <a:gd name="T31" fmla="*/ 62 h 262"/>
                  <a:gd name="T32" fmla="*/ 17 w 193"/>
                  <a:gd name="T33" fmla="*/ 76 h 262"/>
                  <a:gd name="T34" fmla="*/ 14 w 193"/>
                  <a:gd name="T35" fmla="*/ 78 h 262"/>
                  <a:gd name="T36" fmla="*/ 0 w 193"/>
                  <a:gd name="T37" fmla="*/ 78 h 262"/>
                  <a:gd name="T38" fmla="*/ 0 w 193"/>
                  <a:gd name="T39" fmla="*/ 18 h 262"/>
                  <a:gd name="T40" fmla="*/ 6 w 193"/>
                  <a:gd name="T41" fmla="*/ 16 h 262"/>
                  <a:gd name="T42" fmla="*/ 44 w 193"/>
                  <a:gd name="T43" fmla="*/ 5 h 262"/>
                  <a:gd name="T44" fmla="*/ 88 w 193"/>
                  <a:gd name="T45" fmla="*/ 0 h 262"/>
                  <a:gd name="T46" fmla="*/ 164 w 193"/>
                  <a:gd name="T47" fmla="*/ 25 h 262"/>
                  <a:gd name="T48" fmla="*/ 193 w 193"/>
                  <a:gd name="T49" fmla="*/ 9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3" h="262">
                    <a:moveTo>
                      <a:pt x="193" y="92"/>
                    </a:moveTo>
                    <a:cubicBezTo>
                      <a:pt x="193" y="107"/>
                      <a:pt x="190" y="121"/>
                      <a:pt x="185" y="133"/>
                    </a:cubicBezTo>
                    <a:cubicBezTo>
                      <a:pt x="180" y="145"/>
                      <a:pt x="173" y="156"/>
                      <a:pt x="165" y="165"/>
                    </a:cubicBezTo>
                    <a:cubicBezTo>
                      <a:pt x="156" y="174"/>
                      <a:pt x="147" y="182"/>
                      <a:pt x="137" y="190"/>
                    </a:cubicBezTo>
                    <a:cubicBezTo>
                      <a:pt x="128" y="196"/>
                      <a:pt x="119" y="202"/>
                      <a:pt x="109" y="208"/>
                    </a:cubicBezTo>
                    <a:cubicBezTo>
                      <a:pt x="109" y="262"/>
                      <a:pt x="109" y="262"/>
                      <a:pt x="109" y="262"/>
                    </a:cubicBezTo>
                    <a:cubicBezTo>
                      <a:pt x="52" y="262"/>
                      <a:pt x="52" y="262"/>
                      <a:pt x="52" y="262"/>
                    </a:cubicBezTo>
                    <a:cubicBezTo>
                      <a:pt x="52" y="181"/>
                      <a:pt x="52" y="181"/>
                      <a:pt x="52" y="181"/>
                    </a:cubicBezTo>
                    <a:cubicBezTo>
                      <a:pt x="56" y="179"/>
                      <a:pt x="56" y="179"/>
                      <a:pt x="56" y="179"/>
                    </a:cubicBezTo>
                    <a:cubicBezTo>
                      <a:pt x="64" y="174"/>
                      <a:pt x="74" y="168"/>
                      <a:pt x="85" y="161"/>
                    </a:cubicBezTo>
                    <a:cubicBezTo>
                      <a:pt x="95" y="154"/>
                      <a:pt x="103" y="148"/>
                      <a:pt x="109" y="143"/>
                    </a:cubicBezTo>
                    <a:cubicBezTo>
                      <a:pt x="116" y="136"/>
                      <a:pt x="121" y="129"/>
                      <a:pt x="125" y="121"/>
                    </a:cubicBezTo>
                    <a:cubicBezTo>
                      <a:pt x="129" y="114"/>
                      <a:pt x="131" y="105"/>
                      <a:pt x="131" y="95"/>
                    </a:cubicBezTo>
                    <a:cubicBezTo>
                      <a:pt x="131" y="82"/>
                      <a:pt x="127" y="72"/>
                      <a:pt x="119" y="66"/>
                    </a:cubicBezTo>
                    <a:cubicBezTo>
                      <a:pt x="110" y="59"/>
                      <a:pt x="98" y="55"/>
                      <a:pt x="84" y="55"/>
                    </a:cubicBezTo>
                    <a:cubicBezTo>
                      <a:pt x="71" y="55"/>
                      <a:pt x="58" y="58"/>
                      <a:pt x="46" y="62"/>
                    </a:cubicBezTo>
                    <a:cubicBezTo>
                      <a:pt x="34" y="67"/>
                      <a:pt x="24" y="72"/>
                      <a:pt x="17" y="76"/>
                    </a:cubicBezTo>
                    <a:cubicBezTo>
                      <a:pt x="14" y="78"/>
                      <a:pt x="14" y="78"/>
                      <a:pt x="14" y="78"/>
                    </a:cubicBezTo>
                    <a:cubicBezTo>
                      <a:pt x="0" y="78"/>
                      <a:pt x="0" y="78"/>
                      <a:pt x="0" y="78"/>
                    </a:cubicBezTo>
                    <a:cubicBezTo>
                      <a:pt x="0" y="18"/>
                      <a:pt x="0" y="18"/>
                      <a:pt x="0" y="18"/>
                    </a:cubicBezTo>
                    <a:cubicBezTo>
                      <a:pt x="6" y="16"/>
                      <a:pt x="6" y="16"/>
                      <a:pt x="6" y="16"/>
                    </a:cubicBezTo>
                    <a:cubicBezTo>
                      <a:pt x="16" y="12"/>
                      <a:pt x="29" y="8"/>
                      <a:pt x="44" y="5"/>
                    </a:cubicBezTo>
                    <a:cubicBezTo>
                      <a:pt x="60" y="2"/>
                      <a:pt x="74" y="0"/>
                      <a:pt x="88" y="0"/>
                    </a:cubicBezTo>
                    <a:cubicBezTo>
                      <a:pt x="120" y="0"/>
                      <a:pt x="146" y="9"/>
                      <a:pt x="164" y="25"/>
                    </a:cubicBezTo>
                    <a:cubicBezTo>
                      <a:pt x="183" y="42"/>
                      <a:pt x="193" y="65"/>
                      <a:pt x="193"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2" name="Group 11">
              <a:extLst>
                <a:ext uri="{FF2B5EF4-FFF2-40B4-BE49-F238E27FC236}">
                  <a16:creationId xmlns:a16="http://schemas.microsoft.com/office/drawing/2014/main" xmlns="" id="{DCCB4993-6504-4D2C-BCD4-079B55C41B23}"/>
                </a:ext>
              </a:extLst>
            </p:cNvPr>
            <p:cNvGrpSpPr/>
            <p:nvPr/>
          </p:nvGrpSpPr>
          <p:grpSpPr>
            <a:xfrm>
              <a:off x="3080068" y="3857627"/>
              <a:ext cx="1423352" cy="1395402"/>
              <a:chOff x="3080068" y="3857627"/>
              <a:chExt cx="1423352" cy="1395402"/>
            </a:xfrm>
          </p:grpSpPr>
          <p:grpSp>
            <p:nvGrpSpPr>
              <p:cNvPr id="13" name="Group 12">
                <a:extLst>
                  <a:ext uri="{FF2B5EF4-FFF2-40B4-BE49-F238E27FC236}">
                    <a16:creationId xmlns:a16="http://schemas.microsoft.com/office/drawing/2014/main" xmlns="" id="{88D96034-73C9-4AF7-AC54-919079F4D839}"/>
                  </a:ext>
                </a:extLst>
              </p:cNvPr>
              <p:cNvGrpSpPr/>
              <p:nvPr/>
            </p:nvGrpSpPr>
            <p:grpSpPr>
              <a:xfrm>
                <a:off x="3080068" y="4967284"/>
                <a:ext cx="1423352" cy="285745"/>
                <a:chOff x="3080068" y="5048251"/>
                <a:chExt cx="1423352" cy="285745"/>
              </a:xfrm>
            </p:grpSpPr>
            <p:cxnSp>
              <p:nvCxnSpPr>
                <p:cNvPr id="19" name="Straight Connector 18">
                  <a:extLst>
                    <a:ext uri="{FF2B5EF4-FFF2-40B4-BE49-F238E27FC236}">
                      <a16:creationId xmlns:a16="http://schemas.microsoft.com/office/drawing/2014/main" xmlns="" id="{D2C7FFED-2B45-4689-AD45-55E1108D7F98}"/>
                    </a:ext>
                  </a:extLst>
                </p:cNvPr>
                <p:cNvCxnSpPr/>
                <p:nvPr/>
              </p:nvCxnSpPr>
              <p:spPr>
                <a:xfrm>
                  <a:off x="3791744" y="5048251"/>
                  <a:ext cx="0" cy="2809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93BFBB51-D5BF-44AA-AC84-57E9A8A49ECC}"/>
                    </a:ext>
                  </a:extLst>
                </p:cNvPr>
                <p:cNvCxnSpPr/>
                <p:nvPr/>
              </p:nvCxnSpPr>
              <p:spPr>
                <a:xfrm flipH="1">
                  <a:off x="3080068" y="5333996"/>
                  <a:ext cx="142335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xmlns="" id="{D043498F-E94C-4106-8420-E0E7F84E97BF}"/>
                  </a:ext>
                </a:extLst>
              </p:cNvPr>
              <p:cNvGrpSpPr/>
              <p:nvPr/>
            </p:nvGrpSpPr>
            <p:grpSpPr>
              <a:xfrm>
                <a:off x="3342319" y="3857627"/>
                <a:ext cx="908375" cy="1103936"/>
                <a:chOff x="1025577" y="3857627"/>
                <a:chExt cx="908375" cy="1103936"/>
              </a:xfrm>
            </p:grpSpPr>
            <p:cxnSp>
              <p:nvCxnSpPr>
                <p:cNvPr id="15" name="Straight Connector 14">
                  <a:extLst>
                    <a:ext uri="{FF2B5EF4-FFF2-40B4-BE49-F238E27FC236}">
                      <a16:creationId xmlns:a16="http://schemas.microsoft.com/office/drawing/2014/main" xmlns="" id="{4107ED2B-340E-44D0-8121-50A9B8ADB4CD}"/>
                    </a:ext>
                  </a:extLst>
                </p:cNvPr>
                <p:cNvCxnSpPr/>
                <p:nvPr/>
              </p:nvCxnSpPr>
              <p:spPr>
                <a:xfrm>
                  <a:off x="1475740" y="4769539"/>
                  <a:ext cx="0" cy="192024"/>
                </a:xfrm>
                <a:prstGeom prst="line">
                  <a:avLst/>
                </a:prstGeom>
                <a:ln w="19050" cap="rnd">
                  <a:solidFill>
                    <a:schemeClr val="bg1"/>
                  </a:solidFill>
                  <a:prstDash val="sysDot"/>
                  <a:round/>
                  <a:headEnd type="non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xmlns="" id="{BEB55F0B-00C6-4D3C-AB04-383EEDB0B429}"/>
                    </a:ext>
                  </a:extLst>
                </p:cNvPr>
                <p:cNvGrpSpPr/>
                <p:nvPr/>
              </p:nvGrpSpPr>
              <p:grpSpPr>
                <a:xfrm>
                  <a:off x="1025577" y="3857627"/>
                  <a:ext cx="908375" cy="908375"/>
                  <a:chOff x="719184" y="6764956"/>
                  <a:chExt cx="754380" cy="754380"/>
                </a:xfrm>
              </p:grpSpPr>
              <p:sp>
                <p:nvSpPr>
                  <p:cNvPr id="17" name="Oval 16">
                    <a:extLst>
                      <a:ext uri="{FF2B5EF4-FFF2-40B4-BE49-F238E27FC236}">
                        <a16:creationId xmlns:a16="http://schemas.microsoft.com/office/drawing/2014/main" xmlns="" id="{34311C0B-6839-4D9A-ABC8-BC733CB3B8E7}"/>
                      </a:ext>
                    </a:extLst>
                  </p:cNvPr>
                  <p:cNvSpPr/>
                  <p:nvPr/>
                </p:nvSpPr>
                <p:spPr>
                  <a:xfrm>
                    <a:off x="773636" y="6819408"/>
                    <a:ext cx="645476" cy="645476"/>
                  </a:xfrm>
                  <a:prstGeom prst="ellipse">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18" name="Oval 17">
                    <a:extLst>
                      <a:ext uri="{FF2B5EF4-FFF2-40B4-BE49-F238E27FC236}">
                        <a16:creationId xmlns:a16="http://schemas.microsoft.com/office/drawing/2014/main" xmlns="" id="{E70F39DE-7CC0-4EAD-8537-D49692A69CEF}"/>
                      </a:ext>
                    </a:extLst>
                  </p:cNvPr>
                  <p:cNvSpPr/>
                  <p:nvPr/>
                </p:nvSpPr>
                <p:spPr>
                  <a:xfrm>
                    <a:off x="719184" y="6764956"/>
                    <a:ext cx="754380" cy="754380"/>
                  </a:xfrm>
                  <a:prstGeom prst="ellipse">
                    <a:avLst/>
                  </a:prstGeom>
                  <a:ln w="19050" cap="rnd">
                    <a:solidFill>
                      <a:schemeClr val="bg1"/>
                    </a:solidFill>
                    <a:prstDash val="sysDot"/>
                    <a:round/>
                    <a:headEnd type="oval"/>
                  </a:ln>
                </p:spPr>
                <p:style>
                  <a:lnRef idx="1">
                    <a:schemeClr val="accent1"/>
                  </a:lnRef>
                  <a:fillRef idx="0">
                    <a:schemeClr val="accent1"/>
                  </a:fillRef>
                  <a:effectRef idx="0">
                    <a:schemeClr val="accent1"/>
                  </a:effectRef>
                  <a:fontRef idx="minor">
                    <a:schemeClr val="tx1"/>
                  </a:fontRef>
                </p:style>
                <p:txBody>
                  <a:bodyPr tIns="91440" bIns="91440" rtlCol="0" anchor="ctr"/>
                  <a:lstStyle/>
                  <a:p>
                    <a:pPr algn="ctr"/>
                    <a:endParaRPr lang="en-US" dirty="0"/>
                  </a:p>
                </p:txBody>
              </p:sp>
            </p:grpSp>
          </p:grpSp>
        </p:grpSp>
      </p:grpSp>
      <p:grpSp>
        <p:nvGrpSpPr>
          <p:cNvPr id="24" name="Group 23">
            <a:extLst>
              <a:ext uri="{FF2B5EF4-FFF2-40B4-BE49-F238E27FC236}">
                <a16:creationId xmlns:a16="http://schemas.microsoft.com/office/drawing/2014/main" xmlns="" id="{E0845068-41A4-41E7-82FE-BF688D95547C}"/>
              </a:ext>
            </a:extLst>
          </p:cNvPr>
          <p:cNvGrpSpPr/>
          <p:nvPr/>
        </p:nvGrpSpPr>
        <p:grpSpPr>
          <a:xfrm>
            <a:off x="4909133" y="3324978"/>
            <a:ext cx="1397321" cy="1395402"/>
            <a:chOff x="5273040" y="3857627"/>
            <a:chExt cx="1397321" cy="1395402"/>
          </a:xfrm>
        </p:grpSpPr>
        <p:grpSp>
          <p:nvGrpSpPr>
            <p:cNvPr id="25" name="Group 24">
              <a:extLst>
                <a:ext uri="{FF2B5EF4-FFF2-40B4-BE49-F238E27FC236}">
                  <a16:creationId xmlns:a16="http://schemas.microsoft.com/office/drawing/2014/main" xmlns="" id="{18A6A87B-626E-4962-90A7-1877E1FC8BC7}"/>
                </a:ext>
              </a:extLst>
            </p:cNvPr>
            <p:cNvGrpSpPr/>
            <p:nvPr/>
          </p:nvGrpSpPr>
          <p:grpSpPr>
            <a:xfrm>
              <a:off x="5273040" y="4059610"/>
              <a:ext cx="1397321" cy="1193419"/>
              <a:chOff x="5273040" y="4059610"/>
              <a:chExt cx="1397321" cy="1193419"/>
            </a:xfrm>
          </p:grpSpPr>
          <p:grpSp>
            <p:nvGrpSpPr>
              <p:cNvPr id="31" name="Group 30">
                <a:extLst>
                  <a:ext uri="{FF2B5EF4-FFF2-40B4-BE49-F238E27FC236}">
                    <a16:creationId xmlns:a16="http://schemas.microsoft.com/office/drawing/2014/main" xmlns="" id="{A76A88EE-591A-400E-8C00-A21513AB4DF7}"/>
                  </a:ext>
                </a:extLst>
              </p:cNvPr>
              <p:cNvGrpSpPr/>
              <p:nvPr/>
            </p:nvGrpSpPr>
            <p:grpSpPr>
              <a:xfrm>
                <a:off x="5273040" y="4967284"/>
                <a:ext cx="1397321" cy="285745"/>
                <a:chOff x="5273040" y="5048251"/>
                <a:chExt cx="1397321" cy="285745"/>
              </a:xfrm>
            </p:grpSpPr>
            <p:cxnSp>
              <p:nvCxnSpPr>
                <p:cNvPr id="33" name="Straight Connector 32">
                  <a:extLst>
                    <a:ext uri="{FF2B5EF4-FFF2-40B4-BE49-F238E27FC236}">
                      <a16:creationId xmlns:a16="http://schemas.microsoft.com/office/drawing/2014/main" xmlns="" id="{3D36F654-6E44-4FD4-8502-815C2D830B5F}"/>
                    </a:ext>
                  </a:extLst>
                </p:cNvPr>
                <p:cNvCxnSpPr/>
                <p:nvPr/>
              </p:nvCxnSpPr>
              <p:spPr>
                <a:xfrm>
                  <a:off x="5971700" y="5048251"/>
                  <a:ext cx="0" cy="2809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0ACD8662-0246-438F-A322-B95AD1876A70}"/>
                    </a:ext>
                  </a:extLst>
                </p:cNvPr>
                <p:cNvCxnSpPr/>
                <p:nvPr/>
              </p:nvCxnSpPr>
              <p:spPr>
                <a:xfrm flipH="1">
                  <a:off x="5273040" y="5333996"/>
                  <a:ext cx="139732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2" name="Freeform 15">
                <a:extLst>
                  <a:ext uri="{FF2B5EF4-FFF2-40B4-BE49-F238E27FC236}">
                    <a16:creationId xmlns:a16="http://schemas.microsoft.com/office/drawing/2014/main" xmlns="" id="{D0967EA9-C0A8-4E2C-9001-D527F9705C73}"/>
                  </a:ext>
                </a:extLst>
              </p:cNvPr>
              <p:cNvSpPr>
                <a:spLocks noEditPoints="1"/>
              </p:cNvSpPr>
              <p:nvPr/>
            </p:nvSpPr>
            <p:spPr bwMode="auto">
              <a:xfrm>
                <a:off x="5777787" y="4059610"/>
                <a:ext cx="387825" cy="446189"/>
              </a:xfrm>
              <a:custGeom>
                <a:avLst/>
                <a:gdLst>
                  <a:gd name="T0" fmla="*/ 562 w 562"/>
                  <a:gd name="T1" fmla="*/ 646 h 646"/>
                  <a:gd name="T2" fmla="*/ 558 w 562"/>
                  <a:gd name="T3" fmla="*/ 621 h 646"/>
                  <a:gd name="T4" fmla="*/ 513 w 562"/>
                  <a:gd name="T5" fmla="*/ 503 h 646"/>
                  <a:gd name="T6" fmla="*/ 415 w 562"/>
                  <a:gd name="T7" fmla="*/ 434 h 646"/>
                  <a:gd name="T8" fmla="*/ 414 w 562"/>
                  <a:gd name="T9" fmla="*/ 434 h 646"/>
                  <a:gd name="T10" fmla="*/ 414 w 562"/>
                  <a:gd name="T11" fmla="*/ 434 h 646"/>
                  <a:gd name="T12" fmla="*/ 401 w 562"/>
                  <a:gd name="T13" fmla="*/ 430 h 646"/>
                  <a:gd name="T14" fmla="*/ 401 w 562"/>
                  <a:gd name="T15" fmla="*/ 430 h 646"/>
                  <a:gd name="T16" fmla="*/ 401 w 562"/>
                  <a:gd name="T17" fmla="*/ 430 h 646"/>
                  <a:gd name="T18" fmla="*/ 373 w 562"/>
                  <a:gd name="T19" fmla="*/ 421 h 646"/>
                  <a:gd name="T20" fmla="*/ 369 w 562"/>
                  <a:gd name="T21" fmla="*/ 400 h 646"/>
                  <a:gd name="T22" fmla="*/ 507 w 562"/>
                  <a:gd name="T23" fmla="*/ 459 h 646"/>
                  <a:gd name="T24" fmla="*/ 485 w 562"/>
                  <a:gd name="T25" fmla="*/ 411 h 646"/>
                  <a:gd name="T26" fmla="*/ 485 w 562"/>
                  <a:gd name="T27" fmla="*/ 410 h 646"/>
                  <a:gd name="T28" fmla="*/ 471 w 562"/>
                  <a:gd name="T29" fmla="*/ 361 h 646"/>
                  <a:gd name="T30" fmla="*/ 471 w 562"/>
                  <a:gd name="T31" fmla="*/ 361 h 646"/>
                  <a:gd name="T32" fmla="*/ 471 w 562"/>
                  <a:gd name="T33" fmla="*/ 361 h 646"/>
                  <a:gd name="T34" fmla="*/ 465 w 562"/>
                  <a:gd name="T35" fmla="*/ 176 h 646"/>
                  <a:gd name="T36" fmla="*/ 454 w 562"/>
                  <a:gd name="T37" fmla="*/ 116 h 646"/>
                  <a:gd name="T38" fmla="*/ 415 w 562"/>
                  <a:gd name="T39" fmla="*/ 53 h 646"/>
                  <a:gd name="T40" fmla="*/ 326 w 562"/>
                  <a:gd name="T41" fmla="*/ 25 h 646"/>
                  <a:gd name="T42" fmla="*/ 232 w 562"/>
                  <a:gd name="T43" fmla="*/ 10 h 646"/>
                  <a:gd name="T44" fmla="*/ 109 w 562"/>
                  <a:gd name="T45" fmla="*/ 113 h 646"/>
                  <a:gd name="T46" fmla="*/ 97 w 562"/>
                  <a:gd name="T47" fmla="*/ 174 h 646"/>
                  <a:gd name="T48" fmla="*/ 70 w 562"/>
                  <a:gd name="T49" fmla="*/ 449 h 646"/>
                  <a:gd name="T50" fmla="*/ 70 w 562"/>
                  <a:gd name="T51" fmla="*/ 449 h 646"/>
                  <a:gd name="T52" fmla="*/ 70 w 562"/>
                  <a:gd name="T53" fmla="*/ 449 h 646"/>
                  <a:gd name="T54" fmla="*/ 70 w 562"/>
                  <a:gd name="T55" fmla="*/ 449 h 646"/>
                  <a:gd name="T56" fmla="*/ 191 w 562"/>
                  <a:gd name="T57" fmla="*/ 402 h 646"/>
                  <a:gd name="T58" fmla="*/ 187 w 562"/>
                  <a:gd name="T59" fmla="*/ 423 h 646"/>
                  <a:gd name="T60" fmla="*/ 163 w 562"/>
                  <a:gd name="T61" fmla="*/ 430 h 646"/>
                  <a:gd name="T62" fmla="*/ 150 w 562"/>
                  <a:gd name="T63" fmla="*/ 434 h 646"/>
                  <a:gd name="T64" fmla="*/ 150 w 562"/>
                  <a:gd name="T65" fmla="*/ 434 h 646"/>
                  <a:gd name="T66" fmla="*/ 150 w 562"/>
                  <a:gd name="T67" fmla="*/ 434 h 646"/>
                  <a:gd name="T68" fmla="*/ 52 w 562"/>
                  <a:gd name="T69" fmla="*/ 500 h 646"/>
                  <a:gd name="T70" fmla="*/ 9 w 562"/>
                  <a:gd name="T71" fmla="*/ 600 h 646"/>
                  <a:gd name="T72" fmla="*/ 0 w 562"/>
                  <a:gd name="T73" fmla="*/ 646 h 646"/>
                  <a:gd name="T74" fmla="*/ 562 w 562"/>
                  <a:gd name="T75" fmla="*/ 646 h 646"/>
                  <a:gd name="T76" fmla="*/ 196 w 562"/>
                  <a:gd name="T77" fmla="*/ 466 h 646"/>
                  <a:gd name="T78" fmla="*/ 207 w 562"/>
                  <a:gd name="T79" fmla="*/ 404 h 646"/>
                  <a:gd name="T80" fmla="*/ 219 w 562"/>
                  <a:gd name="T81" fmla="*/ 412 h 646"/>
                  <a:gd name="T82" fmla="*/ 240 w 562"/>
                  <a:gd name="T83" fmla="*/ 424 h 646"/>
                  <a:gd name="T84" fmla="*/ 318 w 562"/>
                  <a:gd name="T85" fmla="*/ 424 h 646"/>
                  <a:gd name="T86" fmla="*/ 353 w 562"/>
                  <a:gd name="T87" fmla="*/ 400 h 646"/>
                  <a:gd name="T88" fmla="*/ 364 w 562"/>
                  <a:gd name="T89" fmla="*/ 467 h 646"/>
                  <a:gd name="T90" fmla="*/ 196 w 562"/>
                  <a:gd name="T91" fmla="*/ 466 h 646"/>
                  <a:gd name="T92" fmla="*/ 178 w 562"/>
                  <a:gd name="T93" fmla="*/ 333 h 646"/>
                  <a:gd name="T94" fmla="*/ 169 w 562"/>
                  <a:gd name="T95" fmla="*/ 190 h 646"/>
                  <a:gd name="T96" fmla="*/ 200 w 562"/>
                  <a:gd name="T97" fmla="*/ 188 h 646"/>
                  <a:gd name="T98" fmla="*/ 332 w 562"/>
                  <a:gd name="T99" fmla="*/ 139 h 646"/>
                  <a:gd name="T100" fmla="*/ 357 w 562"/>
                  <a:gd name="T101" fmla="*/ 171 h 646"/>
                  <a:gd name="T102" fmla="*/ 393 w 562"/>
                  <a:gd name="T103" fmla="*/ 192 h 646"/>
                  <a:gd name="T104" fmla="*/ 380 w 562"/>
                  <a:gd name="T105" fmla="*/ 334 h 646"/>
                  <a:gd name="T106" fmla="*/ 304 w 562"/>
                  <a:gd name="T107" fmla="*/ 402 h 646"/>
                  <a:gd name="T108" fmla="*/ 255 w 562"/>
                  <a:gd name="T109" fmla="*/ 402 h 646"/>
                  <a:gd name="T110" fmla="*/ 178 w 562"/>
                  <a:gd name="T111" fmla="*/ 333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62" h="646">
                    <a:moveTo>
                      <a:pt x="562" y="646"/>
                    </a:moveTo>
                    <a:cubicBezTo>
                      <a:pt x="561" y="637"/>
                      <a:pt x="559" y="629"/>
                      <a:pt x="558" y="621"/>
                    </a:cubicBezTo>
                    <a:cubicBezTo>
                      <a:pt x="543" y="543"/>
                      <a:pt x="513" y="503"/>
                      <a:pt x="513" y="503"/>
                    </a:cubicBezTo>
                    <a:cubicBezTo>
                      <a:pt x="481" y="463"/>
                      <a:pt x="437" y="443"/>
                      <a:pt x="415" y="434"/>
                    </a:cubicBezTo>
                    <a:cubicBezTo>
                      <a:pt x="415" y="434"/>
                      <a:pt x="415" y="434"/>
                      <a:pt x="414" y="434"/>
                    </a:cubicBezTo>
                    <a:cubicBezTo>
                      <a:pt x="414" y="434"/>
                      <a:pt x="414" y="434"/>
                      <a:pt x="414" y="434"/>
                    </a:cubicBezTo>
                    <a:cubicBezTo>
                      <a:pt x="412" y="434"/>
                      <a:pt x="407" y="432"/>
                      <a:pt x="401" y="430"/>
                    </a:cubicBezTo>
                    <a:cubicBezTo>
                      <a:pt x="401" y="430"/>
                      <a:pt x="401" y="430"/>
                      <a:pt x="401" y="430"/>
                    </a:cubicBezTo>
                    <a:cubicBezTo>
                      <a:pt x="401" y="430"/>
                      <a:pt x="401" y="430"/>
                      <a:pt x="401" y="430"/>
                    </a:cubicBezTo>
                    <a:cubicBezTo>
                      <a:pt x="391" y="427"/>
                      <a:pt x="380" y="423"/>
                      <a:pt x="373" y="421"/>
                    </a:cubicBezTo>
                    <a:cubicBezTo>
                      <a:pt x="369" y="400"/>
                      <a:pt x="369" y="400"/>
                      <a:pt x="369" y="400"/>
                    </a:cubicBezTo>
                    <a:cubicBezTo>
                      <a:pt x="389" y="404"/>
                      <a:pt x="467" y="420"/>
                      <a:pt x="507" y="459"/>
                    </a:cubicBezTo>
                    <a:cubicBezTo>
                      <a:pt x="507" y="459"/>
                      <a:pt x="495" y="437"/>
                      <a:pt x="485" y="411"/>
                    </a:cubicBezTo>
                    <a:cubicBezTo>
                      <a:pt x="485" y="411"/>
                      <a:pt x="485" y="410"/>
                      <a:pt x="485" y="410"/>
                    </a:cubicBezTo>
                    <a:cubicBezTo>
                      <a:pt x="479" y="394"/>
                      <a:pt x="473" y="377"/>
                      <a:pt x="471" y="361"/>
                    </a:cubicBezTo>
                    <a:cubicBezTo>
                      <a:pt x="471" y="361"/>
                      <a:pt x="471" y="361"/>
                      <a:pt x="471" y="361"/>
                    </a:cubicBezTo>
                    <a:cubicBezTo>
                      <a:pt x="471" y="361"/>
                      <a:pt x="471" y="361"/>
                      <a:pt x="471" y="361"/>
                    </a:cubicBezTo>
                    <a:cubicBezTo>
                      <a:pt x="459" y="297"/>
                      <a:pt x="470" y="246"/>
                      <a:pt x="465" y="176"/>
                    </a:cubicBezTo>
                    <a:cubicBezTo>
                      <a:pt x="463" y="156"/>
                      <a:pt x="461" y="136"/>
                      <a:pt x="454" y="116"/>
                    </a:cubicBezTo>
                    <a:cubicBezTo>
                      <a:pt x="445" y="92"/>
                      <a:pt x="433" y="70"/>
                      <a:pt x="415" y="53"/>
                    </a:cubicBezTo>
                    <a:cubicBezTo>
                      <a:pt x="396" y="37"/>
                      <a:pt x="356" y="13"/>
                      <a:pt x="326" y="25"/>
                    </a:cubicBezTo>
                    <a:cubicBezTo>
                      <a:pt x="295" y="10"/>
                      <a:pt x="272" y="0"/>
                      <a:pt x="232" y="10"/>
                    </a:cubicBezTo>
                    <a:cubicBezTo>
                      <a:pt x="178" y="24"/>
                      <a:pt x="130" y="57"/>
                      <a:pt x="109" y="113"/>
                    </a:cubicBezTo>
                    <a:cubicBezTo>
                      <a:pt x="99" y="133"/>
                      <a:pt x="97" y="154"/>
                      <a:pt x="97" y="174"/>
                    </a:cubicBezTo>
                    <a:cubicBezTo>
                      <a:pt x="89" y="260"/>
                      <a:pt x="112" y="344"/>
                      <a:pt x="70" y="449"/>
                    </a:cubicBezTo>
                    <a:cubicBezTo>
                      <a:pt x="70" y="449"/>
                      <a:pt x="70" y="449"/>
                      <a:pt x="70" y="449"/>
                    </a:cubicBezTo>
                    <a:cubicBezTo>
                      <a:pt x="70" y="449"/>
                      <a:pt x="70" y="449"/>
                      <a:pt x="70" y="449"/>
                    </a:cubicBezTo>
                    <a:cubicBezTo>
                      <a:pt x="70" y="449"/>
                      <a:pt x="70" y="449"/>
                      <a:pt x="70" y="449"/>
                    </a:cubicBezTo>
                    <a:cubicBezTo>
                      <a:pt x="73" y="447"/>
                      <a:pt x="119" y="413"/>
                      <a:pt x="191" y="402"/>
                    </a:cubicBezTo>
                    <a:cubicBezTo>
                      <a:pt x="187" y="423"/>
                      <a:pt x="187" y="423"/>
                      <a:pt x="187" y="423"/>
                    </a:cubicBezTo>
                    <a:cubicBezTo>
                      <a:pt x="180" y="425"/>
                      <a:pt x="171" y="428"/>
                      <a:pt x="163" y="430"/>
                    </a:cubicBezTo>
                    <a:cubicBezTo>
                      <a:pt x="157" y="432"/>
                      <a:pt x="151" y="433"/>
                      <a:pt x="150" y="434"/>
                    </a:cubicBezTo>
                    <a:cubicBezTo>
                      <a:pt x="150" y="434"/>
                      <a:pt x="150" y="434"/>
                      <a:pt x="150" y="434"/>
                    </a:cubicBezTo>
                    <a:cubicBezTo>
                      <a:pt x="150" y="434"/>
                      <a:pt x="150" y="434"/>
                      <a:pt x="150" y="434"/>
                    </a:cubicBezTo>
                    <a:cubicBezTo>
                      <a:pt x="127" y="441"/>
                      <a:pt x="85" y="460"/>
                      <a:pt x="52" y="500"/>
                    </a:cubicBezTo>
                    <a:cubicBezTo>
                      <a:pt x="52" y="500"/>
                      <a:pt x="26" y="533"/>
                      <a:pt x="9" y="600"/>
                    </a:cubicBezTo>
                    <a:cubicBezTo>
                      <a:pt x="6" y="614"/>
                      <a:pt x="3" y="629"/>
                      <a:pt x="0" y="646"/>
                    </a:cubicBezTo>
                    <a:lnTo>
                      <a:pt x="562" y="646"/>
                    </a:lnTo>
                    <a:close/>
                    <a:moveTo>
                      <a:pt x="196" y="466"/>
                    </a:moveTo>
                    <a:cubicBezTo>
                      <a:pt x="207" y="404"/>
                      <a:pt x="207" y="404"/>
                      <a:pt x="207" y="404"/>
                    </a:cubicBezTo>
                    <a:cubicBezTo>
                      <a:pt x="211" y="406"/>
                      <a:pt x="215" y="409"/>
                      <a:pt x="219" y="412"/>
                    </a:cubicBezTo>
                    <a:cubicBezTo>
                      <a:pt x="227" y="416"/>
                      <a:pt x="235" y="421"/>
                      <a:pt x="240" y="424"/>
                    </a:cubicBezTo>
                    <a:cubicBezTo>
                      <a:pt x="266" y="440"/>
                      <a:pt x="292" y="440"/>
                      <a:pt x="318" y="424"/>
                    </a:cubicBezTo>
                    <a:cubicBezTo>
                      <a:pt x="330" y="418"/>
                      <a:pt x="342" y="410"/>
                      <a:pt x="353" y="400"/>
                    </a:cubicBezTo>
                    <a:cubicBezTo>
                      <a:pt x="364" y="467"/>
                      <a:pt x="364" y="467"/>
                      <a:pt x="364" y="467"/>
                    </a:cubicBezTo>
                    <a:cubicBezTo>
                      <a:pt x="302" y="525"/>
                      <a:pt x="251" y="522"/>
                      <a:pt x="196" y="466"/>
                    </a:cubicBezTo>
                    <a:close/>
                    <a:moveTo>
                      <a:pt x="178" y="333"/>
                    </a:moveTo>
                    <a:cubicBezTo>
                      <a:pt x="161" y="299"/>
                      <a:pt x="153" y="232"/>
                      <a:pt x="169" y="190"/>
                    </a:cubicBezTo>
                    <a:cubicBezTo>
                      <a:pt x="179" y="190"/>
                      <a:pt x="190" y="190"/>
                      <a:pt x="200" y="188"/>
                    </a:cubicBezTo>
                    <a:cubicBezTo>
                      <a:pt x="261" y="185"/>
                      <a:pt x="313" y="163"/>
                      <a:pt x="332" y="139"/>
                    </a:cubicBezTo>
                    <a:cubicBezTo>
                      <a:pt x="339" y="151"/>
                      <a:pt x="346" y="161"/>
                      <a:pt x="357" y="171"/>
                    </a:cubicBezTo>
                    <a:cubicBezTo>
                      <a:pt x="369" y="182"/>
                      <a:pt x="381" y="188"/>
                      <a:pt x="393" y="192"/>
                    </a:cubicBezTo>
                    <a:cubicBezTo>
                      <a:pt x="406" y="236"/>
                      <a:pt x="399" y="300"/>
                      <a:pt x="380" y="334"/>
                    </a:cubicBezTo>
                    <a:cubicBezTo>
                      <a:pt x="365" y="362"/>
                      <a:pt x="339" y="384"/>
                      <a:pt x="304" y="402"/>
                    </a:cubicBezTo>
                    <a:cubicBezTo>
                      <a:pt x="288" y="412"/>
                      <a:pt x="271" y="412"/>
                      <a:pt x="255" y="402"/>
                    </a:cubicBezTo>
                    <a:cubicBezTo>
                      <a:pt x="217" y="383"/>
                      <a:pt x="194" y="361"/>
                      <a:pt x="178" y="33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26" name="Group 25">
              <a:extLst>
                <a:ext uri="{FF2B5EF4-FFF2-40B4-BE49-F238E27FC236}">
                  <a16:creationId xmlns:a16="http://schemas.microsoft.com/office/drawing/2014/main" xmlns="" id="{A82AB032-FCE4-41B1-809B-F51D3F3BCBE4}"/>
                </a:ext>
              </a:extLst>
            </p:cNvPr>
            <p:cNvGrpSpPr/>
            <p:nvPr/>
          </p:nvGrpSpPr>
          <p:grpSpPr>
            <a:xfrm>
              <a:off x="5522275" y="3857627"/>
              <a:ext cx="908375" cy="1103936"/>
              <a:chOff x="1025577" y="3857627"/>
              <a:chExt cx="908375" cy="1103936"/>
            </a:xfrm>
          </p:grpSpPr>
          <p:cxnSp>
            <p:nvCxnSpPr>
              <p:cNvPr id="27" name="Straight Connector 26">
                <a:extLst>
                  <a:ext uri="{FF2B5EF4-FFF2-40B4-BE49-F238E27FC236}">
                    <a16:creationId xmlns:a16="http://schemas.microsoft.com/office/drawing/2014/main" xmlns="" id="{21653D3E-A29A-431C-B2EE-B6E50B082965}"/>
                  </a:ext>
                </a:extLst>
              </p:cNvPr>
              <p:cNvCxnSpPr/>
              <p:nvPr/>
            </p:nvCxnSpPr>
            <p:spPr>
              <a:xfrm>
                <a:off x="1475740" y="4769539"/>
                <a:ext cx="0" cy="192024"/>
              </a:xfrm>
              <a:prstGeom prst="line">
                <a:avLst/>
              </a:prstGeom>
              <a:ln w="19050" cap="rnd">
                <a:solidFill>
                  <a:schemeClr val="bg1"/>
                </a:solidFill>
                <a:prstDash val="sysDot"/>
                <a:round/>
                <a:headEnd type="non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xmlns="" id="{0199A547-1B0F-4CBE-8E87-4C3F07A3A287}"/>
                  </a:ext>
                </a:extLst>
              </p:cNvPr>
              <p:cNvGrpSpPr/>
              <p:nvPr/>
            </p:nvGrpSpPr>
            <p:grpSpPr>
              <a:xfrm>
                <a:off x="1025577" y="3857627"/>
                <a:ext cx="908375" cy="908375"/>
                <a:chOff x="719184" y="6764956"/>
                <a:chExt cx="754380" cy="754380"/>
              </a:xfrm>
            </p:grpSpPr>
            <p:sp>
              <p:nvSpPr>
                <p:cNvPr id="29" name="Oval 28">
                  <a:extLst>
                    <a:ext uri="{FF2B5EF4-FFF2-40B4-BE49-F238E27FC236}">
                      <a16:creationId xmlns:a16="http://schemas.microsoft.com/office/drawing/2014/main" xmlns="" id="{0A896853-65AF-49F6-A61E-154041B5262F}"/>
                    </a:ext>
                  </a:extLst>
                </p:cNvPr>
                <p:cNvSpPr/>
                <p:nvPr/>
              </p:nvSpPr>
              <p:spPr>
                <a:xfrm>
                  <a:off x="773636" y="6819408"/>
                  <a:ext cx="645476" cy="645476"/>
                </a:xfrm>
                <a:prstGeom prst="ellipse">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30" name="Oval 29">
                  <a:extLst>
                    <a:ext uri="{FF2B5EF4-FFF2-40B4-BE49-F238E27FC236}">
                      <a16:creationId xmlns:a16="http://schemas.microsoft.com/office/drawing/2014/main" xmlns="" id="{C5224636-F40F-43DE-92CB-E87128AAA03C}"/>
                    </a:ext>
                  </a:extLst>
                </p:cNvPr>
                <p:cNvSpPr/>
                <p:nvPr/>
              </p:nvSpPr>
              <p:spPr>
                <a:xfrm>
                  <a:off x="719184" y="6764956"/>
                  <a:ext cx="754380" cy="754380"/>
                </a:xfrm>
                <a:prstGeom prst="ellipse">
                  <a:avLst/>
                </a:prstGeom>
                <a:ln w="19050" cap="rnd">
                  <a:solidFill>
                    <a:schemeClr val="bg1"/>
                  </a:solidFill>
                  <a:prstDash val="sysDot"/>
                  <a:round/>
                  <a:headEnd type="oval"/>
                </a:ln>
              </p:spPr>
              <p:style>
                <a:lnRef idx="1">
                  <a:schemeClr val="accent1"/>
                </a:lnRef>
                <a:fillRef idx="0">
                  <a:schemeClr val="accent1"/>
                </a:fillRef>
                <a:effectRef idx="0">
                  <a:schemeClr val="accent1"/>
                </a:effectRef>
                <a:fontRef idx="minor">
                  <a:schemeClr val="tx1"/>
                </a:fontRef>
              </p:style>
              <p:txBody>
                <a:bodyPr tIns="91440" bIns="91440" rtlCol="0" anchor="ctr"/>
                <a:lstStyle/>
                <a:p>
                  <a:pPr algn="ctr"/>
                  <a:endParaRPr lang="en-US" dirty="0"/>
                </a:p>
              </p:txBody>
            </p:sp>
          </p:grpSp>
        </p:grpSp>
      </p:grpSp>
      <p:grpSp>
        <p:nvGrpSpPr>
          <p:cNvPr id="35" name="Group 34">
            <a:extLst>
              <a:ext uri="{FF2B5EF4-FFF2-40B4-BE49-F238E27FC236}">
                <a16:creationId xmlns:a16="http://schemas.microsoft.com/office/drawing/2014/main" xmlns="" id="{E7E30972-5037-41B2-A0B8-B6F08E25B8B4}"/>
              </a:ext>
            </a:extLst>
          </p:cNvPr>
          <p:cNvGrpSpPr/>
          <p:nvPr/>
        </p:nvGrpSpPr>
        <p:grpSpPr>
          <a:xfrm>
            <a:off x="7018772" y="3324978"/>
            <a:ext cx="1519769" cy="1395402"/>
            <a:chOff x="7249581" y="3857627"/>
            <a:chExt cx="1519769" cy="1395402"/>
          </a:xfrm>
        </p:grpSpPr>
        <p:cxnSp>
          <p:nvCxnSpPr>
            <p:cNvPr id="36" name="Straight Connector 35">
              <a:extLst>
                <a:ext uri="{FF2B5EF4-FFF2-40B4-BE49-F238E27FC236}">
                  <a16:creationId xmlns:a16="http://schemas.microsoft.com/office/drawing/2014/main" xmlns="" id="{CF95599B-75C6-4BAE-8EA3-B14375C53DD5}"/>
                </a:ext>
              </a:extLst>
            </p:cNvPr>
            <p:cNvCxnSpPr/>
            <p:nvPr/>
          </p:nvCxnSpPr>
          <p:spPr>
            <a:xfrm>
              <a:off x="8009465" y="4967284"/>
              <a:ext cx="0" cy="2809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3E1426D6-B4E8-454E-B45C-1ECC4A5FE343}"/>
                </a:ext>
              </a:extLst>
            </p:cNvPr>
            <p:cNvCxnSpPr/>
            <p:nvPr/>
          </p:nvCxnSpPr>
          <p:spPr>
            <a:xfrm flipH="1">
              <a:off x="7249581" y="5253029"/>
              <a:ext cx="151976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Freeform 21">
              <a:extLst>
                <a:ext uri="{FF2B5EF4-FFF2-40B4-BE49-F238E27FC236}">
                  <a16:creationId xmlns:a16="http://schemas.microsoft.com/office/drawing/2014/main" xmlns="" id="{0EF6D35D-4EEA-4242-AB24-57643223E4BA}"/>
                </a:ext>
              </a:extLst>
            </p:cNvPr>
            <p:cNvSpPr>
              <a:spLocks noEditPoints="1"/>
            </p:cNvSpPr>
            <p:nvPr/>
          </p:nvSpPr>
          <p:spPr bwMode="auto">
            <a:xfrm>
              <a:off x="7806322" y="4106982"/>
              <a:ext cx="434392" cy="420134"/>
            </a:xfrm>
            <a:custGeom>
              <a:avLst/>
              <a:gdLst>
                <a:gd name="T0" fmla="*/ 375 w 578"/>
                <a:gd name="T1" fmla="*/ 1 h 558"/>
                <a:gd name="T2" fmla="*/ 271 w 578"/>
                <a:gd name="T3" fmla="*/ 44 h 558"/>
                <a:gd name="T4" fmla="*/ 248 w 578"/>
                <a:gd name="T5" fmla="*/ 91 h 558"/>
                <a:gd name="T6" fmla="*/ 279 w 578"/>
                <a:gd name="T7" fmla="*/ 80 h 558"/>
                <a:gd name="T8" fmla="*/ 424 w 578"/>
                <a:gd name="T9" fmla="*/ 31 h 558"/>
                <a:gd name="T10" fmla="*/ 549 w 578"/>
                <a:gd name="T11" fmla="*/ 179 h 558"/>
                <a:gd name="T12" fmla="*/ 467 w 578"/>
                <a:gd name="T13" fmla="*/ 362 h 558"/>
                <a:gd name="T14" fmla="*/ 390 w 578"/>
                <a:gd name="T15" fmla="*/ 490 h 558"/>
                <a:gd name="T16" fmla="*/ 262 w 578"/>
                <a:gd name="T17" fmla="*/ 482 h 558"/>
                <a:gd name="T18" fmla="*/ 251 w 578"/>
                <a:gd name="T19" fmla="*/ 434 h 558"/>
                <a:gd name="T20" fmla="*/ 227 w 578"/>
                <a:gd name="T21" fmla="*/ 467 h 558"/>
                <a:gd name="T22" fmla="*/ 343 w 578"/>
                <a:gd name="T23" fmla="*/ 555 h 558"/>
                <a:gd name="T24" fmla="*/ 429 w 578"/>
                <a:gd name="T25" fmla="*/ 476 h 558"/>
                <a:gd name="T26" fmla="*/ 541 w 578"/>
                <a:gd name="T27" fmla="*/ 315 h 558"/>
                <a:gd name="T28" fmla="*/ 566 w 578"/>
                <a:gd name="T29" fmla="*/ 122 h 558"/>
                <a:gd name="T30" fmla="*/ 394 w 578"/>
                <a:gd name="T31" fmla="*/ 1 h 558"/>
                <a:gd name="T32" fmla="*/ 335 w 578"/>
                <a:gd name="T33" fmla="*/ 188 h 558"/>
                <a:gd name="T34" fmla="*/ 395 w 578"/>
                <a:gd name="T35" fmla="*/ 166 h 558"/>
                <a:gd name="T36" fmla="*/ 411 w 578"/>
                <a:gd name="T37" fmla="*/ 264 h 558"/>
                <a:gd name="T38" fmla="*/ 399 w 578"/>
                <a:gd name="T39" fmla="*/ 299 h 558"/>
                <a:gd name="T40" fmla="*/ 436 w 578"/>
                <a:gd name="T41" fmla="*/ 284 h 558"/>
                <a:gd name="T42" fmla="*/ 427 w 578"/>
                <a:gd name="T43" fmla="*/ 142 h 558"/>
                <a:gd name="T44" fmla="*/ 288 w 578"/>
                <a:gd name="T45" fmla="*/ 198 h 558"/>
                <a:gd name="T46" fmla="*/ 299 w 578"/>
                <a:gd name="T47" fmla="*/ 296 h 558"/>
                <a:gd name="T48" fmla="*/ 266 w 578"/>
                <a:gd name="T49" fmla="*/ 348 h 558"/>
                <a:gd name="T50" fmla="*/ 253 w 578"/>
                <a:gd name="T51" fmla="*/ 375 h 558"/>
                <a:gd name="T52" fmla="*/ 315 w 578"/>
                <a:gd name="T53" fmla="*/ 358 h 558"/>
                <a:gd name="T54" fmla="*/ 341 w 578"/>
                <a:gd name="T55" fmla="*/ 284 h 558"/>
                <a:gd name="T56" fmla="*/ 351 w 578"/>
                <a:gd name="T57" fmla="*/ 206 h 558"/>
                <a:gd name="T58" fmla="*/ 85 w 578"/>
                <a:gd name="T59" fmla="*/ 262 h 558"/>
                <a:gd name="T60" fmla="*/ 47 w 578"/>
                <a:gd name="T61" fmla="*/ 135 h 558"/>
                <a:gd name="T62" fmla="*/ 16 w 578"/>
                <a:gd name="T63" fmla="*/ 97 h 558"/>
                <a:gd name="T64" fmla="*/ 4 w 578"/>
                <a:gd name="T65" fmla="*/ 129 h 558"/>
                <a:gd name="T66" fmla="*/ 50 w 578"/>
                <a:gd name="T67" fmla="*/ 264 h 558"/>
                <a:gd name="T68" fmla="*/ 6 w 578"/>
                <a:gd name="T69" fmla="*/ 392 h 558"/>
                <a:gd name="T70" fmla="*/ 19 w 578"/>
                <a:gd name="T71" fmla="*/ 431 h 558"/>
                <a:gd name="T72" fmla="*/ 60 w 578"/>
                <a:gd name="T73" fmla="*/ 368 h 558"/>
                <a:gd name="T74" fmla="*/ 154 w 578"/>
                <a:gd name="T75" fmla="*/ 263 h 558"/>
                <a:gd name="T76" fmla="*/ 109 w 578"/>
                <a:gd name="T77" fmla="*/ 126 h 558"/>
                <a:gd name="T78" fmla="*/ 80 w 578"/>
                <a:gd name="T79" fmla="*/ 140 h 558"/>
                <a:gd name="T80" fmla="*/ 106 w 578"/>
                <a:gd name="T81" fmla="*/ 193 h 558"/>
                <a:gd name="T82" fmla="*/ 86 w 578"/>
                <a:gd name="T83" fmla="*/ 372 h 558"/>
                <a:gd name="T84" fmla="*/ 91 w 578"/>
                <a:gd name="T85" fmla="*/ 404 h 558"/>
                <a:gd name="T86" fmla="*/ 122 w 578"/>
                <a:gd name="T87" fmla="*/ 380 h 558"/>
                <a:gd name="T88" fmla="*/ 218 w 578"/>
                <a:gd name="T89" fmla="*/ 260 h 558"/>
                <a:gd name="T90" fmla="*/ 199 w 578"/>
                <a:gd name="T91" fmla="*/ 176 h 558"/>
                <a:gd name="T92" fmla="*/ 164 w 578"/>
                <a:gd name="T93" fmla="*/ 144 h 558"/>
                <a:gd name="T94" fmla="*/ 163 w 578"/>
                <a:gd name="T95" fmla="*/ 174 h 558"/>
                <a:gd name="T96" fmla="*/ 171 w 578"/>
                <a:gd name="T97" fmla="*/ 336 h 558"/>
                <a:gd name="T98" fmla="*/ 164 w 578"/>
                <a:gd name="T99" fmla="*/ 379 h 558"/>
                <a:gd name="T100" fmla="*/ 201 w 578"/>
                <a:gd name="T101" fmla="*/ 34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78" h="558">
                  <a:moveTo>
                    <a:pt x="394" y="1"/>
                  </a:moveTo>
                  <a:cubicBezTo>
                    <a:pt x="388" y="1"/>
                    <a:pt x="381" y="1"/>
                    <a:pt x="375" y="1"/>
                  </a:cubicBezTo>
                  <a:cubicBezTo>
                    <a:pt x="373" y="1"/>
                    <a:pt x="371" y="1"/>
                    <a:pt x="369" y="2"/>
                  </a:cubicBezTo>
                  <a:cubicBezTo>
                    <a:pt x="332" y="6"/>
                    <a:pt x="300" y="20"/>
                    <a:pt x="271" y="44"/>
                  </a:cubicBezTo>
                  <a:cubicBezTo>
                    <a:pt x="261" y="53"/>
                    <a:pt x="251" y="62"/>
                    <a:pt x="246" y="75"/>
                  </a:cubicBezTo>
                  <a:cubicBezTo>
                    <a:pt x="244" y="81"/>
                    <a:pt x="243" y="86"/>
                    <a:pt x="248" y="91"/>
                  </a:cubicBezTo>
                  <a:cubicBezTo>
                    <a:pt x="252" y="95"/>
                    <a:pt x="258" y="95"/>
                    <a:pt x="264" y="91"/>
                  </a:cubicBezTo>
                  <a:cubicBezTo>
                    <a:pt x="269" y="88"/>
                    <a:pt x="274" y="84"/>
                    <a:pt x="279" y="80"/>
                  </a:cubicBezTo>
                  <a:cubicBezTo>
                    <a:pt x="288" y="72"/>
                    <a:pt x="296" y="64"/>
                    <a:pt x="305" y="57"/>
                  </a:cubicBezTo>
                  <a:cubicBezTo>
                    <a:pt x="341" y="31"/>
                    <a:pt x="381" y="23"/>
                    <a:pt x="424" y="31"/>
                  </a:cubicBezTo>
                  <a:cubicBezTo>
                    <a:pt x="462" y="38"/>
                    <a:pt x="493" y="55"/>
                    <a:pt x="517" y="86"/>
                  </a:cubicBezTo>
                  <a:cubicBezTo>
                    <a:pt x="539" y="113"/>
                    <a:pt x="546" y="145"/>
                    <a:pt x="549" y="179"/>
                  </a:cubicBezTo>
                  <a:cubicBezTo>
                    <a:pt x="552" y="220"/>
                    <a:pt x="541" y="258"/>
                    <a:pt x="520" y="294"/>
                  </a:cubicBezTo>
                  <a:cubicBezTo>
                    <a:pt x="506" y="319"/>
                    <a:pt x="487" y="341"/>
                    <a:pt x="467" y="362"/>
                  </a:cubicBezTo>
                  <a:cubicBezTo>
                    <a:pt x="440" y="390"/>
                    <a:pt x="419" y="422"/>
                    <a:pt x="406" y="458"/>
                  </a:cubicBezTo>
                  <a:cubicBezTo>
                    <a:pt x="402" y="470"/>
                    <a:pt x="397" y="480"/>
                    <a:pt x="390" y="490"/>
                  </a:cubicBezTo>
                  <a:cubicBezTo>
                    <a:pt x="370" y="520"/>
                    <a:pt x="338" y="532"/>
                    <a:pt x="306" y="524"/>
                  </a:cubicBezTo>
                  <a:cubicBezTo>
                    <a:pt x="283" y="518"/>
                    <a:pt x="266" y="506"/>
                    <a:pt x="262" y="482"/>
                  </a:cubicBezTo>
                  <a:cubicBezTo>
                    <a:pt x="260" y="471"/>
                    <a:pt x="261" y="461"/>
                    <a:pt x="260" y="450"/>
                  </a:cubicBezTo>
                  <a:cubicBezTo>
                    <a:pt x="260" y="443"/>
                    <a:pt x="258" y="437"/>
                    <a:pt x="251" y="434"/>
                  </a:cubicBezTo>
                  <a:cubicBezTo>
                    <a:pt x="241" y="430"/>
                    <a:pt x="231" y="435"/>
                    <a:pt x="229" y="446"/>
                  </a:cubicBezTo>
                  <a:cubicBezTo>
                    <a:pt x="227" y="453"/>
                    <a:pt x="227" y="460"/>
                    <a:pt x="227" y="467"/>
                  </a:cubicBezTo>
                  <a:cubicBezTo>
                    <a:pt x="226" y="508"/>
                    <a:pt x="257" y="538"/>
                    <a:pt x="282" y="549"/>
                  </a:cubicBezTo>
                  <a:cubicBezTo>
                    <a:pt x="302" y="557"/>
                    <a:pt x="322" y="558"/>
                    <a:pt x="343" y="555"/>
                  </a:cubicBezTo>
                  <a:cubicBezTo>
                    <a:pt x="367" y="552"/>
                    <a:pt x="388" y="542"/>
                    <a:pt x="404" y="522"/>
                  </a:cubicBezTo>
                  <a:cubicBezTo>
                    <a:pt x="415" y="509"/>
                    <a:pt x="423" y="493"/>
                    <a:pt x="429" y="476"/>
                  </a:cubicBezTo>
                  <a:cubicBezTo>
                    <a:pt x="440" y="443"/>
                    <a:pt x="457" y="413"/>
                    <a:pt x="482" y="388"/>
                  </a:cubicBezTo>
                  <a:cubicBezTo>
                    <a:pt x="504" y="366"/>
                    <a:pt x="524" y="342"/>
                    <a:pt x="541" y="315"/>
                  </a:cubicBezTo>
                  <a:cubicBezTo>
                    <a:pt x="564" y="277"/>
                    <a:pt x="578" y="237"/>
                    <a:pt x="577" y="192"/>
                  </a:cubicBezTo>
                  <a:cubicBezTo>
                    <a:pt x="577" y="168"/>
                    <a:pt x="573" y="145"/>
                    <a:pt x="566" y="122"/>
                  </a:cubicBezTo>
                  <a:cubicBezTo>
                    <a:pt x="553" y="81"/>
                    <a:pt x="530" y="47"/>
                    <a:pt x="493" y="25"/>
                  </a:cubicBezTo>
                  <a:cubicBezTo>
                    <a:pt x="463" y="7"/>
                    <a:pt x="429" y="0"/>
                    <a:pt x="394" y="1"/>
                  </a:cubicBezTo>
                  <a:close/>
                  <a:moveTo>
                    <a:pt x="329" y="195"/>
                  </a:moveTo>
                  <a:cubicBezTo>
                    <a:pt x="331" y="193"/>
                    <a:pt x="333" y="190"/>
                    <a:pt x="335" y="188"/>
                  </a:cubicBezTo>
                  <a:cubicBezTo>
                    <a:pt x="344" y="182"/>
                    <a:pt x="352" y="176"/>
                    <a:pt x="362" y="170"/>
                  </a:cubicBezTo>
                  <a:cubicBezTo>
                    <a:pt x="372" y="164"/>
                    <a:pt x="383" y="163"/>
                    <a:pt x="395" y="166"/>
                  </a:cubicBezTo>
                  <a:cubicBezTo>
                    <a:pt x="422" y="173"/>
                    <a:pt x="435" y="191"/>
                    <a:pt x="432" y="220"/>
                  </a:cubicBezTo>
                  <a:cubicBezTo>
                    <a:pt x="431" y="237"/>
                    <a:pt x="422" y="251"/>
                    <a:pt x="411" y="264"/>
                  </a:cubicBezTo>
                  <a:cubicBezTo>
                    <a:pt x="407" y="269"/>
                    <a:pt x="402" y="274"/>
                    <a:pt x="398" y="279"/>
                  </a:cubicBezTo>
                  <a:cubicBezTo>
                    <a:pt x="393" y="287"/>
                    <a:pt x="394" y="294"/>
                    <a:pt x="399" y="299"/>
                  </a:cubicBezTo>
                  <a:cubicBezTo>
                    <a:pt x="405" y="304"/>
                    <a:pt x="411" y="305"/>
                    <a:pt x="419" y="300"/>
                  </a:cubicBezTo>
                  <a:cubicBezTo>
                    <a:pt x="425" y="295"/>
                    <a:pt x="431" y="290"/>
                    <a:pt x="436" y="284"/>
                  </a:cubicBezTo>
                  <a:cubicBezTo>
                    <a:pt x="461" y="257"/>
                    <a:pt x="470" y="226"/>
                    <a:pt x="461" y="190"/>
                  </a:cubicBezTo>
                  <a:cubicBezTo>
                    <a:pt x="455" y="170"/>
                    <a:pt x="447" y="152"/>
                    <a:pt x="427" y="142"/>
                  </a:cubicBezTo>
                  <a:cubicBezTo>
                    <a:pt x="407" y="132"/>
                    <a:pt x="385" y="129"/>
                    <a:pt x="364" y="135"/>
                  </a:cubicBezTo>
                  <a:cubicBezTo>
                    <a:pt x="329" y="144"/>
                    <a:pt x="304" y="167"/>
                    <a:pt x="288" y="198"/>
                  </a:cubicBezTo>
                  <a:cubicBezTo>
                    <a:pt x="279" y="215"/>
                    <a:pt x="282" y="232"/>
                    <a:pt x="287" y="249"/>
                  </a:cubicBezTo>
                  <a:cubicBezTo>
                    <a:pt x="292" y="264"/>
                    <a:pt x="297" y="280"/>
                    <a:pt x="299" y="296"/>
                  </a:cubicBezTo>
                  <a:cubicBezTo>
                    <a:pt x="303" y="318"/>
                    <a:pt x="296" y="331"/>
                    <a:pt x="279" y="342"/>
                  </a:cubicBezTo>
                  <a:cubicBezTo>
                    <a:pt x="275" y="344"/>
                    <a:pt x="270" y="345"/>
                    <a:pt x="266" y="348"/>
                  </a:cubicBezTo>
                  <a:cubicBezTo>
                    <a:pt x="261" y="350"/>
                    <a:pt x="257" y="353"/>
                    <a:pt x="254" y="357"/>
                  </a:cubicBezTo>
                  <a:cubicBezTo>
                    <a:pt x="250" y="362"/>
                    <a:pt x="250" y="370"/>
                    <a:pt x="253" y="375"/>
                  </a:cubicBezTo>
                  <a:cubicBezTo>
                    <a:pt x="257" y="381"/>
                    <a:pt x="263" y="383"/>
                    <a:pt x="271" y="382"/>
                  </a:cubicBezTo>
                  <a:cubicBezTo>
                    <a:pt x="287" y="378"/>
                    <a:pt x="302" y="370"/>
                    <a:pt x="315" y="358"/>
                  </a:cubicBezTo>
                  <a:cubicBezTo>
                    <a:pt x="331" y="343"/>
                    <a:pt x="339" y="325"/>
                    <a:pt x="335" y="302"/>
                  </a:cubicBezTo>
                  <a:cubicBezTo>
                    <a:pt x="333" y="295"/>
                    <a:pt x="336" y="290"/>
                    <a:pt x="341" y="284"/>
                  </a:cubicBezTo>
                  <a:cubicBezTo>
                    <a:pt x="352" y="272"/>
                    <a:pt x="361" y="259"/>
                    <a:pt x="365" y="242"/>
                  </a:cubicBezTo>
                  <a:cubicBezTo>
                    <a:pt x="368" y="227"/>
                    <a:pt x="364" y="214"/>
                    <a:pt x="351" y="206"/>
                  </a:cubicBezTo>
                  <a:cubicBezTo>
                    <a:pt x="344" y="202"/>
                    <a:pt x="337" y="199"/>
                    <a:pt x="329" y="195"/>
                  </a:cubicBezTo>
                  <a:close/>
                  <a:moveTo>
                    <a:pt x="85" y="262"/>
                  </a:moveTo>
                  <a:cubicBezTo>
                    <a:pt x="84" y="250"/>
                    <a:pt x="83" y="238"/>
                    <a:pt x="81" y="226"/>
                  </a:cubicBezTo>
                  <a:cubicBezTo>
                    <a:pt x="76" y="193"/>
                    <a:pt x="62" y="164"/>
                    <a:pt x="47" y="135"/>
                  </a:cubicBezTo>
                  <a:cubicBezTo>
                    <a:pt x="41" y="125"/>
                    <a:pt x="36" y="115"/>
                    <a:pt x="30" y="105"/>
                  </a:cubicBezTo>
                  <a:cubicBezTo>
                    <a:pt x="27" y="100"/>
                    <a:pt x="22" y="96"/>
                    <a:pt x="16" y="97"/>
                  </a:cubicBezTo>
                  <a:cubicBezTo>
                    <a:pt x="9" y="98"/>
                    <a:pt x="4" y="103"/>
                    <a:pt x="2" y="110"/>
                  </a:cubicBezTo>
                  <a:cubicBezTo>
                    <a:pt x="0" y="117"/>
                    <a:pt x="2" y="123"/>
                    <a:pt x="4" y="129"/>
                  </a:cubicBezTo>
                  <a:cubicBezTo>
                    <a:pt x="13" y="147"/>
                    <a:pt x="22" y="164"/>
                    <a:pt x="31" y="182"/>
                  </a:cubicBezTo>
                  <a:cubicBezTo>
                    <a:pt x="43" y="207"/>
                    <a:pt x="51" y="235"/>
                    <a:pt x="50" y="264"/>
                  </a:cubicBezTo>
                  <a:cubicBezTo>
                    <a:pt x="50" y="289"/>
                    <a:pt x="44" y="314"/>
                    <a:pt x="34" y="337"/>
                  </a:cubicBezTo>
                  <a:cubicBezTo>
                    <a:pt x="25" y="356"/>
                    <a:pt x="16" y="374"/>
                    <a:pt x="6" y="392"/>
                  </a:cubicBezTo>
                  <a:cubicBezTo>
                    <a:pt x="2" y="401"/>
                    <a:pt x="0" y="410"/>
                    <a:pt x="3" y="420"/>
                  </a:cubicBezTo>
                  <a:cubicBezTo>
                    <a:pt x="5" y="428"/>
                    <a:pt x="11" y="432"/>
                    <a:pt x="19" y="431"/>
                  </a:cubicBezTo>
                  <a:cubicBezTo>
                    <a:pt x="28" y="430"/>
                    <a:pt x="32" y="423"/>
                    <a:pt x="36" y="417"/>
                  </a:cubicBezTo>
                  <a:cubicBezTo>
                    <a:pt x="45" y="400"/>
                    <a:pt x="53" y="384"/>
                    <a:pt x="60" y="368"/>
                  </a:cubicBezTo>
                  <a:cubicBezTo>
                    <a:pt x="76" y="334"/>
                    <a:pt x="84" y="299"/>
                    <a:pt x="85" y="262"/>
                  </a:cubicBezTo>
                  <a:close/>
                  <a:moveTo>
                    <a:pt x="154" y="263"/>
                  </a:moveTo>
                  <a:cubicBezTo>
                    <a:pt x="154" y="255"/>
                    <a:pt x="154" y="247"/>
                    <a:pt x="153" y="239"/>
                  </a:cubicBezTo>
                  <a:cubicBezTo>
                    <a:pt x="148" y="197"/>
                    <a:pt x="131" y="160"/>
                    <a:pt x="109" y="126"/>
                  </a:cubicBezTo>
                  <a:cubicBezTo>
                    <a:pt x="104" y="117"/>
                    <a:pt x="97" y="115"/>
                    <a:pt x="90" y="119"/>
                  </a:cubicBezTo>
                  <a:cubicBezTo>
                    <a:pt x="82" y="122"/>
                    <a:pt x="77" y="131"/>
                    <a:pt x="80" y="140"/>
                  </a:cubicBezTo>
                  <a:cubicBezTo>
                    <a:pt x="82" y="146"/>
                    <a:pt x="85" y="152"/>
                    <a:pt x="88" y="158"/>
                  </a:cubicBezTo>
                  <a:cubicBezTo>
                    <a:pt x="94" y="170"/>
                    <a:pt x="101" y="181"/>
                    <a:pt x="106" y="193"/>
                  </a:cubicBezTo>
                  <a:cubicBezTo>
                    <a:pt x="118" y="219"/>
                    <a:pt x="125" y="246"/>
                    <a:pt x="120" y="275"/>
                  </a:cubicBezTo>
                  <a:cubicBezTo>
                    <a:pt x="115" y="309"/>
                    <a:pt x="104" y="342"/>
                    <a:pt x="86" y="372"/>
                  </a:cubicBezTo>
                  <a:cubicBezTo>
                    <a:pt x="85" y="375"/>
                    <a:pt x="83" y="379"/>
                    <a:pt x="82" y="383"/>
                  </a:cubicBezTo>
                  <a:cubicBezTo>
                    <a:pt x="80" y="392"/>
                    <a:pt x="84" y="401"/>
                    <a:pt x="91" y="404"/>
                  </a:cubicBezTo>
                  <a:cubicBezTo>
                    <a:pt x="99" y="408"/>
                    <a:pt x="106" y="406"/>
                    <a:pt x="112" y="397"/>
                  </a:cubicBezTo>
                  <a:cubicBezTo>
                    <a:pt x="116" y="392"/>
                    <a:pt x="119" y="386"/>
                    <a:pt x="122" y="380"/>
                  </a:cubicBezTo>
                  <a:cubicBezTo>
                    <a:pt x="141" y="344"/>
                    <a:pt x="155" y="305"/>
                    <a:pt x="154" y="263"/>
                  </a:cubicBezTo>
                  <a:close/>
                  <a:moveTo>
                    <a:pt x="218" y="260"/>
                  </a:moveTo>
                  <a:cubicBezTo>
                    <a:pt x="218" y="257"/>
                    <a:pt x="217" y="252"/>
                    <a:pt x="217" y="247"/>
                  </a:cubicBezTo>
                  <a:cubicBezTo>
                    <a:pt x="216" y="222"/>
                    <a:pt x="209" y="198"/>
                    <a:pt x="199" y="176"/>
                  </a:cubicBezTo>
                  <a:cubicBezTo>
                    <a:pt x="194" y="166"/>
                    <a:pt x="187" y="156"/>
                    <a:pt x="181" y="146"/>
                  </a:cubicBezTo>
                  <a:cubicBezTo>
                    <a:pt x="177" y="140"/>
                    <a:pt x="170" y="140"/>
                    <a:pt x="164" y="144"/>
                  </a:cubicBezTo>
                  <a:cubicBezTo>
                    <a:pt x="158" y="147"/>
                    <a:pt x="155" y="154"/>
                    <a:pt x="157" y="160"/>
                  </a:cubicBezTo>
                  <a:cubicBezTo>
                    <a:pt x="158" y="165"/>
                    <a:pt x="161" y="170"/>
                    <a:pt x="163" y="174"/>
                  </a:cubicBezTo>
                  <a:cubicBezTo>
                    <a:pt x="178" y="201"/>
                    <a:pt x="187" y="229"/>
                    <a:pt x="186" y="259"/>
                  </a:cubicBezTo>
                  <a:cubicBezTo>
                    <a:pt x="186" y="285"/>
                    <a:pt x="181" y="311"/>
                    <a:pt x="171" y="336"/>
                  </a:cubicBezTo>
                  <a:cubicBezTo>
                    <a:pt x="169" y="343"/>
                    <a:pt x="164" y="350"/>
                    <a:pt x="160" y="357"/>
                  </a:cubicBezTo>
                  <a:cubicBezTo>
                    <a:pt x="156" y="366"/>
                    <a:pt x="158" y="375"/>
                    <a:pt x="164" y="379"/>
                  </a:cubicBezTo>
                  <a:cubicBezTo>
                    <a:pt x="171" y="384"/>
                    <a:pt x="180" y="382"/>
                    <a:pt x="185" y="374"/>
                  </a:cubicBezTo>
                  <a:cubicBezTo>
                    <a:pt x="191" y="366"/>
                    <a:pt x="197" y="357"/>
                    <a:pt x="201" y="348"/>
                  </a:cubicBezTo>
                  <a:cubicBezTo>
                    <a:pt x="214" y="321"/>
                    <a:pt x="217" y="292"/>
                    <a:pt x="218" y="26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9" name="Group 38">
              <a:extLst>
                <a:ext uri="{FF2B5EF4-FFF2-40B4-BE49-F238E27FC236}">
                  <a16:creationId xmlns:a16="http://schemas.microsoft.com/office/drawing/2014/main" xmlns="" id="{CF93CA62-8E07-4333-96DC-8A92058669CB}"/>
                </a:ext>
              </a:extLst>
            </p:cNvPr>
            <p:cNvGrpSpPr/>
            <p:nvPr/>
          </p:nvGrpSpPr>
          <p:grpSpPr>
            <a:xfrm>
              <a:off x="7560039" y="3857627"/>
              <a:ext cx="908375" cy="1103936"/>
              <a:chOff x="1025577" y="3857627"/>
              <a:chExt cx="908375" cy="1103936"/>
            </a:xfrm>
          </p:grpSpPr>
          <p:cxnSp>
            <p:nvCxnSpPr>
              <p:cNvPr id="40" name="Straight Connector 39">
                <a:extLst>
                  <a:ext uri="{FF2B5EF4-FFF2-40B4-BE49-F238E27FC236}">
                    <a16:creationId xmlns:a16="http://schemas.microsoft.com/office/drawing/2014/main" xmlns="" id="{7977FE8A-A098-43F9-9F79-1487B1ECC5A6}"/>
                  </a:ext>
                </a:extLst>
              </p:cNvPr>
              <p:cNvCxnSpPr/>
              <p:nvPr/>
            </p:nvCxnSpPr>
            <p:spPr>
              <a:xfrm>
                <a:off x="1475740" y="4769539"/>
                <a:ext cx="0" cy="192024"/>
              </a:xfrm>
              <a:prstGeom prst="line">
                <a:avLst/>
              </a:prstGeom>
              <a:ln w="19050" cap="rnd">
                <a:solidFill>
                  <a:schemeClr val="bg1"/>
                </a:solidFill>
                <a:prstDash val="sysDot"/>
                <a:round/>
                <a:headEnd type="non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xmlns="" id="{83B901AF-DBA0-4201-BF94-5263CB779A63}"/>
                  </a:ext>
                </a:extLst>
              </p:cNvPr>
              <p:cNvGrpSpPr/>
              <p:nvPr/>
            </p:nvGrpSpPr>
            <p:grpSpPr>
              <a:xfrm>
                <a:off x="1025577" y="3857627"/>
                <a:ext cx="908375" cy="908375"/>
                <a:chOff x="719184" y="6764956"/>
                <a:chExt cx="754380" cy="754380"/>
              </a:xfrm>
            </p:grpSpPr>
            <p:sp>
              <p:nvSpPr>
                <p:cNvPr id="42" name="Oval 41">
                  <a:extLst>
                    <a:ext uri="{FF2B5EF4-FFF2-40B4-BE49-F238E27FC236}">
                      <a16:creationId xmlns:a16="http://schemas.microsoft.com/office/drawing/2014/main" xmlns="" id="{E62EDC35-ADA0-40E9-A617-EDD1053747DD}"/>
                    </a:ext>
                  </a:extLst>
                </p:cNvPr>
                <p:cNvSpPr/>
                <p:nvPr/>
              </p:nvSpPr>
              <p:spPr>
                <a:xfrm>
                  <a:off x="773636" y="6819408"/>
                  <a:ext cx="645476" cy="645476"/>
                </a:xfrm>
                <a:prstGeom prst="ellipse">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43" name="Oval 42">
                  <a:extLst>
                    <a:ext uri="{FF2B5EF4-FFF2-40B4-BE49-F238E27FC236}">
                      <a16:creationId xmlns:a16="http://schemas.microsoft.com/office/drawing/2014/main" xmlns="" id="{5DDAA330-EE2D-4EE7-9FA3-D2B2A24B1FAA}"/>
                    </a:ext>
                  </a:extLst>
                </p:cNvPr>
                <p:cNvSpPr/>
                <p:nvPr/>
              </p:nvSpPr>
              <p:spPr>
                <a:xfrm>
                  <a:off x="719184" y="6764956"/>
                  <a:ext cx="754380" cy="754380"/>
                </a:xfrm>
                <a:prstGeom prst="ellipse">
                  <a:avLst/>
                </a:prstGeom>
                <a:ln w="19050" cap="rnd">
                  <a:solidFill>
                    <a:schemeClr val="bg1"/>
                  </a:solidFill>
                  <a:prstDash val="sysDot"/>
                  <a:round/>
                  <a:headEnd type="oval"/>
                </a:ln>
              </p:spPr>
              <p:style>
                <a:lnRef idx="1">
                  <a:schemeClr val="accent1"/>
                </a:lnRef>
                <a:fillRef idx="0">
                  <a:schemeClr val="accent1"/>
                </a:fillRef>
                <a:effectRef idx="0">
                  <a:schemeClr val="accent1"/>
                </a:effectRef>
                <a:fontRef idx="minor">
                  <a:schemeClr val="tx1"/>
                </a:fontRef>
              </p:style>
              <p:txBody>
                <a:bodyPr tIns="91440" bIns="91440" rtlCol="0" anchor="ctr"/>
                <a:lstStyle/>
                <a:p>
                  <a:pPr algn="ctr"/>
                  <a:endParaRPr lang="en-US" dirty="0"/>
                </a:p>
              </p:txBody>
            </p:sp>
          </p:grpSp>
        </p:grpSp>
      </p:grpSp>
      <p:sp>
        <p:nvSpPr>
          <p:cNvPr id="46" name="Title 5">
            <a:extLst>
              <a:ext uri="{FF2B5EF4-FFF2-40B4-BE49-F238E27FC236}">
                <a16:creationId xmlns:a16="http://schemas.microsoft.com/office/drawing/2014/main" xmlns="" id="{1583BFBD-A3EE-44D0-822B-12162C0377E1}"/>
              </a:ext>
            </a:extLst>
          </p:cNvPr>
          <p:cNvSpPr>
            <a:spLocks noGrp="1"/>
          </p:cNvSpPr>
          <p:nvPr>
            <p:ph type="title"/>
          </p:nvPr>
        </p:nvSpPr>
        <p:spPr>
          <a:xfrm>
            <a:off x="615485" y="480612"/>
            <a:ext cx="5626315" cy="876300"/>
          </a:xfrm>
        </p:spPr>
        <p:txBody>
          <a:bodyPr>
            <a:normAutofit fontScale="90000"/>
          </a:bodyPr>
          <a:lstStyle/>
          <a:p>
            <a:pPr algn="l">
              <a:lnSpc>
                <a:spcPct val="100000"/>
              </a:lnSpc>
            </a:pPr>
            <a:r>
              <a:rPr lang="en-US" sz="3600" b="1" dirty="0">
                <a:solidFill>
                  <a:schemeClr val="bg1"/>
                </a:solidFill>
              </a:rPr>
              <a:t>CARE OPTIONS</a:t>
            </a:r>
            <a:r>
              <a:rPr lang="en-US" dirty="0">
                <a:solidFill>
                  <a:schemeClr val="bg1"/>
                </a:solidFill>
              </a:rPr>
              <a:t/>
            </a:r>
            <a:br>
              <a:rPr lang="en-US" dirty="0">
                <a:solidFill>
                  <a:schemeClr val="bg1"/>
                </a:solidFill>
              </a:rPr>
            </a:br>
            <a:r>
              <a:rPr lang="en-US" sz="1300" dirty="0">
                <a:solidFill>
                  <a:schemeClr val="bg1"/>
                </a:solidFill>
              </a:rPr>
              <a:t>24/7 NURSELINE </a:t>
            </a:r>
            <a:r>
              <a:rPr lang="en-US" sz="1600" dirty="0">
                <a:solidFill>
                  <a:schemeClr val="bg1"/>
                </a:solidFill>
              </a:rPr>
              <a:t>-</a:t>
            </a:r>
            <a:r>
              <a:rPr lang="en-US" sz="1200" dirty="0">
                <a:solidFill>
                  <a:schemeClr val="bg1"/>
                </a:solidFill>
              </a:rPr>
              <a:t>The Right Care at the Right Time</a:t>
            </a:r>
            <a:endParaRPr lang="en-US" sz="1800" dirty="0">
              <a:solidFill>
                <a:schemeClr val="bg1"/>
              </a:solidFill>
            </a:endParaRPr>
          </a:p>
        </p:txBody>
      </p:sp>
      <p:cxnSp>
        <p:nvCxnSpPr>
          <p:cNvPr id="48" name="Straight Connector 47">
            <a:extLst>
              <a:ext uri="{FF2B5EF4-FFF2-40B4-BE49-F238E27FC236}">
                <a16:creationId xmlns:a16="http://schemas.microsoft.com/office/drawing/2014/main" xmlns="" id="{2E0074D0-67A5-4A43-BF02-9C7F9705D06F}"/>
              </a:ext>
            </a:extLst>
          </p:cNvPr>
          <p:cNvCxnSpPr/>
          <p:nvPr/>
        </p:nvCxnSpPr>
        <p:spPr>
          <a:xfrm>
            <a:off x="1343797" y="4440829"/>
            <a:ext cx="0" cy="2809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xmlns="" id="{855D0721-8D80-4BFA-BC48-01DC6DED53DA}"/>
              </a:ext>
            </a:extLst>
          </p:cNvPr>
          <p:cNvGrpSpPr/>
          <p:nvPr/>
        </p:nvGrpSpPr>
        <p:grpSpPr>
          <a:xfrm>
            <a:off x="898488" y="3331172"/>
            <a:ext cx="908375" cy="1103936"/>
            <a:chOff x="1025577" y="3857627"/>
            <a:chExt cx="908375" cy="1103936"/>
          </a:xfrm>
        </p:grpSpPr>
        <p:grpSp>
          <p:nvGrpSpPr>
            <p:cNvPr id="50" name="Group 49">
              <a:extLst>
                <a:ext uri="{FF2B5EF4-FFF2-40B4-BE49-F238E27FC236}">
                  <a16:creationId xmlns:a16="http://schemas.microsoft.com/office/drawing/2014/main" xmlns="" id="{C944355F-ACDA-4A1E-82B9-1D8D2D778CAC}"/>
                </a:ext>
              </a:extLst>
            </p:cNvPr>
            <p:cNvGrpSpPr/>
            <p:nvPr/>
          </p:nvGrpSpPr>
          <p:grpSpPr>
            <a:xfrm>
              <a:off x="1197733" y="4049511"/>
              <a:ext cx="564063" cy="416333"/>
              <a:chOff x="-922338" y="-3868738"/>
              <a:chExt cx="3533775" cy="2608263"/>
            </a:xfrm>
            <a:solidFill>
              <a:schemeClr val="bg1"/>
            </a:solidFill>
          </p:grpSpPr>
          <p:sp>
            <p:nvSpPr>
              <p:cNvPr id="56" name="Freeform 5">
                <a:extLst>
                  <a:ext uri="{FF2B5EF4-FFF2-40B4-BE49-F238E27FC236}">
                    <a16:creationId xmlns:a16="http://schemas.microsoft.com/office/drawing/2014/main" xmlns="" id="{3C3F15D1-16D4-4D3C-A3D5-018148D34461}"/>
                  </a:ext>
                </a:extLst>
              </p:cNvPr>
              <p:cNvSpPr>
                <a:spLocks noEditPoints="1"/>
              </p:cNvSpPr>
              <p:nvPr/>
            </p:nvSpPr>
            <p:spPr bwMode="auto">
              <a:xfrm>
                <a:off x="358775" y="-3868738"/>
                <a:ext cx="1036638" cy="1712913"/>
              </a:xfrm>
              <a:custGeom>
                <a:avLst/>
                <a:gdLst>
                  <a:gd name="T0" fmla="*/ 276 w 276"/>
                  <a:gd name="T1" fmla="*/ 138 h 456"/>
                  <a:gd name="T2" fmla="*/ 138 w 276"/>
                  <a:gd name="T3" fmla="*/ 0 h 456"/>
                  <a:gd name="T4" fmla="*/ 0 w 276"/>
                  <a:gd name="T5" fmla="*/ 138 h 456"/>
                  <a:gd name="T6" fmla="*/ 4 w 276"/>
                  <a:gd name="T7" fmla="*/ 171 h 456"/>
                  <a:gd name="T8" fmla="*/ 4 w 276"/>
                  <a:gd name="T9" fmla="*/ 171 h 456"/>
                  <a:gd name="T10" fmla="*/ 4 w 276"/>
                  <a:gd name="T11" fmla="*/ 172 h 456"/>
                  <a:gd name="T12" fmla="*/ 4 w 276"/>
                  <a:gd name="T13" fmla="*/ 172 h 456"/>
                  <a:gd name="T14" fmla="*/ 138 w 276"/>
                  <a:gd name="T15" fmla="*/ 456 h 456"/>
                  <a:gd name="T16" fmla="*/ 267 w 276"/>
                  <a:gd name="T17" fmla="*/ 193 h 456"/>
                  <a:gd name="T18" fmla="*/ 267 w 276"/>
                  <a:gd name="T19" fmla="*/ 192 h 456"/>
                  <a:gd name="T20" fmla="*/ 268 w 276"/>
                  <a:gd name="T21" fmla="*/ 191 h 456"/>
                  <a:gd name="T22" fmla="*/ 274 w 276"/>
                  <a:gd name="T23" fmla="*/ 156 h 456"/>
                  <a:gd name="T24" fmla="*/ 274 w 276"/>
                  <a:gd name="T25" fmla="*/ 156 h 456"/>
                  <a:gd name="T26" fmla="*/ 276 w 276"/>
                  <a:gd name="T27" fmla="*/ 138 h 456"/>
                  <a:gd name="T28" fmla="*/ 138 w 276"/>
                  <a:gd name="T29" fmla="*/ 241 h 456"/>
                  <a:gd name="T30" fmla="*/ 39 w 276"/>
                  <a:gd name="T31" fmla="*/ 141 h 456"/>
                  <a:gd name="T32" fmla="*/ 138 w 276"/>
                  <a:gd name="T33" fmla="*/ 41 h 456"/>
                  <a:gd name="T34" fmla="*/ 238 w 276"/>
                  <a:gd name="T35" fmla="*/ 141 h 456"/>
                  <a:gd name="T36" fmla="*/ 138 w 276"/>
                  <a:gd name="T37" fmla="*/ 24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6" h="456">
                    <a:moveTo>
                      <a:pt x="276" y="138"/>
                    </a:moveTo>
                    <a:cubicBezTo>
                      <a:pt x="276" y="61"/>
                      <a:pt x="214" y="0"/>
                      <a:pt x="138" y="0"/>
                    </a:cubicBezTo>
                    <a:cubicBezTo>
                      <a:pt x="61" y="0"/>
                      <a:pt x="0" y="61"/>
                      <a:pt x="0" y="138"/>
                    </a:cubicBezTo>
                    <a:cubicBezTo>
                      <a:pt x="0" y="149"/>
                      <a:pt x="1" y="160"/>
                      <a:pt x="4" y="171"/>
                    </a:cubicBezTo>
                    <a:cubicBezTo>
                      <a:pt x="4" y="171"/>
                      <a:pt x="4" y="171"/>
                      <a:pt x="4" y="171"/>
                    </a:cubicBezTo>
                    <a:cubicBezTo>
                      <a:pt x="4" y="172"/>
                      <a:pt x="4" y="172"/>
                      <a:pt x="4" y="172"/>
                    </a:cubicBezTo>
                    <a:cubicBezTo>
                      <a:pt x="4" y="172"/>
                      <a:pt x="4" y="172"/>
                      <a:pt x="4" y="172"/>
                    </a:cubicBezTo>
                    <a:cubicBezTo>
                      <a:pt x="7" y="185"/>
                      <a:pt x="35" y="296"/>
                      <a:pt x="138" y="456"/>
                    </a:cubicBezTo>
                    <a:cubicBezTo>
                      <a:pt x="230" y="310"/>
                      <a:pt x="259" y="227"/>
                      <a:pt x="267" y="193"/>
                    </a:cubicBezTo>
                    <a:cubicBezTo>
                      <a:pt x="267" y="192"/>
                      <a:pt x="267" y="192"/>
                      <a:pt x="267" y="192"/>
                    </a:cubicBezTo>
                    <a:cubicBezTo>
                      <a:pt x="267" y="192"/>
                      <a:pt x="267" y="192"/>
                      <a:pt x="268" y="191"/>
                    </a:cubicBezTo>
                    <a:cubicBezTo>
                      <a:pt x="269" y="187"/>
                      <a:pt x="273" y="169"/>
                      <a:pt x="274" y="156"/>
                    </a:cubicBezTo>
                    <a:cubicBezTo>
                      <a:pt x="274" y="156"/>
                      <a:pt x="274" y="156"/>
                      <a:pt x="274" y="156"/>
                    </a:cubicBezTo>
                    <a:cubicBezTo>
                      <a:pt x="275" y="150"/>
                      <a:pt x="276" y="144"/>
                      <a:pt x="276" y="138"/>
                    </a:cubicBezTo>
                    <a:close/>
                    <a:moveTo>
                      <a:pt x="138" y="241"/>
                    </a:moveTo>
                    <a:cubicBezTo>
                      <a:pt x="83" y="241"/>
                      <a:pt x="39" y="196"/>
                      <a:pt x="39" y="141"/>
                    </a:cubicBezTo>
                    <a:cubicBezTo>
                      <a:pt x="39" y="86"/>
                      <a:pt x="83" y="41"/>
                      <a:pt x="138" y="41"/>
                    </a:cubicBezTo>
                    <a:cubicBezTo>
                      <a:pt x="193" y="41"/>
                      <a:pt x="238" y="86"/>
                      <a:pt x="238" y="141"/>
                    </a:cubicBezTo>
                    <a:cubicBezTo>
                      <a:pt x="238" y="196"/>
                      <a:pt x="193" y="241"/>
                      <a:pt x="138" y="2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6">
                <a:extLst>
                  <a:ext uri="{FF2B5EF4-FFF2-40B4-BE49-F238E27FC236}">
                    <a16:creationId xmlns:a16="http://schemas.microsoft.com/office/drawing/2014/main" xmlns="" id="{2444FD2E-0FB7-49F5-BBA6-C9147C1C88E0}"/>
                  </a:ext>
                </a:extLst>
              </p:cNvPr>
              <p:cNvSpPr>
                <a:spLocks/>
              </p:cNvSpPr>
              <p:nvPr/>
            </p:nvSpPr>
            <p:spPr bwMode="auto">
              <a:xfrm>
                <a:off x="207962" y="-1851025"/>
                <a:ext cx="469900" cy="161925"/>
              </a:xfrm>
              <a:custGeom>
                <a:avLst/>
                <a:gdLst>
                  <a:gd name="T0" fmla="*/ 114 w 125"/>
                  <a:gd name="T1" fmla="*/ 1 h 43"/>
                  <a:gd name="T2" fmla="*/ 78 w 125"/>
                  <a:gd name="T3" fmla="*/ 2 h 43"/>
                  <a:gd name="T4" fmla="*/ 77 w 125"/>
                  <a:gd name="T5" fmla="*/ 2 h 43"/>
                  <a:gd name="T6" fmla="*/ 10 w 125"/>
                  <a:gd name="T7" fmla="*/ 18 h 43"/>
                  <a:gd name="T8" fmla="*/ 0 w 125"/>
                  <a:gd name="T9" fmla="*/ 23 h 43"/>
                  <a:gd name="T10" fmla="*/ 12 w 125"/>
                  <a:gd name="T11" fmla="*/ 43 h 43"/>
                  <a:gd name="T12" fmla="*/ 20 w 125"/>
                  <a:gd name="T13" fmla="*/ 39 h 43"/>
                  <a:gd name="T14" fmla="*/ 78 w 125"/>
                  <a:gd name="T15" fmla="*/ 26 h 43"/>
                  <a:gd name="T16" fmla="*/ 115 w 125"/>
                  <a:gd name="T17" fmla="*/ 24 h 43"/>
                  <a:gd name="T18" fmla="*/ 125 w 125"/>
                  <a:gd name="T19" fmla="*/ 24 h 43"/>
                  <a:gd name="T20" fmla="*/ 125 w 125"/>
                  <a:gd name="T21" fmla="*/ 0 h 43"/>
                  <a:gd name="T22" fmla="*/ 114 w 125"/>
                  <a:gd name="T23"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43">
                    <a:moveTo>
                      <a:pt x="114" y="1"/>
                    </a:moveTo>
                    <a:cubicBezTo>
                      <a:pt x="93" y="2"/>
                      <a:pt x="78" y="2"/>
                      <a:pt x="78" y="2"/>
                    </a:cubicBezTo>
                    <a:cubicBezTo>
                      <a:pt x="77" y="2"/>
                      <a:pt x="77" y="2"/>
                      <a:pt x="77" y="2"/>
                    </a:cubicBezTo>
                    <a:cubicBezTo>
                      <a:pt x="53" y="4"/>
                      <a:pt x="31" y="9"/>
                      <a:pt x="10" y="18"/>
                    </a:cubicBezTo>
                    <a:cubicBezTo>
                      <a:pt x="0" y="23"/>
                      <a:pt x="0" y="23"/>
                      <a:pt x="0" y="23"/>
                    </a:cubicBezTo>
                    <a:cubicBezTo>
                      <a:pt x="12" y="43"/>
                      <a:pt x="12" y="43"/>
                      <a:pt x="12" y="43"/>
                    </a:cubicBezTo>
                    <a:cubicBezTo>
                      <a:pt x="20" y="39"/>
                      <a:pt x="20" y="39"/>
                      <a:pt x="20" y="39"/>
                    </a:cubicBezTo>
                    <a:cubicBezTo>
                      <a:pt x="38" y="32"/>
                      <a:pt x="58" y="27"/>
                      <a:pt x="78" y="26"/>
                    </a:cubicBezTo>
                    <a:cubicBezTo>
                      <a:pt x="81" y="26"/>
                      <a:pt x="95" y="25"/>
                      <a:pt x="115" y="24"/>
                    </a:cubicBezTo>
                    <a:cubicBezTo>
                      <a:pt x="125" y="24"/>
                      <a:pt x="125" y="24"/>
                      <a:pt x="125" y="24"/>
                    </a:cubicBezTo>
                    <a:cubicBezTo>
                      <a:pt x="125" y="0"/>
                      <a:pt x="125" y="0"/>
                      <a:pt x="125" y="0"/>
                    </a:cubicBezTo>
                    <a:lnTo>
                      <a:pt x="11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7">
                <a:extLst>
                  <a:ext uri="{FF2B5EF4-FFF2-40B4-BE49-F238E27FC236}">
                    <a16:creationId xmlns:a16="http://schemas.microsoft.com/office/drawing/2014/main" xmlns="" id="{3F9292BB-59F4-46B7-A073-E0B306D0D6DB}"/>
                  </a:ext>
                </a:extLst>
              </p:cNvPr>
              <p:cNvSpPr>
                <a:spLocks/>
              </p:cNvSpPr>
              <p:nvPr/>
            </p:nvSpPr>
            <p:spPr bwMode="auto">
              <a:xfrm>
                <a:off x="1311275" y="-2305050"/>
                <a:ext cx="342900" cy="371475"/>
              </a:xfrm>
              <a:custGeom>
                <a:avLst/>
                <a:gdLst>
                  <a:gd name="T0" fmla="*/ 65 w 91"/>
                  <a:gd name="T1" fmla="*/ 0 h 99"/>
                  <a:gd name="T2" fmla="*/ 64 w 91"/>
                  <a:gd name="T3" fmla="*/ 2 h 99"/>
                  <a:gd name="T4" fmla="*/ 64 w 91"/>
                  <a:gd name="T5" fmla="*/ 3 h 99"/>
                  <a:gd name="T6" fmla="*/ 7 w 91"/>
                  <a:gd name="T7" fmla="*/ 74 h 99"/>
                  <a:gd name="T8" fmla="*/ 0 w 91"/>
                  <a:gd name="T9" fmla="*/ 79 h 99"/>
                  <a:gd name="T10" fmla="*/ 12 w 91"/>
                  <a:gd name="T11" fmla="*/ 99 h 99"/>
                  <a:gd name="T12" fmla="*/ 21 w 91"/>
                  <a:gd name="T13" fmla="*/ 92 h 99"/>
                  <a:gd name="T14" fmla="*/ 86 w 91"/>
                  <a:gd name="T15" fmla="*/ 12 h 99"/>
                  <a:gd name="T16" fmla="*/ 87 w 91"/>
                  <a:gd name="T17" fmla="*/ 10 h 99"/>
                  <a:gd name="T18" fmla="*/ 91 w 91"/>
                  <a:gd name="T19" fmla="*/ 0 h 99"/>
                  <a:gd name="T20" fmla="*/ 65 w 91"/>
                  <a:gd name="T2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99">
                    <a:moveTo>
                      <a:pt x="65" y="0"/>
                    </a:moveTo>
                    <a:cubicBezTo>
                      <a:pt x="64" y="2"/>
                      <a:pt x="64" y="2"/>
                      <a:pt x="64" y="2"/>
                    </a:cubicBezTo>
                    <a:cubicBezTo>
                      <a:pt x="64" y="3"/>
                      <a:pt x="64" y="3"/>
                      <a:pt x="64" y="3"/>
                    </a:cubicBezTo>
                    <a:cubicBezTo>
                      <a:pt x="53" y="30"/>
                      <a:pt x="33" y="54"/>
                      <a:pt x="7" y="74"/>
                    </a:cubicBezTo>
                    <a:cubicBezTo>
                      <a:pt x="0" y="79"/>
                      <a:pt x="0" y="79"/>
                      <a:pt x="0" y="79"/>
                    </a:cubicBezTo>
                    <a:cubicBezTo>
                      <a:pt x="12" y="99"/>
                      <a:pt x="12" y="99"/>
                      <a:pt x="12" y="99"/>
                    </a:cubicBezTo>
                    <a:cubicBezTo>
                      <a:pt x="21" y="92"/>
                      <a:pt x="21" y="92"/>
                      <a:pt x="21" y="92"/>
                    </a:cubicBezTo>
                    <a:cubicBezTo>
                      <a:pt x="51" y="70"/>
                      <a:pt x="73" y="43"/>
                      <a:pt x="86" y="12"/>
                    </a:cubicBezTo>
                    <a:cubicBezTo>
                      <a:pt x="86" y="12"/>
                      <a:pt x="86" y="12"/>
                      <a:pt x="87" y="10"/>
                    </a:cubicBezTo>
                    <a:cubicBezTo>
                      <a:pt x="91" y="0"/>
                      <a:pt x="91" y="0"/>
                      <a:pt x="91" y="0"/>
                    </a:cubicBez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8">
                <a:extLst>
                  <a:ext uri="{FF2B5EF4-FFF2-40B4-BE49-F238E27FC236}">
                    <a16:creationId xmlns:a16="http://schemas.microsoft.com/office/drawing/2014/main" xmlns="" id="{1F4743E4-BD3C-40E3-B454-BCC39B66D90C}"/>
                  </a:ext>
                </a:extLst>
              </p:cNvPr>
              <p:cNvSpPr>
                <a:spLocks/>
              </p:cNvSpPr>
              <p:nvPr/>
            </p:nvSpPr>
            <p:spPr bwMode="auto">
              <a:xfrm>
                <a:off x="793750" y="-1952625"/>
                <a:ext cx="465138" cy="180975"/>
              </a:xfrm>
              <a:custGeom>
                <a:avLst/>
                <a:gdLst>
                  <a:gd name="T0" fmla="*/ 111 w 124"/>
                  <a:gd name="T1" fmla="*/ 0 h 48"/>
                  <a:gd name="T2" fmla="*/ 104 w 124"/>
                  <a:gd name="T3" fmla="*/ 4 h 48"/>
                  <a:gd name="T4" fmla="*/ 99 w 124"/>
                  <a:gd name="T5" fmla="*/ 6 h 48"/>
                  <a:gd name="T6" fmla="*/ 8 w 124"/>
                  <a:gd name="T7" fmla="*/ 24 h 48"/>
                  <a:gd name="T8" fmla="*/ 0 w 124"/>
                  <a:gd name="T9" fmla="*/ 25 h 48"/>
                  <a:gd name="T10" fmla="*/ 0 w 124"/>
                  <a:gd name="T11" fmla="*/ 48 h 48"/>
                  <a:gd name="T12" fmla="*/ 11 w 124"/>
                  <a:gd name="T13" fmla="*/ 47 h 48"/>
                  <a:gd name="T14" fmla="*/ 107 w 124"/>
                  <a:gd name="T15" fmla="*/ 27 h 48"/>
                  <a:gd name="T16" fmla="*/ 113 w 124"/>
                  <a:gd name="T17" fmla="*/ 25 h 48"/>
                  <a:gd name="T18" fmla="*/ 124 w 124"/>
                  <a:gd name="T19" fmla="*/ 20 h 48"/>
                  <a:gd name="T20" fmla="*/ 111 w 124"/>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48">
                    <a:moveTo>
                      <a:pt x="111" y="0"/>
                    </a:moveTo>
                    <a:cubicBezTo>
                      <a:pt x="104" y="4"/>
                      <a:pt x="104" y="4"/>
                      <a:pt x="104" y="4"/>
                    </a:cubicBezTo>
                    <a:cubicBezTo>
                      <a:pt x="101" y="5"/>
                      <a:pt x="99" y="6"/>
                      <a:pt x="99" y="6"/>
                    </a:cubicBezTo>
                    <a:cubicBezTo>
                      <a:pt x="78" y="14"/>
                      <a:pt x="48" y="20"/>
                      <a:pt x="8" y="24"/>
                    </a:cubicBezTo>
                    <a:cubicBezTo>
                      <a:pt x="0" y="25"/>
                      <a:pt x="0" y="25"/>
                      <a:pt x="0" y="25"/>
                    </a:cubicBezTo>
                    <a:cubicBezTo>
                      <a:pt x="0" y="48"/>
                      <a:pt x="0" y="48"/>
                      <a:pt x="0" y="48"/>
                    </a:cubicBezTo>
                    <a:cubicBezTo>
                      <a:pt x="11" y="47"/>
                      <a:pt x="11" y="47"/>
                      <a:pt x="11" y="47"/>
                    </a:cubicBezTo>
                    <a:cubicBezTo>
                      <a:pt x="52" y="43"/>
                      <a:pt x="85" y="36"/>
                      <a:pt x="107" y="27"/>
                    </a:cubicBezTo>
                    <a:cubicBezTo>
                      <a:pt x="107" y="27"/>
                      <a:pt x="109" y="27"/>
                      <a:pt x="113" y="25"/>
                    </a:cubicBezTo>
                    <a:cubicBezTo>
                      <a:pt x="124" y="20"/>
                      <a:pt x="124" y="20"/>
                      <a:pt x="124" y="20"/>
                    </a:cubicBezTo>
                    <a:lnTo>
                      <a:pt x="1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9">
                <a:extLst>
                  <a:ext uri="{FF2B5EF4-FFF2-40B4-BE49-F238E27FC236}">
                    <a16:creationId xmlns:a16="http://schemas.microsoft.com/office/drawing/2014/main" xmlns="" id="{7CD68BB7-7CA2-43F4-8E70-6F52E0D2BAAC}"/>
                  </a:ext>
                </a:extLst>
              </p:cNvPr>
              <p:cNvSpPr>
                <a:spLocks/>
              </p:cNvSpPr>
              <p:nvPr/>
            </p:nvSpPr>
            <p:spPr bwMode="auto">
              <a:xfrm>
                <a:off x="-922338" y="-2778125"/>
                <a:ext cx="3533775" cy="1517650"/>
              </a:xfrm>
              <a:custGeom>
                <a:avLst/>
                <a:gdLst>
                  <a:gd name="T0" fmla="*/ 941 w 941"/>
                  <a:gd name="T1" fmla="*/ 404 h 404"/>
                  <a:gd name="T2" fmla="*/ 0 w 941"/>
                  <a:gd name="T3" fmla="*/ 404 h 404"/>
                  <a:gd name="T4" fmla="*/ 262 w 941"/>
                  <a:gd name="T5" fmla="*/ 0 h 404"/>
                  <a:gd name="T6" fmla="*/ 365 w 941"/>
                  <a:gd name="T7" fmla="*/ 0 h 404"/>
                  <a:gd name="T8" fmla="*/ 375 w 941"/>
                  <a:gd name="T9" fmla="*/ 22 h 404"/>
                  <a:gd name="T10" fmla="*/ 273 w 941"/>
                  <a:gd name="T11" fmla="*/ 22 h 404"/>
                  <a:gd name="T12" fmla="*/ 88 w 941"/>
                  <a:gd name="T13" fmla="*/ 346 h 404"/>
                  <a:gd name="T14" fmla="*/ 226 w 941"/>
                  <a:gd name="T15" fmla="*/ 346 h 404"/>
                  <a:gd name="T16" fmla="*/ 227 w 941"/>
                  <a:gd name="T17" fmla="*/ 344 h 404"/>
                  <a:gd name="T18" fmla="*/ 266 w 941"/>
                  <a:gd name="T19" fmla="*/ 294 h 404"/>
                  <a:gd name="T20" fmla="*/ 275 w 941"/>
                  <a:gd name="T21" fmla="*/ 287 h 404"/>
                  <a:gd name="T22" fmla="*/ 288 w 941"/>
                  <a:gd name="T23" fmla="*/ 307 h 404"/>
                  <a:gd name="T24" fmla="*/ 282 w 941"/>
                  <a:gd name="T25" fmla="*/ 312 h 404"/>
                  <a:gd name="T26" fmla="*/ 253 w 941"/>
                  <a:gd name="T27" fmla="*/ 346 h 404"/>
                  <a:gd name="T28" fmla="*/ 853 w 941"/>
                  <a:gd name="T29" fmla="*/ 346 h 404"/>
                  <a:gd name="T30" fmla="*/ 699 w 941"/>
                  <a:gd name="T31" fmla="*/ 22 h 404"/>
                  <a:gd name="T32" fmla="*/ 680 w 941"/>
                  <a:gd name="T33" fmla="*/ 22 h 404"/>
                  <a:gd name="T34" fmla="*/ 680 w 941"/>
                  <a:gd name="T35" fmla="*/ 23 h 404"/>
                  <a:gd name="T36" fmla="*/ 690 w 941"/>
                  <a:gd name="T37" fmla="*/ 84 h 404"/>
                  <a:gd name="T38" fmla="*/ 690 w 941"/>
                  <a:gd name="T39" fmla="*/ 96 h 404"/>
                  <a:gd name="T40" fmla="*/ 666 w 941"/>
                  <a:gd name="T41" fmla="*/ 96 h 404"/>
                  <a:gd name="T42" fmla="*/ 666 w 941"/>
                  <a:gd name="T43" fmla="*/ 84 h 404"/>
                  <a:gd name="T44" fmla="*/ 657 w 941"/>
                  <a:gd name="T45" fmla="*/ 30 h 404"/>
                  <a:gd name="T46" fmla="*/ 654 w 941"/>
                  <a:gd name="T47" fmla="*/ 22 h 404"/>
                  <a:gd name="T48" fmla="*/ 584 w 941"/>
                  <a:gd name="T49" fmla="*/ 22 h 404"/>
                  <a:gd name="T50" fmla="*/ 595 w 941"/>
                  <a:gd name="T51" fmla="*/ 0 h 404"/>
                  <a:gd name="T52" fmla="*/ 714 w 941"/>
                  <a:gd name="T53" fmla="*/ 0 h 404"/>
                  <a:gd name="T54" fmla="*/ 941 w 941"/>
                  <a:gd name="T55" fmla="*/ 40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1" h="404">
                    <a:moveTo>
                      <a:pt x="941" y="404"/>
                    </a:moveTo>
                    <a:cubicBezTo>
                      <a:pt x="0" y="404"/>
                      <a:pt x="0" y="404"/>
                      <a:pt x="0" y="404"/>
                    </a:cubicBezTo>
                    <a:cubicBezTo>
                      <a:pt x="262" y="0"/>
                      <a:pt x="262" y="0"/>
                      <a:pt x="262" y="0"/>
                    </a:cubicBezTo>
                    <a:cubicBezTo>
                      <a:pt x="365" y="0"/>
                      <a:pt x="365" y="0"/>
                      <a:pt x="365" y="0"/>
                    </a:cubicBezTo>
                    <a:cubicBezTo>
                      <a:pt x="367" y="5"/>
                      <a:pt x="373" y="17"/>
                      <a:pt x="375" y="22"/>
                    </a:cubicBezTo>
                    <a:cubicBezTo>
                      <a:pt x="273" y="22"/>
                      <a:pt x="273" y="22"/>
                      <a:pt x="273" y="22"/>
                    </a:cubicBezTo>
                    <a:cubicBezTo>
                      <a:pt x="88" y="346"/>
                      <a:pt x="88" y="346"/>
                      <a:pt x="88" y="346"/>
                    </a:cubicBezTo>
                    <a:cubicBezTo>
                      <a:pt x="226" y="346"/>
                      <a:pt x="226" y="346"/>
                      <a:pt x="226" y="346"/>
                    </a:cubicBezTo>
                    <a:cubicBezTo>
                      <a:pt x="227" y="344"/>
                      <a:pt x="227" y="344"/>
                      <a:pt x="227" y="344"/>
                    </a:cubicBezTo>
                    <a:cubicBezTo>
                      <a:pt x="227" y="343"/>
                      <a:pt x="239" y="318"/>
                      <a:pt x="266" y="294"/>
                    </a:cubicBezTo>
                    <a:cubicBezTo>
                      <a:pt x="275" y="287"/>
                      <a:pt x="275" y="287"/>
                      <a:pt x="275" y="287"/>
                    </a:cubicBezTo>
                    <a:cubicBezTo>
                      <a:pt x="288" y="307"/>
                      <a:pt x="288" y="307"/>
                      <a:pt x="288" y="307"/>
                    </a:cubicBezTo>
                    <a:cubicBezTo>
                      <a:pt x="282" y="312"/>
                      <a:pt x="282" y="312"/>
                      <a:pt x="282" y="312"/>
                    </a:cubicBezTo>
                    <a:cubicBezTo>
                      <a:pt x="267" y="325"/>
                      <a:pt x="258" y="338"/>
                      <a:pt x="253" y="346"/>
                    </a:cubicBezTo>
                    <a:cubicBezTo>
                      <a:pt x="853" y="346"/>
                      <a:pt x="853" y="346"/>
                      <a:pt x="853" y="346"/>
                    </a:cubicBezTo>
                    <a:cubicBezTo>
                      <a:pt x="699" y="22"/>
                      <a:pt x="699" y="22"/>
                      <a:pt x="699" y="22"/>
                    </a:cubicBezTo>
                    <a:cubicBezTo>
                      <a:pt x="680" y="22"/>
                      <a:pt x="680" y="22"/>
                      <a:pt x="680" y="22"/>
                    </a:cubicBezTo>
                    <a:cubicBezTo>
                      <a:pt x="680" y="23"/>
                      <a:pt x="680" y="23"/>
                      <a:pt x="680" y="23"/>
                    </a:cubicBezTo>
                    <a:cubicBezTo>
                      <a:pt x="686" y="44"/>
                      <a:pt x="690" y="64"/>
                      <a:pt x="690" y="84"/>
                    </a:cubicBezTo>
                    <a:cubicBezTo>
                      <a:pt x="690" y="96"/>
                      <a:pt x="690" y="96"/>
                      <a:pt x="690" y="96"/>
                    </a:cubicBezTo>
                    <a:cubicBezTo>
                      <a:pt x="666" y="96"/>
                      <a:pt x="666" y="96"/>
                      <a:pt x="666" y="96"/>
                    </a:cubicBezTo>
                    <a:cubicBezTo>
                      <a:pt x="666" y="84"/>
                      <a:pt x="666" y="84"/>
                      <a:pt x="666" y="84"/>
                    </a:cubicBezTo>
                    <a:cubicBezTo>
                      <a:pt x="666" y="67"/>
                      <a:pt x="663" y="48"/>
                      <a:pt x="657" y="30"/>
                    </a:cubicBezTo>
                    <a:cubicBezTo>
                      <a:pt x="654" y="22"/>
                      <a:pt x="654" y="22"/>
                      <a:pt x="654" y="22"/>
                    </a:cubicBezTo>
                    <a:cubicBezTo>
                      <a:pt x="584" y="22"/>
                      <a:pt x="584" y="22"/>
                      <a:pt x="584" y="22"/>
                    </a:cubicBezTo>
                    <a:cubicBezTo>
                      <a:pt x="587" y="17"/>
                      <a:pt x="593" y="5"/>
                      <a:pt x="595" y="0"/>
                    </a:cubicBezTo>
                    <a:cubicBezTo>
                      <a:pt x="714" y="0"/>
                      <a:pt x="714" y="0"/>
                      <a:pt x="714" y="0"/>
                    </a:cubicBezTo>
                    <a:lnTo>
                      <a:pt x="941" y="4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0">
                <a:extLst>
                  <a:ext uri="{FF2B5EF4-FFF2-40B4-BE49-F238E27FC236}">
                    <a16:creationId xmlns:a16="http://schemas.microsoft.com/office/drawing/2014/main" xmlns="" id="{7954FFF7-A1A4-40B9-97DA-C4208937C70B}"/>
                  </a:ext>
                </a:extLst>
              </p:cNvPr>
              <p:cNvSpPr>
                <a:spLocks noEditPoints="1"/>
              </p:cNvSpPr>
              <p:nvPr/>
            </p:nvSpPr>
            <p:spPr bwMode="auto">
              <a:xfrm>
                <a:off x="692150" y="-3597275"/>
                <a:ext cx="439738" cy="503238"/>
              </a:xfrm>
              <a:custGeom>
                <a:avLst/>
                <a:gdLst>
                  <a:gd name="T0" fmla="*/ 100 w 117"/>
                  <a:gd name="T1" fmla="*/ 67 h 134"/>
                  <a:gd name="T2" fmla="*/ 82 w 117"/>
                  <a:gd name="T3" fmla="*/ 84 h 134"/>
                  <a:gd name="T4" fmla="*/ 94 w 117"/>
                  <a:gd name="T5" fmla="*/ 101 h 134"/>
                  <a:gd name="T6" fmla="*/ 70 w 117"/>
                  <a:gd name="T7" fmla="*/ 122 h 134"/>
                  <a:gd name="T8" fmla="*/ 45 w 117"/>
                  <a:gd name="T9" fmla="*/ 103 h 134"/>
                  <a:gd name="T10" fmla="*/ 45 w 117"/>
                  <a:gd name="T11" fmla="*/ 80 h 134"/>
                  <a:gd name="T12" fmla="*/ 46 w 117"/>
                  <a:gd name="T13" fmla="*/ 80 h 134"/>
                  <a:gd name="T14" fmla="*/ 79 w 117"/>
                  <a:gd name="T15" fmla="*/ 48 h 134"/>
                  <a:gd name="T16" fmla="*/ 79 w 117"/>
                  <a:gd name="T17" fmla="*/ 8 h 134"/>
                  <a:gd name="T18" fmla="*/ 71 w 117"/>
                  <a:gd name="T19" fmla="*/ 1 h 134"/>
                  <a:gd name="T20" fmla="*/ 65 w 117"/>
                  <a:gd name="T21" fmla="*/ 1 h 134"/>
                  <a:gd name="T22" fmla="*/ 59 w 117"/>
                  <a:gd name="T23" fmla="*/ 7 h 134"/>
                  <a:gd name="T24" fmla="*/ 65 w 117"/>
                  <a:gd name="T25" fmla="*/ 14 h 134"/>
                  <a:gd name="T26" fmla="*/ 66 w 117"/>
                  <a:gd name="T27" fmla="*/ 14 h 134"/>
                  <a:gd name="T28" fmla="*/ 66 w 117"/>
                  <a:gd name="T29" fmla="*/ 46 h 134"/>
                  <a:gd name="T30" fmla="*/ 47 w 117"/>
                  <a:gd name="T31" fmla="*/ 68 h 134"/>
                  <a:gd name="T32" fmla="*/ 44 w 117"/>
                  <a:gd name="T33" fmla="*/ 68 h 134"/>
                  <a:gd name="T34" fmla="*/ 43 w 117"/>
                  <a:gd name="T35" fmla="*/ 68 h 134"/>
                  <a:gd name="T36" fmla="*/ 36 w 117"/>
                  <a:gd name="T37" fmla="*/ 68 h 134"/>
                  <a:gd name="T38" fmla="*/ 35 w 117"/>
                  <a:gd name="T39" fmla="*/ 68 h 134"/>
                  <a:gd name="T40" fmla="*/ 32 w 117"/>
                  <a:gd name="T41" fmla="*/ 68 h 134"/>
                  <a:gd name="T42" fmla="*/ 13 w 117"/>
                  <a:gd name="T43" fmla="*/ 46 h 134"/>
                  <a:gd name="T44" fmla="*/ 13 w 117"/>
                  <a:gd name="T45" fmla="*/ 14 h 134"/>
                  <a:gd name="T46" fmla="*/ 14 w 117"/>
                  <a:gd name="T47" fmla="*/ 14 h 134"/>
                  <a:gd name="T48" fmla="*/ 21 w 117"/>
                  <a:gd name="T49" fmla="*/ 7 h 134"/>
                  <a:gd name="T50" fmla="*/ 14 w 117"/>
                  <a:gd name="T51" fmla="*/ 1 h 134"/>
                  <a:gd name="T52" fmla="*/ 8 w 117"/>
                  <a:gd name="T53" fmla="*/ 1 h 134"/>
                  <a:gd name="T54" fmla="*/ 0 w 117"/>
                  <a:gd name="T55" fmla="*/ 8 h 134"/>
                  <a:gd name="T56" fmla="*/ 0 w 117"/>
                  <a:gd name="T57" fmla="*/ 48 h 134"/>
                  <a:gd name="T58" fmla="*/ 33 w 117"/>
                  <a:gd name="T59" fmla="*/ 80 h 134"/>
                  <a:gd name="T60" fmla="*/ 33 w 117"/>
                  <a:gd name="T61" fmla="*/ 80 h 134"/>
                  <a:gd name="T62" fmla="*/ 33 w 117"/>
                  <a:gd name="T63" fmla="*/ 103 h 134"/>
                  <a:gd name="T64" fmla="*/ 71 w 117"/>
                  <a:gd name="T65" fmla="*/ 134 h 134"/>
                  <a:gd name="T66" fmla="*/ 105 w 117"/>
                  <a:gd name="T67" fmla="*/ 101 h 134"/>
                  <a:gd name="T68" fmla="*/ 117 w 117"/>
                  <a:gd name="T69" fmla="*/ 84 h 134"/>
                  <a:gd name="T70" fmla="*/ 100 w 117"/>
                  <a:gd name="T71" fmla="*/ 67 h 134"/>
                  <a:gd name="T72" fmla="*/ 100 w 117"/>
                  <a:gd name="T73" fmla="*/ 93 h 134"/>
                  <a:gd name="T74" fmla="*/ 91 w 117"/>
                  <a:gd name="T75" fmla="*/ 84 h 134"/>
                  <a:gd name="T76" fmla="*/ 100 w 117"/>
                  <a:gd name="T77" fmla="*/ 75 h 134"/>
                  <a:gd name="T78" fmla="*/ 109 w 117"/>
                  <a:gd name="T79" fmla="*/ 84 h 134"/>
                  <a:gd name="T80" fmla="*/ 100 w 117"/>
                  <a:gd name="T81" fmla="*/ 9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7" h="134">
                    <a:moveTo>
                      <a:pt x="100" y="67"/>
                    </a:moveTo>
                    <a:cubicBezTo>
                      <a:pt x="90" y="67"/>
                      <a:pt x="82" y="75"/>
                      <a:pt x="82" y="84"/>
                    </a:cubicBezTo>
                    <a:cubicBezTo>
                      <a:pt x="82" y="92"/>
                      <a:pt x="87" y="98"/>
                      <a:pt x="94" y="101"/>
                    </a:cubicBezTo>
                    <a:cubicBezTo>
                      <a:pt x="92" y="108"/>
                      <a:pt x="86" y="122"/>
                      <a:pt x="70" y="122"/>
                    </a:cubicBezTo>
                    <a:cubicBezTo>
                      <a:pt x="70" y="122"/>
                      <a:pt x="49" y="122"/>
                      <a:pt x="45" y="103"/>
                    </a:cubicBezTo>
                    <a:cubicBezTo>
                      <a:pt x="45" y="80"/>
                      <a:pt x="45" y="80"/>
                      <a:pt x="45" y="80"/>
                    </a:cubicBezTo>
                    <a:cubicBezTo>
                      <a:pt x="46" y="80"/>
                      <a:pt x="46" y="80"/>
                      <a:pt x="46" y="80"/>
                    </a:cubicBezTo>
                    <a:cubicBezTo>
                      <a:pt x="78" y="77"/>
                      <a:pt x="79" y="48"/>
                      <a:pt x="79" y="48"/>
                    </a:cubicBezTo>
                    <a:cubicBezTo>
                      <a:pt x="79" y="8"/>
                      <a:pt x="79" y="8"/>
                      <a:pt x="79" y="8"/>
                    </a:cubicBezTo>
                    <a:cubicBezTo>
                      <a:pt x="79" y="0"/>
                      <a:pt x="71" y="1"/>
                      <a:pt x="71" y="1"/>
                    </a:cubicBezTo>
                    <a:cubicBezTo>
                      <a:pt x="65" y="1"/>
                      <a:pt x="65" y="1"/>
                      <a:pt x="65" y="1"/>
                    </a:cubicBezTo>
                    <a:cubicBezTo>
                      <a:pt x="65" y="1"/>
                      <a:pt x="59" y="2"/>
                      <a:pt x="59" y="7"/>
                    </a:cubicBezTo>
                    <a:cubicBezTo>
                      <a:pt x="59" y="7"/>
                      <a:pt x="58" y="14"/>
                      <a:pt x="65" y="14"/>
                    </a:cubicBezTo>
                    <a:cubicBezTo>
                      <a:pt x="66" y="14"/>
                      <a:pt x="66" y="14"/>
                      <a:pt x="66" y="14"/>
                    </a:cubicBezTo>
                    <a:cubicBezTo>
                      <a:pt x="66" y="46"/>
                      <a:pt x="66" y="46"/>
                      <a:pt x="66" y="46"/>
                    </a:cubicBezTo>
                    <a:cubicBezTo>
                      <a:pt x="66" y="46"/>
                      <a:pt x="67" y="65"/>
                      <a:pt x="47" y="68"/>
                    </a:cubicBezTo>
                    <a:cubicBezTo>
                      <a:pt x="44" y="68"/>
                      <a:pt x="44" y="68"/>
                      <a:pt x="44" y="68"/>
                    </a:cubicBezTo>
                    <a:cubicBezTo>
                      <a:pt x="44" y="68"/>
                      <a:pt x="44" y="68"/>
                      <a:pt x="43" y="68"/>
                    </a:cubicBezTo>
                    <a:cubicBezTo>
                      <a:pt x="41" y="68"/>
                      <a:pt x="38" y="68"/>
                      <a:pt x="36" y="68"/>
                    </a:cubicBezTo>
                    <a:cubicBezTo>
                      <a:pt x="35" y="68"/>
                      <a:pt x="35" y="68"/>
                      <a:pt x="35" y="68"/>
                    </a:cubicBezTo>
                    <a:cubicBezTo>
                      <a:pt x="32" y="68"/>
                      <a:pt x="32" y="68"/>
                      <a:pt x="32" y="68"/>
                    </a:cubicBezTo>
                    <a:cubicBezTo>
                      <a:pt x="12" y="65"/>
                      <a:pt x="13" y="46"/>
                      <a:pt x="13" y="46"/>
                    </a:cubicBezTo>
                    <a:cubicBezTo>
                      <a:pt x="13" y="14"/>
                      <a:pt x="13" y="14"/>
                      <a:pt x="13" y="14"/>
                    </a:cubicBezTo>
                    <a:cubicBezTo>
                      <a:pt x="14" y="14"/>
                      <a:pt x="14" y="14"/>
                      <a:pt x="14" y="14"/>
                    </a:cubicBezTo>
                    <a:cubicBezTo>
                      <a:pt x="21" y="14"/>
                      <a:pt x="21" y="7"/>
                      <a:pt x="21" y="7"/>
                    </a:cubicBezTo>
                    <a:cubicBezTo>
                      <a:pt x="21" y="2"/>
                      <a:pt x="14" y="1"/>
                      <a:pt x="14" y="1"/>
                    </a:cubicBezTo>
                    <a:cubicBezTo>
                      <a:pt x="8" y="1"/>
                      <a:pt x="8" y="1"/>
                      <a:pt x="8" y="1"/>
                    </a:cubicBezTo>
                    <a:cubicBezTo>
                      <a:pt x="8" y="1"/>
                      <a:pt x="0" y="0"/>
                      <a:pt x="0" y="8"/>
                    </a:cubicBezTo>
                    <a:cubicBezTo>
                      <a:pt x="0" y="48"/>
                      <a:pt x="0" y="48"/>
                      <a:pt x="0" y="48"/>
                    </a:cubicBezTo>
                    <a:cubicBezTo>
                      <a:pt x="0" y="48"/>
                      <a:pt x="1" y="77"/>
                      <a:pt x="33" y="80"/>
                    </a:cubicBezTo>
                    <a:cubicBezTo>
                      <a:pt x="33" y="80"/>
                      <a:pt x="33" y="80"/>
                      <a:pt x="33" y="80"/>
                    </a:cubicBezTo>
                    <a:cubicBezTo>
                      <a:pt x="33" y="103"/>
                      <a:pt x="33" y="103"/>
                      <a:pt x="33" y="103"/>
                    </a:cubicBezTo>
                    <a:cubicBezTo>
                      <a:pt x="33" y="103"/>
                      <a:pt x="34" y="134"/>
                      <a:pt x="71" y="134"/>
                    </a:cubicBezTo>
                    <a:cubicBezTo>
                      <a:pt x="71" y="134"/>
                      <a:pt x="101" y="134"/>
                      <a:pt x="105" y="101"/>
                    </a:cubicBezTo>
                    <a:cubicBezTo>
                      <a:pt x="112" y="99"/>
                      <a:pt x="117" y="92"/>
                      <a:pt x="117" y="84"/>
                    </a:cubicBezTo>
                    <a:cubicBezTo>
                      <a:pt x="117" y="75"/>
                      <a:pt x="109" y="67"/>
                      <a:pt x="100" y="67"/>
                    </a:cubicBezTo>
                    <a:close/>
                    <a:moveTo>
                      <a:pt x="100" y="93"/>
                    </a:moveTo>
                    <a:cubicBezTo>
                      <a:pt x="95" y="93"/>
                      <a:pt x="91" y="89"/>
                      <a:pt x="91" y="84"/>
                    </a:cubicBezTo>
                    <a:cubicBezTo>
                      <a:pt x="91" y="79"/>
                      <a:pt x="95" y="75"/>
                      <a:pt x="100" y="75"/>
                    </a:cubicBezTo>
                    <a:cubicBezTo>
                      <a:pt x="105" y="75"/>
                      <a:pt x="109" y="79"/>
                      <a:pt x="109" y="84"/>
                    </a:cubicBezTo>
                    <a:cubicBezTo>
                      <a:pt x="109" y="89"/>
                      <a:pt x="105" y="93"/>
                      <a:pt x="100"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1" name="Group 50">
              <a:extLst>
                <a:ext uri="{FF2B5EF4-FFF2-40B4-BE49-F238E27FC236}">
                  <a16:creationId xmlns:a16="http://schemas.microsoft.com/office/drawing/2014/main" xmlns="" id="{2B500C16-FAEE-4052-9DFF-E5536D9FEA11}"/>
                </a:ext>
              </a:extLst>
            </p:cNvPr>
            <p:cNvGrpSpPr/>
            <p:nvPr/>
          </p:nvGrpSpPr>
          <p:grpSpPr>
            <a:xfrm>
              <a:off x="1025577" y="3857627"/>
              <a:ext cx="908375" cy="1103936"/>
              <a:chOff x="1025577" y="3857627"/>
              <a:chExt cx="908375" cy="1103936"/>
            </a:xfrm>
          </p:grpSpPr>
          <p:cxnSp>
            <p:nvCxnSpPr>
              <p:cNvPr id="52" name="Straight Connector 51">
                <a:extLst>
                  <a:ext uri="{FF2B5EF4-FFF2-40B4-BE49-F238E27FC236}">
                    <a16:creationId xmlns:a16="http://schemas.microsoft.com/office/drawing/2014/main" xmlns="" id="{77E2F6FE-B5AD-453A-84D0-CEF4462330C4}"/>
                  </a:ext>
                </a:extLst>
              </p:cNvPr>
              <p:cNvCxnSpPr/>
              <p:nvPr/>
            </p:nvCxnSpPr>
            <p:spPr>
              <a:xfrm>
                <a:off x="1475740" y="4769539"/>
                <a:ext cx="0" cy="192024"/>
              </a:xfrm>
              <a:prstGeom prst="line">
                <a:avLst/>
              </a:prstGeom>
              <a:ln w="19050" cap="rnd">
                <a:solidFill>
                  <a:schemeClr val="bg1"/>
                </a:solidFill>
                <a:prstDash val="sysDot"/>
                <a:round/>
                <a:headEnd type="none"/>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xmlns="" id="{28E4E8B9-4B92-434C-B35E-0660B7919FBB}"/>
                  </a:ext>
                </a:extLst>
              </p:cNvPr>
              <p:cNvGrpSpPr/>
              <p:nvPr/>
            </p:nvGrpSpPr>
            <p:grpSpPr>
              <a:xfrm>
                <a:off x="1025577" y="3857627"/>
                <a:ext cx="908375" cy="908375"/>
                <a:chOff x="719184" y="6764956"/>
                <a:chExt cx="754380" cy="754380"/>
              </a:xfrm>
            </p:grpSpPr>
            <p:sp>
              <p:nvSpPr>
                <p:cNvPr id="54" name="Oval 53">
                  <a:extLst>
                    <a:ext uri="{FF2B5EF4-FFF2-40B4-BE49-F238E27FC236}">
                      <a16:creationId xmlns:a16="http://schemas.microsoft.com/office/drawing/2014/main" xmlns="" id="{D895D497-9055-4896-8047-EFE9C91E20D6}"/>
                    </a:ext>
                  </a:extLst>
                </p:cNvPr>
                <p:cNvSpPr/>
                <p:nvPr/>
              </p:nvSpPr>
              <p:spPr>
                <a:xfrm>
                  <a:off x="773636" y="6819408"/>
                  <a:ext cx="645476" cy="645476"/>
                </a:xfrm>
                <a:prstGeom prst="ellipse">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55" name="Oval 54">
                  <a:extLst>
                    <a:ext uri="{FF2B5EF4-FFF2-40B4-BE49-F238E27FC236}">
                      <a16:creationId xmlns:a16="http://schemas.microsoft.com/office/drawing/2014/main" xmlns="" id="{5189B171-BBBD-42AF-87B0-B06D0E0AFF32}"/>
                    </a:ext>
                  </a:extLst>
                </p:cNvPr>
                <p:cNvSpPr/>
                <p:nvPr/>
              </p:nvSpPr>
              <p:spPr>
                <a:xfrm>
                  <a:off x="719184" y="6764956"/>
                  <a:ext cx="754380" cy="754380"/>
                </a:xfrm>
                <a:prstGeom prst="ellipse">
                  <a:avLst/>
                </a:prstGeom>
                <a:ln w="19050" cap="rnd">
                  <a:solidFill>
                    <a:schemeClr val="bg1"/>
                  </a:solidFill>
                  <a:prstDash val="sysDot"/>
                  <a:round/>
                  <a:headEnd type="oval"/>
                </a:ln>
              </p:spPr>
              <p:style>
                <a:lnRef idx="1">
                  <a:schemeClr val="accent1"/>
                </a:lnRef>
                <a:fillRef idx="0">
                  <a:schemeClr val="accent1"/>
                </a:fillRef>
                <a:effectRef idx="0">
                  <a:schemeClr val="accent1"/>
                </a:effectRef>
                <a:fontRef idx="minor">
                  <a:schemeClr val="tx1"/>
                </a:fontRef>
              </p:style>
              <p:txBody>
                <a:bodyPr tIns="91440" bIns="91440" rtlCol="0" anchor="ctr"/>
                <a:lstStyle/>
                <a:p>
                  <a:pPr algn="ctr"/>
                  <a:endParaRPr lang="en-US" dirty="0"/>
                </a:p>
              </p:txBody>
            </p:sp>
          </p:grpSp>
        </p:grpSp>
      </p:grpSp>
      <p:cxnSp>
        <p:nvCxnSpPr>
          <p:cNvPr id="67" name="Straight Connector 66">
            <a:extLst>
              <a:ext uri="{FF2B5EF4-FFF2-40B4-BE49-F238E27FC236}">
                <a16:creationId xmlns:a16="http://schemas.microsoft.com/office/drawing/2014/main" xmlns="" id="{CA004402-5B84-43E7-A404-936D719197DE}"/>
              </a:ext>
            </a:extLst>
          </p:cNvPr>
          <p:cNvCxnSpPr/>
          <p:nvPr/>
        </p:nvCxnSpPr>
        <p:spPr>
          <a:xfrm flipH="1">
            <a:off x="597714" y="4728054"/>
            <a:ext cx="151976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54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ok shelf filled with books&#10;&#10;Description automatically generated">
            <a:extLst>
              <a:ext uri="{FF2B5EF4-FFF2-40B4-BE49-F238E27FC236}">
                <a16:creationId xmlns:a16="http://schemas.microsoft.com/office/drawing/2014/main" xmlns="" id="{11A04C3D-1FED-40CE-9C12-957D58FF78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220" r="29694" b="-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cxnSp>
        <p:nvCxnSpPr>
          <p:cNvPr id="3" name="Straight Connector 2">
            <a:extLst>
              <a:ext uri="{FF2B5EF4-FFF2-40B4-BE49-F238E27FC236}">
                <a16:creationId xmlns:a16="http://schemas.microsoft.com/office/drawing/2014/main" xmlns="" id="{E7E90A58-A6B5-4CDE-90F8-32F2F40568D5}"/>
              </a:ext>
            </a:extLst>
          </p:cNvPr>
          <p:cNvCxnSpPr>
            <a:cxnSpLocks/>
          </p:cNvCxnSpPr>
          <p:nvPr/>
        </p:nvCxnSpPr>
        <p:spPr>
          <a:xfrm>
            <a:off x="2770910" y="4719782"/>
            <a:ext cx="1188720" cy="0"/>
          </a:xfrm>
          <a:prstGeom prst="line">
            <a:avLst/>
          </a:prstGeom>
          <a:ln w="19050">
            <a:solidFill>
              <a:srgbClr val="76C4D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52556892-0D66-484B-AF67-A856BE6648D1}"/>
              </a:ext>
            </a:extLst>
          </p:cNvPr>
          <p:cNvSpPr txBox="1"/>
          <p:nvPr/>
        </p:nvSpPr>
        <p:spPr>
          <a:xfrm>
            <a:off x="3979647" y="3981091"/>
            <a:ext cx="748145" cy="830997"/>
          </a:xfrm>
          <a:prstGeom prst="rect">
            <a:avLst/>
          </a:prstGeom>
          <a:noFill/>
        </p:spPr>
        <p:txBody>
          <a:bodyPr wrap="square" rtlCol="0">
            <a:spAutoFit/>
          </a:bodyPr>
          <a:lstStyle/>
          <a:p>
            <a:r>
              <a:rPr lang="en-US" sz="4800" dirty="0">
                <a:solidFill>
                  <a:srgbClr val="76C4D5"/>
                </a:solidFill>
              </a:rPr>
              <a:t>!</a:t>
            </a:r>
          </a:p>
        </p:txBody>
      </p:sp>
    </p:spTree>
    <p:extLst>
      <p:ext uri="{BB962C8B-B14F-4D97-AF65-F5344CB8AC3E}">
        <p14:creationId xmlns:p14="http://schemas.microsoft.com/office/powerpoint/2010/main" val="3510519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ECF16879-AD9A-4CD0-A571-53D70F31660C}"/>
              </a:ext>
            </a:extLst>
          </p:cNvPr>
          <p:cNvSpPr>
            <a:spLocks noGrp="1"/>
          </p:cNvSpPr>
          <p:nvPr>
            <p:ph sz="half" idx="1"/>
          </p:nvPr>
        </p:nvSpPr>
        <p:spPr>
          <a:xfrm>
            <a:off x="4331474" y="1796880"/>
            <a:ext cx="4804482" cy="3886199"/>
          </a:xfrm>
        </p:spPr>
        <p:txBody>
          <a:bodyPr>
            <a:normAutofit/>
          </a:bodyPr>
          <a:lstStyle/>
          <a:p>
            <a:pPr>
              <a:spcBef>
                <a:spcPts val="1200"/>
              </a:spcBef>
              <a:buClr>
                <a:srgbClr val="C00000"/>
              </a:buClr>
              <a:buFont typeface="Wingdings" panose="05000000000000000000" pitchFamily="2" charset="2"/>
              <a:buChar char="§"/>
            </a:pPr>
            <a:r>
              <a:rPr lang="en-US" dirty="0"/>
              <a:t>Preventive Services</a:t>
            </a:r>
          </a:p>
          <a:p>
            <a:pPr>
              <a:spcBef>
                <a:spcPts val="1200"/>
              </a:spcBef>
              <a:buClr>
                <a:srgbClr val="C00000"/>
              </a:buClr>
              <a:buFont typeface="Wingdings" panose="05000000000000000000" pitchFamily="2" charset="2"/>
              <a:buChar char="§"/>
            </a:pPr>
            <a:r>
              <a:rPr lang="en-US" dirty="0"/>
              <a:t>Advantages of Preventive Health vs Reactive Treatment</a:t>
            </a:r>
          </a:p>
          <a:p>
            <a:pPr>
              <a:spcBef>
                <a:spcPts val="1200"/>
              </a:spcBef>
              <a:buClr>
                <a:srgbClr val="C00000"/>
              </a:buClr>
              <a:buFont typeface="Wingdings" panose="05000000000000000000" pitchFamily="2" charset="2"/>
              <a:buChar char="§"/>
            </a:pPr>
            <a:r>
              <a:rPr lang="en-US" dirty="0"/>
              <a:t>Preventive RX</a:t>
            </a:r>
          </a:p>
          <a:p>
            <a:pPr>
              <a:spcBef>
                <a:spcPts val="1200"/>
              </a:spcBef>
              <a:buClr>
                <a:srgbClr val="C00000"/>
              </a:buClr>
              <a:buFont typeface="Wingdings" panose="05000000000000000000" pitchFamily="2" charset="2"/>
              <a:buChar char="§"/>
            </a:pPr>
            <a:r>
              <a:rPr lang="en-US" dirty="0"/>
              <a:t>Generic vs Name Brand Prescriptions</a:t>
            </a:r>
          </a:p>
          <a:p>
            <a:pPr>
              <a:spcBef>
                <a:spcPts val="1200"/>
              </a:spcBef>
              <a:buClr>
                <a:srgbClr val="C00000"/>
              </a:buClr>
              <a:buFont typeface="Wingdings" panose="05000000000000000000" pitchFamily="2" charset="2"/>
              <a:buChar char="§"/>
            </a:pPr>
            <a:r>
              <a:rPr lang="en-US" dirty="0"/>
              <a:t>Care Options</a:t>
            </a:r>
          </a:p>
        </p:txBody>
      </p:sp>
      <p:sp>
        <p:nvSpPr>
          <p:cNvPr id="3" name="Title 2">
            <a:extLst>
              <a:ext uri="{FF2B5EF4-FFF2-40B4-BE49-F238E27FC236}">
                <a16:creationId xmlns:a16="http://schemas.microsoft.com/office/drawing/2014/main" xmlns="" id="{37DA463D-2259-4290-9ED3-C725ECDB76EC}"/>
              </a:ext>
            </a:extLst>
          </p:cNvPr>
          <p:cNvSpPr>
            <a:spLocks noGrp="1"/>
          </p:cNvSpPr>
          <p:nvPr>
            <p:ph type="title"/>
          </p:nvPr>
        </p:nvSpPr>
        <p:spPr>
          <a:xfrm>
            <a:off x="628650" y="369096"/>
            <a:ext cx="7886700" cy="584023"/>
          </a:xfrm>
        </p:spPr>
        <p:txBody>
          <a:bodyPr/>
          <a:lstStyle/>
          <a:p>
            <a:pPr algn="l"/>
            <a:r>
              <a:rPr lang="en-US" dirty="0"/>
              <a:t>TOPICS</a:t>
            </a:r>
          </a:p>
        </p:txBody>
      </p:sp>
      <p:sp>
        <p:nvSpPr>
          <p:cNvPr id="4" name="TextBox 3">
            <a:extLst>
              <a:ext uri="{FF2B5EF4-FFF2-40B4-BE49-F238E27FC236}">
                <a16:creationId xmlns:a16="http://schemas.microsoft.com/office/drawing/2014/main" xmlns="" id="{4D9C23FE-49FC-4058-835D-016C229673BC}"/>
              </a:ext>
            </a:extLst>
          </p:cNvPr>
          <p:cNvSpPr txBox="1"/>
          <p:nvPr/>
        </p:nvSpPr>
        <p:spPr>
          <a:xfrm>
            <a:off x="1114147" y="2015228"/>
            <a:ext cx="1296140" cy="1908215"/>
          </a:xfrm>
          <a:prstGeom prst="rect">
            <a:avLst/>
          </a:prstGeom>
          <a:noFill/>
        </p:spPr>
        <p:txBody>
          <a:bodyPr wrap="square" rtlCol="0">
            <a:spAutoFit/>
          </a:bodyPr>
          <a:lstStyle/>
          <a:p>
            <a:pPr algn="ctr"/>
            <a:r>
              <a:rPr lang="en-US" sz="11800" dirty="0">
                <a:solidFill>
                  <a:srgbClr val="717171"/>
                </a:solidFill>
                <a:latin typeface="Bernard MT Condensed" panose="02050806060905020404" pitchFamily="18" charset="0"/>
              </a:rPr>
              <a:t>“</a:t>
            </a:r>
          </a:p>
        </p:txBody>
      </p:sp>
      <p:sp>
        <p:nvSpPr>
          <p:cNvPr id="5" name="TextBox 4">
            <a:extLst>
              <a:ext uri="{FF2B5EF4-FFF2-40B4-BE49-F238E27FC236}">
                <a16:creationId xmlns:a16="http://schemas.microsoft.com/office/drawing/2014/main" xmlns="" id="{1BC48303-5ABB-466A-8F2A-68371EC62B6F}"/>
              </a:ext>
            </a:extLst>
          </p:cNvPr>
          <p:cNvSpPr txBox="1"/>
          <p:nvPr/>
        </p:nvSpPr>
        <p:spPr>
          <a:xfrm>
            <a:off x="506027" y="2969336"/>
            <a:ext cx="2760956" cy="2215991"/>
          </a:xfrm>
          <a:prstGeom prst="rect">
            <a:avLst/>
          </a:prstGeom>
          <a:noFill/>
        </p:spPr>
        <p:txBody>
          <a:bodyPr wrap="square" rtlCol="0">
            <a:spAutoFit/>
          </a:bodyPr>
          <a:lstStyle/>
          <a:p>
            <a:pPr algn="ctr"/>
            <a:r>
              <a:rPr lang="en-US" dirty="0"/>
              <a:t>Education is the most</a:t>
            </a:r>
          </a:p>
          <a:p>
            <a:pPr algn="ctr"/>
            <a:r>
              <a:rPr lang="en-US" sz="3600" dirty="0">
                <a:solidFill>
                  <a:srgbClr val="F29C8E"/>
                </a:solidFill>
                <a:latin typeface="Adobe Kaiti Std R" panose="02020400000000000000" pitchFamily="18" charset="-128"/>
                <a:ea typeface="Adobe Kaiti Std R" panose="02020400000000000000" pitchFamily="18" charset="-128"/>
              </a:rPr>
              <a:t>POWERFUL</a:t>
            </a:r>
          </a:p>
          <a:p>
            <a:pPr algn="ctr"/>
            <a:r>
              <a:rPr lang="en-US" dirty="0"/>
              <a:t>weapon which you can use to change </a:t>
            </a:r>
          </a:p>
          <a:p>
            <a:pPr algn="ctr"/>
            <a:endParaRPr lang="en-US" sz="1200" dirty="0"/>
          </a:p>
          <a:p>
            <a:pPr algn="ctr"/>
            <a:endParaRPr lang="en-US" sz="1200" dirty="0"/>
          </a:p>
          <a:p>
            <a:pPr algn="ctr"/>
            <a:endParaRPr lang="en-US" sz="1200" dirty="0"/>
          </a:p>
          <a:p>
            <a:pPr algn="ctr"/>
            <a:r>
              <a:rPr lang="en-US" sz="1200" dirty="0"/>
              <a:t>—Nelson Mandela</a:t>
            </a:r>
          </a:p>
        </p:txBody>
      </p:sp>
      <p:sp>
        <p:nvSpPr>
          <p:cNvPr id="6" name="TextBox 5">
            <a:extLst>
              <a:ext uri="{FF2B5EF4-FFF2-40B4-BE49-F238E27FC236}">
                <a16:creationId xmlns:a16="http://schemas.microsoft.com/office/drawing/2014/main" xmlns="" id="{4DADD4D8-E18B-4BCA-9AD7-84508790DFBE}"/>
              </a:ext>
            </a:extLst>
          </p:cNvPr>
          <p:cNvSpPr txBox="1"/>
          <p:nvPr/>
        </p:nvSpPr>
        <p:spPr>
          <a:xfrm>
            <a:off x="381739" y="4258486"/>
            <a:ext cx="2760956" cy="1107996"/>
          </a:xfrm>
          <a:prstGeom prst="rect">
            <a:avLst/>
          </a:prstGeom>
          <a:noFill/>
        </p:spPr>
        <p:txBody>
          <a:bodyPr wrap="square" rtlCol="0">
            <a:spAutoFit/>
          </a:bodyPr>
          <a:lstStyle/>
          <a:p>
            <a:pPr algn="ctr"/>
            <a:r>
              <a:rPr lang="en-US" sz="4800" dirty="0">
                <a:solidFill>
                  <a:srgbClr val="00A98E"/>
                </a:solidFill>
                <a:latin typeface="Freestyle Script" panose="030804020302050B0404" pitchFamily="66" charset="0"/>
              </a:rPr>
              <a:t>the world</a:t>
            </a:r>
            <a:r>
              <a:rPr lang="en-US" dirty="0"/>
              <a:t>.</a:t>
            </a:r>
          </a:p>
          <a:p>
            <a:endParaRPr lang="en-US" dirty="0"/>
          </a:p>
        </p:txBody>
      </p:sp>
    </p:spTree>
    <p:extLst>
      <p:ext uri="{BB962C8B-B14F-4D97-AF65-F5344CB8AC3E}">
        <p14:creationId xmlns:p14="http://schemas.microsoft.com/office/powerpoint/2010/main" val="1392701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3B67B8F6-C1E2-4F1C-87D0-9C7EA837169E}"/>
              </a:ext>
            </a:extLst>
          </p:cNvPr>
          <p:cNvSpPr>
            <a:spLocks noGrp="1"/>
          </p:cNvSpPr>
          <p:nvPr>
            <p:ph type="title"/>
          </p:nvPr>
        </p:nvSpPr>
        <p:spPr/>
        <p:txBody>
          <a:bodyPr/>
          <a:lstStyle/>
          <a:p>
            <a:r>
              <a:rPr lang="en-US" dirty="0"/>
              <a:t>PREVENTIVE HEALTH</a:t>
            </a:r>
          </a:p>
        </p:txBody>
      </p:sp>
      <p:pic>
        <p:nvPicPr>
          <p:cNvPr id="10" name="Picture 9" descr="A screenshot of a cell phone&#10;&#10;Description automatically generated">
            <a:extLst>
              <a:ext uri="{FF2B5EF4-FFF2-40B4-BE49-F238E27FC236}">
                <a16:creationId xmlns:a16="http://schemas.microsoft.com/office/drawing/2014/main" xmlns="" id="{C9490326-3F69-4E30-81C5-306B325B8CB9}"/>
              </a:ext>
            </a:extLst>
          </p:cNvPr>
          <p:cNvPicPr>
            <a:picLocks noChangeAspect="1"/>
          </p:cNvPicPr>
          <p:nvPr/>
        </p:nvPicPr>
        <p:blipFill rotWithShape="1">
          <a:blip r:embed="rId2">
            <a:extLst>
              <a:ext uri="{28A0092B-C50C-407E-A947-70E740481C1C}">
                <a14:useLocalDpi xmlns:a14="http://schemas.microsoft.com/office/drawing/2010/main" val="0"/>
              </a:ext>
            </a:extLst>
          </a:blip>
          <a:srcRect l="670" r="2542"/>
          <a:stretch/>
        </p:blipFill>
        <p:spPr>
          <a:xfrm>
            <a:off x="326334" y="1668052"/>
            <a:ext cx="8491332" cy="3319584"/>
          </a:xfrm>
          <a:prstGeom prst="rect">
            <a:avLst/>
          </a:prstGeom>
        </p:spPr>
      </p:pic>
      <p:pic>
        <p:nvPicPr>
          <p:cNvPr id="6" name="Picture 5" descr="A close up of a sign&#10;&#10;Description automatically generated">
            <a:extLst>
              <a:ext uri="{FF2B5EF4-FFF2-40B4-BE49-F238E27FC236}">
                <a16:creationId xmlns:a16="http://schemas.microsoft.com/office/drawing/2014/main" xmlns="" id="{6EE736B4-F705-4138-A2E5-87DED7CDAC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8431" y="1840788"/>
            <a:ext cx="1988599" cy="1353889"/>
          </a:xfrm>
          <a:prstGeom prst="rect">
            <a:avLst/>
          </a:prstGeom>
        </p:spPr>
      </p:pic>
    </p:spTree>
    <p:extLst>
      <p:ext uri="{BB962C8B-B14F-4D97-AF65-F5344CB8AC3E}">
        <p14:creationId xmlns:p14="http://schemas.microsoft.com/office/powerpoint/2010/main" val="1021325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EDF3AAE-DCBC-4E28-9992-01476A7AC78A}"/>
              </a:ext>
            </a:extLst>
          </p:cNvPr>
          <p:cNvSpPr>
            <a:spLocks noGrp="1"/>
          </p:cNvSpPr>
          <p:nvPr>
            <p:ph type="title"/>
          </p:nvPr>
        </p:nvSpPr>
        <p:spPr>
          <a:xfrm>
            <a:off x="585520" y="359683"/>
            <a:ext cx="7886700" cy="584023"/>
          </a:xfrm>
        </p:spPr>
        <p:txBody>
          <a:bodyPr/>
          <a:lstStyle/>
          <a:p>
            <a:r>
              <a:rPr lang="en-US" sz="2800" dirty="0"/>
              <a:t>REACTIVE TREATMENT VS PREVENTIVE HEALTH</a:t>
            </a:r>
          </a:p>
        </p:txBody>
      </p:sp>
      <p:pic>
        <p:nvPicPr>
          <p:cNvPr id="4" name="Picture 3" descr="A screenshot of a cell phone&#10;&#10;Description automatically generated">
            <a:extLst>
              <a:ext uri="{FF2B5EF4-FFF2-40B4-BE49-F238E27FC236}">
                <a16:creationId xmlns:a16="http://schemas.microsoft.com/office/drawing/2014/main" xmlns="" id="{39DAB091-A463-4EDB-AB03-625B5D3DBF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686" y="1090386"/>
            <a:ext cx="7634367" cy="4902041"/>
          </a:xfrm>
          <a:prstGeom prst="rect">
            <a:avLst/>
          </a:prstGeom>
        </p:spPr>
      </p:pic>
    </p:spTree>
    <p:extLst>
      <p:ext uri="{BB962C8B-B14F-4D97-AF65-F5344CB8AC3E}">
        <p14:creationId xmlns:p14="http://schemas.microsoft.com/office/powerpoint/2010/main" val="1708128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xmlns="" id="{2EDF3AAE-DCBC-4E28-9992-01476A7AC78A}"/>
              </a:ext>
            </a:extLst>
          </p:cNvPr>
          <p:cNvSpPr>
            <a:spLocks noGrp="1"/>
          </p:cNvSpPr>
          <p:nvPr>
            <p:ph type="title"/>
          </p:nvPr>
        </p:nvSpPr>
        <p:spPr>
          <a:xfrm>
            <a:off x="628650" y="963877"/>
            <a:ext cx="2620771" cy="4930246"/>
          </a:xfrm>
        </p:spPr>
        <p:txBody>
          <a:bodyPr vert="horz" lIns="91440" tIns="45720" rIns="91440" bIns="45720" rtlCol="0" anchor="ctr">
            <a:normAutofit/>
          </a:bodyPr>
          <a:lstStyle/>
          <a:p>
            <a:pPr algn="r"/>
            <a:r>
              <a:rPr lang="en-US" sz="2000" b="1" dirty="0"/>
              <a:t>Chronic diseases are responsible for </a:t>
            </a:r>
            <a:r>
              <a:rPr lang="en-US" sz="2000" b="1" dirty="0">
                <a:solidFill>
                  <a:srgbClr val="002060"/>
                </a:solidFill>
              </a:rPr>
              <a:t>7 of every 10 deaths </a:t>
            </a:r>
            <a:r>
              <a:rPr lang="en-US" sz="2000" b="1" dirty="0"/>
              <a:t>in the US. </a:t>
            </a:r>
            <a:br>
              <a:rPr lang="en-US" sz="2000" b="1" dirty="0"/>
            </a:br>
            <a:r>
              <a:rPr lang="en-US" sz="1000" b="1" dirty="0"/>
              <a:t/>
            </a:r>
            <a:br>
              <a:rPr lang="en-US" sz="1000" b="1" dirty="0"/>
            </a:br>
            <a:r>
              <a:rPr lang="en-US" sz="2000" b="1" dirty="0"/>
              <a:t>Many chronic diseases are either largely preventable or easily managed if patients prioritize preventive care and work closely with their providers.</a:t>
            </a:r>
            <a:endParaRPr lang="en-US" sz="2000" b="1" kern="1200" dirty="0">
              <a:solidFill>
                <a:srgbClr val="F29C8E"/>
              </a:solidFill>
              <a:latin typeface="+mj-lt"/>
              <a:ea typeface="+mj-ea"/>
              <a:cs typeface="+mj-cs"/>
            </a:endParaRP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78090FC3-D63B-4C3C-9D97-B32DB6A02622}"/>
              </a:ext>
            </a:extLst>
          </p:cNvPr>
          <p:cNvSpPr txBox="1"/>
          <p:nvPr/>
        </p:nvSpPr>
        <p:spPr>
          <a:xfrm>
            <a:off x="3732023" y="1194827"/>
            <a:ext cx="4783327" cy="5168255"/>
          </a:xfrm>
          <a:prstGeom prst="rect">
            <a:avLst/>
          </a:prstGeom>
        </p:spPr>
        <p:txBody>
          <a:bodyPr vert="horz" lIns="91440" tIns="45720" rIns="91440" bIns="45720" rtlCol="0" anchor="ctr">
            <a:normAutofit/>
          </a:bodyPr>
          <a:lstStyle/>
          <a:p>
            <a:pPr defTabSz="914400">
              <a:lnSpc>
                <a:spcPct val="110000"/>
              </a:lnSpc>
              <a:spcAft>
                <a:spcPts val="600"/>
              </a:spcAft>
              <a:buClr>
                <a:srgbClr val="00A98E"/>
              </a:buClr>
            </a:pPr>
            <a:r>
              <a:rPr lang="en-US" sz="1200" dirty="0"/>
              <a:t>In 2018, U.S. healthcare </a:t>
            </a:r>
            <a:r>
              <a:rPr lang="en-US" sz="1200" b="1" dirty="0">
                <a:solidFill>
                  <a:srgbClr val="BA122B"/>
                </a:solidFill>
              </a:rPr>
              <a:t>spend reached over $3.67 trillion</a:t>
            </a:r>
            <a:r>
              <a:rPr lang="en-US" sz="1200" dirty="0"/>
              <a:t>, accounting for 19.5% of gross domestic product (GDP).</a:t>
            </a:r>
          </a:p>
          <a:p>
            <a:pPr defTabSz="914400">
              <a:lnSpc>
                <a:spcPct val="110000"/>
              </a:lnSpc>
              <a:spcAft>
                <a:spcPts val="600"/>
              </a:spcAft>
              <a:buClr>
                <a:srgbClr val="00A98E"/>
              </a:buClr>
            </a:pPr>
            <a:endParaRPr lang="en-US" sz="300" dirty="0"/>
          </a:p>
          <a:p>
            <a:pPr defTabSz="914400">
              <a:lnSpc>
                <a:spcPct val="110000"/>
              </a:lnSpc>
              <a:spcAft>
                <a:spcPts val="600"/>
              </a:spcAft>
              <a:buClr>
                <a:srgbClr val="00A98E"/>
              </a:buClr>
            </a:pPr>
            <a:r>
              <a:rPr lang="en-US" sz="1200" dirty="0"/>
              <a:t>From a quality perspective, technologies such as the </a:t>
            </a:r>
            <a:r>
              <a:rPr lang="en-US" sz="1200" b="1" dirty="0">
                <a:solidFill>
                  <a:srgbClr val="BA122B"/>
                </a:solidFill>
              </a:rPr>
              <a:t>electronic health record (EHR) have helped providers enhance the quality of care by improving diagnoses and treatments with fewer errors</a:t>
            </a:r>
            <a:r>
              <a:rPr lang="en-US" sz="1200" dirty="0"/>
              <a:t>. </a:t>
            </a:r>
          </a:p>
          <a:p>
            <a:pPr marL="747713" indent="-285750" defTabSz="914400">
              <a:lnSpc>
                <a:spcPct val="110000"/>
              </a:lnSpc>
              <a:spcAft>
                <a:spcPts val="600"/>
              </a:spcAft>
              <a:buClr>
                <a:srgbClr val="00A98E"/>
              </a:buClr>
              <a:buFont typeface="Arial" panose="020B0604020202020204" pitchFamily="34" charset="0"/>
              <a:buChar char="•"/>
            </a:pPr>
            <a:r>
              <a:rPr lang="en-US" sz="1200" dirty="0"/>
              <a:t>over 99% of hospitals in the U.S. use EHR systems </a:t>
            </a:r>
          </a:p>
          <a:p>
            <a:pPr marL="747713" indent="-285750" defTabSz="914400">
              <a:lnSpc>
                <a:spcPct val="110000"/>
              </a:lnSpc>
              <a:spcAft>
                <a:spcPts val="600"/>
              </a:spcAft>
              <a:buClr>
                <a:srgbClr val="00A98E"/>
              </a:buClr>
              <a:buFont typeface="Arial" panose="020B0604020202020204" pitchFamily="34" charset="0"/>
              <a:buChar char="•"/>
            </a:pPr>
            <a:r>
              <a:rPr lang="en-US" sz="1200" dirty="0"/>
              <a:t>as a single tool, the EHR does not solve all the problems in the “cost, quality, and access” continuum</a:t>
            </a:r>
          </a:p>
          <a:p>
            <a:pPr defTabSz="914400">
              <a:lnSpc>
                <a:spcPct val="110000"/>
              </a:lnSpc>
              <a:spcAft>
                <a:spcPts val="600"/>
              </a:spcAft>
              <a:buClr>
                <a:srgbClr val="00A98E"/>
              </a:buClr>
            </a:pPr>
            <a:r>
              <a:rPr lang="en-US" sz="1200" dirty="0"/>
              <a:t>The U.S. has made many attempts to improve patients’ access to healthcare, which have helped improve access to some extent, but also increased costs.</a:t>
            </a:r>
          </a:p>
          <a:p>
            <a:pPr marL="742950" lvl="1" indent="-285750" defTabSz="914400">
              <a:lnSpc>
                <a:spcPct val="110000"/>
              </a:lnSpc>
              <a:spcAft>
                <a:spcPts val="600"/>
              </a:spcAft>
              <a:buClr>
                <a:srgbClr val="00A98E"/>
              </a:buClr>
              <a:buFont typeface="Arial" panose="020B0604020202020204" pitchFamily="34" charset="0"/>
              <a:buChar char="•"/>
            </a:pPr>
            <a:r>
              <a:rPr lang="en-US" sz="1200" dirty="0"/>
              <a:t>a key objective of the </a:t>
            </a:r>
            <a:r>
              <a:rPr lang="en-US" sz="1200" b="1" dirty="0">
                <a:solidFill>
                  <a:srgbClr val="BA122B"/>
                </a:solidFill>
              </a:rPr>
              <a:t>Affordable Care Act (ACA) was to open up access to healthcare services and better manage costs</a:t>
            </a:r>
            <a:r>
              <a:rPr lang="en-US" sz="1200" dirty="0"/>
              <a:t> by addressing the insurance part of the access equation</a:t>
            </a:r>
          </a:p>
          <a:p>
            <a:pPr marL="742950" lvl="1" indent="-285750" defTabSz="914400">
              <a:lnSpc>
                <a:spcPct val="110000"/>
              </a:lnSpc>
              <a:spcAft>
                <a:spcPts val="600"/>
              </a:spcAft>
              <a:buClr>
                <a:srgbClr val="00A98E"/>
              </a:buClr>
              <a:buFont typeface="Arial" panose="020B0604020202020204" pitchFamily="34" charset="0"/>
              <a:buChar char="•"/>
            </a:pPr>
            <a:r>
              <a:rPr lang="en-US" sz="1200" dirty="0"/>
              <a:t>continuing discussion regarding the outcomes and impacts of the ACA</a:t>
            </a:r>
            <a:endParaRPr lang="en-US" sz="1100" dirty="0"/>
          </a:p>
        </p:txBody>
      </p:sp>
      <p:sp>
        <p:nvSpPr>
          <p:cNvPr id="9" name="Title 2">
            <a:extLst>
              <a:ext uri="{FF2B5EF4-FFF2-40B4-BE49-F238E27FC236}">
                <a16:creationId xmlns:a16="http://schemas.microsoft.com/office/drawing/2014/main" xmlns="" id="{6A67C38C-EE5B-41C6-B00C-96ECE20C1275}"/>
              </a:ext>
            </a:extLst>
          </p:cNvPr>
          <p:cNvSpPr txBox="1">
            <a:spLocks/>
          </p:cNvSpPr>
          <p:nvPr/>
        </p:nvSpPr>
        <p:spPr>
          <a:xfrm>
            <a:off x="539338" y="491685"/>
            <a:ext cx="7886700" cy="5840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rgbClr val="00A98E"/>
                </a:solidFill>
                <a:latin typeface="+mj-lt"/>
                <a:ea typeface="+mj-ea"/>
                <a:cs typeface="+mj-cs"/>
              </a:defRPr>
            </a:lvl1pPr>
          </a:lstStyle>
          <a:p>
            <a:r>
              <a:rPr lang="en-US" sz="2800" dirty="0"/>
              <a:t>REACTIVE TREATMENT VS PREVENTIVE HEALTH</a:t>
            </a:r>
          </a:p>
        </p:txBody>
      </p:sp>
    </p:spTree>
    <p:extLst>
      <p:ext uri="{BB962C8B-B14F-4D97-AF65-F5344CB8AC3E}">
        <p14:creationId xmlns:p14="http://schemas.microsoft.com/office/powerpoint/2010/main" val="463537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29BEC60-B865-48ED-BAD3-60EDF2BACD20}"/>
              </a:ext>
            </a:extLst>
          </p:cNvPr>
          <p:cNvSpPr>
            <a:spLocks noGrp="1"/>
          </p:cNvSpPr>
          <p:nvPr>
            <p:ph type="title"/>
          </p:nvPr>
        </p:nvSpPr>
        <p:spPr/>
        <p:txBody>
          <a:bodyPr/>
          <a:lstStyle/>
          <a:p>
            <a:r>
              <a:rPr lang="en-US" dirty="0"/>
              <a:t>NO-COST PREVENTIVE RX</a:t>
            </a:r>
          </a:p>
        </p:txBody>
      </p:sp>
      <p:sp>
        <p:nvSpPr>
          <p:cNvPr id="5" name="Text Placeholder 2">
            <a:extLst>
              <a:ext uri="{FF2B5EF4-FFF2-40B4-BE49-F238E27FC236}">
                <a16:creationId xmlns:a16="http://schemas.microsoft.com/office/drawing/2014/main" xmlns="" id="{2D8DDA70-36ED-43AE-B9D7-8D1794489CC9}"/>
              </a:ext>
            </a:extLst>
          </p:cNvPr>
          <p:cNvSpPr txBox="1">
            <a:spLocks/>
          </p:cNvSpPr>
          <p:nvPr/>
        </p:nvSpPr>
        <p:spPr>
          <a:xfrm>
            <a:off x="628648" y="830440"/>
            <a:ext cx="7886699" cy="3003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300" i="1" dirty="0"/>
              <a:t>MEDICATION COVERED AT $0 TO YOU</a:t>
            </a:r>
          </a:p>
        </p:txBody>
      </p:sp>
      <p:sp>
        <p:nvSpPr>
          <p:cNvPr id="6" name="TextBox 5">
            <a:extLst>
              <a:ext uri="{FF2B5EF4-FFF2-40B4-BE49-F238E27FC236}">
                <a16:creationId xmlns:a16="http://schemas.microsoft.com/office/drawing/2014/main" xmlns="" id="{F4F7D42F-4CCD-4C63-BA5E-15FCCA0A9BEA}"/>
              </a:ext>
            </a:extLst>
          </p:cNvPr>
          <p:cNvSpPr txBox="1"/>
          <p:nvPr/>
        </p:nvSpPr>
        <p:spPr>
          <a:xfrm>
            <a:off x="3168881" y="1560229"/>
            <a:ext cx="5088428" cy="4278094"/>
          </a:xfrm>
          <a:prstGeom prst="rect">
            <a:avLst/>
          </a:prstGeom>
          <a:noFill/>
        </p:spPr>
        <p:txBody>
          <a:bodyPr wrap="square" rtlCol="0">
            <a:spAutoFit/>
          </a:bodyPr>
          <a:lstStyle/>
          <a:p>
            <a:pPr marL="285750" indent="-285750">
              <a:buClr>
                <a:srgbClr val="00A98E"/>
              </a:buClr>
              <a:buFont typeface="Wingdings" panose="05000000000000000000" pitchFamily="2" charset="2"/>
              <a:buChar char="§"/>
            </a:pPr>
            <a:r>
              <a:rPr lang="en-US" sz="1600" dirty="0"/>
              <a:t>Your health plan may include certain prescription and over-the-counter (OTC) preventive medicines, as a benefit of membership, </a:t>
            </a:r>
            <a:r>
              <a:rPr lang="en-US" sz="1600" b="1" dirty="0">
                <a:solidFill>
                  <a:srgbClr val="BA122B"/>
                </a:solidFill>
              </a:rPr>
              <a:t>at no cost to you when you use a pharmacy or doctor in your health plan's network</a:t>
            </a:r>
            <a:r>
              <a:rPr lang="en-US" sz="1600" dirty="0"/>
              <a:t>. </a:t>
            </a:r>
          </a:p>
          <a:p>
            <a:pPr marL="285750" indent="-285750">
              <a:buClr>
                <a:srgbClr val="00A98E"/>
              </a:buClr>
              <a:buFont typeface="Wingdings" panose="05000000000000000000" pitchFamily="2" charset="2"/>
              <a:buChar char="§"/>
            </a:pPr>
            <a:endParaRPr lang="en-US" sz="1600" dirty="0"/>
          </a:p>
          <a:p>
            <a:pPr marL="285750" indent="-285750">
              <a:buClr>
                <a:srgbClr val="00A98E"/>
              </a:buClr>
              <a:buFont typeface="Wingdings" panose="05000000000000000000" pitchFamily="2" charset="2"/>
              <a:buChar char="§"/>
            </a:pPr>
            <a:r>
              <a:rPr lang="en-US" sz="1600" dirty="0"/>
              <a:t>There is no co-pay, deductible or coinsurance, even if your deductible or out-of-pocket maximum has not been met. </a:t>
            </a:r>
          </a:p>
          <a:p>
            <a:pPr marL="285750" indent="-285750">
              <a:buClr>
                <a:srgbClr val="00A98E"/>
              </a:buClr>
              <a:buFont typeface="Wingdings" panose="05000000000000000000" pitchFamily="2" charset="2"/>
              <a:buChar char="§"/>
            </a:pPr>
            <a:endParaRPr lang="en-US" sz="1600" dirty="0"/>
          </a:p>
          <a:p>
            <a:pPr marL="285750" indent="-285750">
              <a:buClr>
                <a:srgbClr val="00A98E"/>
              </a:buClr>
              <a:buFont typeface="Wingdings" panose="05000000000000000000" pitchFamily="2" charset="2"/>
              <a:buChar char="§"/>
            </a:pPr>
            <a:r>
              <a:rPr lang="en-US" sz="1600" dirty="0"/>
              <a:t>Coverage for these medicines can vary according to the type of plan you are enrolled in. </a:t>
            </a:r>
          </a:p>
          <a:p>
            <a:pPr>
              <a:buClr>
                <a:srgbClr val="00A98E"/>
              </a:buClr>
            </a:pPr>
            <a:endParaRPr lang="en-US" sz="1600" dirty="0"/>
          </a:p>
          <a:p>
            <a:pPr marL="285750" indent="-285750">
              <a:buClr>
                <a:srgbClr val="00A98E"/>
              </a:buClr>
              <a:buFont typeface="Wingdings" panose="05000000000000000000" pitchFamily="2" charset="2"/>
              <a:buChar char="§"/>
            </a:pPr>
            <a:r>
              <a:rPr lang="en-US" sz="1600" dirty="0"/>
              <a:t>Age limits, restrictions and other requirements may apply.</a:t>
            </a:r>
          </a:p>
        </p:txBody>
      </p:sp>
      <p:sp>
        <p:nvSpPr>
          <p:cNvPr id="7" name="TextBox 6">
            <a:extLst>
              <a:ext uri="{FF2B5EF4-FFF2-40B4-BE49-F238E27FC236}">
                <a16:creationId xmlns:a16="http://schemas.microsoft.com/office/drawing/2014/main" xmlns="" id="{097BC08C-8019-4394-9F60-81189C5A3A5E}"/>
              </a:ext>
            </a:extLst>
          </p:cNvPr>
          <p:cNvSpPr txBox="1"/>
          <p:nvPr/>
        </p:nvSpPr>
        <p:spPr>
          <a:xfrm>
            <a:off x="257452" y="1414463"/>
            <a:ext cx="2778711" cy="1661993"/>
          </a:xfrm>
          <a:prstGeom prst="rect">
            <a:avLst/>
          </a:prstGeom>
          <a:noFill/>
        </p:spPr>
        <p:txBody>
          <a:bodyPr wrap="square" rtlCol="0">
            <a:spAutoFit/>
          </a:bodyPr>
          <a:lstStyle/>
          <a:p>
            <a:pPr algn="ctr"/>
            <a:r>
              <a:rPr lang="en-US" sz="1700" b="1" dirty="0">
                <a:solidFill>
                  <a:srgbClr val="001F5B"/>
                </a:solidFill>
              </a:rPr>
              <a:t>Call the Customer Service number listed on your member ID card to find out what drugs are covered at no cost share under your plan</a:t>
            </a:r>
          </a:p>
        </p:txBody>
      </p:sp>
    </p:spTree>
    <p:extLst>
      <p:ext uri="{BB962C8B-B14F-4D97-AF65-F5344CB8AC3E}">
        <p14:creationId xmlns:p14="http://schemas.microsoft.com/office/powerpoint/2010/main" val="3251458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A99B0A81-B02F-43FA-A299-A3605C9EB8D2}"/>
              </a:ext>
            </a:extLst>
          </p:cNvPr>
          <p:cNvGrpSpPr/>
          <p:nvPr/>
        </p:nvGrpSpPr>
        <p:grpSpPr>
          <a:xfrm>
            <a:off x="610755" y="1470394"/>
            <a:ext cx="7988300" cy="4505533"/>
            <a:chOff x="1154546" y="1664358"/>
            <a:chExt cx="6646167" cy="3529284"/>
          </a:xfrm>
        </p:grpSpPr>
        <p:pic>
          <p:nvPicPr>
            <p:cNvPr id="5" name="Picture 4">
              <a:extLst>
                <a:ext uri="{FF2B5EF4-FFF2-40B4-BE49-F238E27FC236}">
                  <a16:creationId xmlns:a16="http://schemas.microsoft.com/office/drawing/2014/main" xmlns="" id="{10186166-C514-4C7A-824A-31E7CACFB683}"/>
                </a:ext>
              </a:extLst>
            </p:cNvPr>
            <p:cNvPicPr>
              <a:picLocks noChangeAspect="1"/>
            </p:cNvPicPr>
            <p:nvPr/>
          </p:nvPicPr>
          <p:blipFill>
            <a:blip r:embed="rId2"/>
            <a:stretch>
              <a:fillRect/>
            </a:stretch>
          </p:blipFill>
          <p:spPr>
            <a:xfrm>
              <a:off x="1154546" y="1664358"/>
              <a:ext cx="6646167" cy="3529284"/>
            </a:xfrm>
            <a:prstGeom prst="rect">
              <a:avLst/>
            </a:prstGeom>
          </p:spPr>
        </p:pic>
        <p:pic>
          <p:nvPicPr>
            <p:cNvPr id="6" name="Picture 5">
              <a:extLst>
                <a:ext uri="{FF2B5EF4-FFF2-40B4-BE49-F238E27FC236}">
                  <a16:creationId xmlns:a16="http://schemas.microsoft.com/office/drawing/2014/main" xmlns="" id="{81649685-8AB1-4D57-BFAB-B591523A7075}"/>
                </a:ext>
              </a:extLst>
            </p:cNvPr>
            <p:cNvPicPr>
              <a:picLocks noChangeAspect="1"/>
            </p:cNvPicPr>
            <p:nvPr/>
          </p:nvPicPr>
          <p:blipFill rotWithShape="1">
            <a:blip r:embed="rId3"/>
            <a:srcRect l="25496" t="29639"/>
            <a:stretch/>
          </p:blipFill>
          <p:spPr>
            <a:xfrm>
              <a:off x="6807199" y="4590472"/>
              <a:ext cx="993513" cy="603169"/>
            </a:xfrm>
            <a:prstGeom prst="rect">
              <a:avLst/>
            </a:prstGeom>
          </p:spPr>
        </p:pic>
      </p:grpSp>
      <p:sp>
        <p:nvSpPr>
          <p:cNvPr id="8" name="Title 2">
            <a:extLst>
              <a:ext uri="{FF2B5EF4-FFF2-40B4-BE49-F238E27FC236}">
                <a16:creationId xmlns:a16="http://schemas.microsoft.com/office/drawing/2014/main" xmlns="" id="{A273023B-8588-40ED-87E9-C430954E96C5}"/>
              </a:ext>
            </a:extLst>
          </p:cNvPr>
          <p:cNvSpPr txBox="1">
            <a:spLocks/>
          </p:cNvSpPr>
          <p:nvPr/>
        </p:nvSpPr>
        <p:spPr>
          <a:xfrm>
            <a:off x="489910" y="604585"/>
            <a:ext cx="7886700" cy="5840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rgbClr val="00A98E"/>
                </a:solidFill>
                <a:latin typeface="+mj-lt"/>
                <a:ea typeface="+mj-ea"/>
                <a:cs typeface="+mj-cs"/>
              </a:defRPr>
            </a:lvl1pPr>
          </a:lstStyle>
          <a:p>
            <a:r>
              <a:rPr lang="en-US" sz="2800" dirty="0"/>
              <a:t>NAME BRAND VS GENERIC PRESCRIPTIONS</a:t>
            </a:r>
          </a:p>
        </p:txBody>
      </p:sp>
    </p:spTree>
    <p:extLst>
      <p:ext uri="{BB962C8B-B14F-4D97-AF65-F5344CB8AC3E}">
        <p14:creationId xmlns:p14="http://schemas.microsoft.com/office/powerpoint/2010/main" val="3192781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hite, indoor&#10;&#10;Description automatically generated">
            <a:extLst>
              <a:ext uri="{FF2B5EF4-FFF2-40B4-BE49-F238E27FC236}">
                <a16:creationId xmlns:a16="http://schemas.microsoft.com/office/drawing/2014/main" xmlns="" id="{22E3E529-59B2-4511-8D06-9852DB484F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39222" b="4319"/>
          <a:stretch/>
        </p:blipFill>
        <p:spPr>
          <a:xfrm>
            <a:off x="3586580" y="0"/>
            <a:ext cx="5557420" cy="6249879"/>
          </a:xfrm>
          <a:prstGeom prst="rect">
            <a:avLst/>
          </a:prstGeom>
        </p:spPr>
      </p:pic>
      <p:sp>
        <p:nvSpPr>
          <p:cNvPr id="3" name="Title 2">
            <a:extLst>
              <a:ext uri="{FF2B5EF4-FFF2-40B4-BE49-F238E27FC236}">
                <a16:creationId xmlns:a16="http://schemas.microsoft.com/office/drawing/2014/main" xmlns="" id="{5D1027F5-1600-4143-BBF4-5F2B1139D7FD}"/>
              </a:ext>
            </a:extLst>
          </p:cNvPr>
          <p:cNvSpPr>
            <a:spLocks noGrp="1"/>
          </p:cNvSpPr>
          <p:nvPr>
            <p:ph type="title"/>
          </p:nvPr>
        </p:nvSpPr>
        <p:spPr>
          <a:xfrm>
            <a:off x="504358" y="466040"/>
            <a:ext cx="7886700" cy="584023"/>
          </a:xfrm>
        </p:spPr>
        <p:txBody>
          <a:bodyPr/>
          <a:lstStyle/>
          <a:p>
            <a:r>
              <a:rPr lang="en-US" sz="2800" dirty="0"/>
              <a:t>NAME BRAND VS GENERIC PRESCRIPTIONS</a:t>
            </a:r>
          </a:p>
        </p:txBody>
      </p:sp>
      <p:sp>
        <p:nvSpPr>
          <p:cNvPr id="2" name="TextBox 1">
            <a:extLst>
              <a:ext uri="{FF2B5EF4-FFF2-40B4-BE49-F238E27FC236}">
                <a16:creationId xmlns:a16="http://schemas.microsoft.com/office/drawing/2014/main" xmlns="" id="{78469B66-3E03-40C4-ADD4-4D4B53A1B4BF}"/>
              </a:ext>
            </a:extLst>
          </p:cNvPr>
          <p:cNvSpPr txBox="1"/>
          <p:nvPr/>
        </p:nvSpPr>
        <p:spPr>
          <a:xfrm>
            <a:off x="504358" y="758051"/>
            <a:ext cx="5399292" cy="5447645"/>
          </a:xfrm>
          <a:prstGeom prst="rect">
            <a:avLst/>
          </a:prstGeom>
          <a:noFill/>
        </p:spPr>
        <p:txBody>
          <a:bodyPr wrap="square" rtlCol="0">
            <a:spAutoFit/>
          </a:bodyPr>
          <a:lstStyle/>
          <a:p>
            <a:endParaRPr lang="en-US" sz="1600" dirty="0"/>
          </a:p>
          <a:p>
            <a:endParaRPr lang="en-US" sz="1600" dirty="0"/>
          </a:p>
          <a:p>
            <a:r>
              <a:rPr lang="en-US" sz="1300" dirty="0"/>
              <a:t>Generic drugs are less expensive because generic manufacturers don’t have the investment costs of the developer of a new drug. New drugs are developed under patent protection.</a:t>
            </a:r>
          </a:p>
          <a:p>
            <a:endParaRPr lang="en-US" sz="600" b="1" dirty="0"/>
          </a:p>
          <a:p>
            <a:r>
              <a:rPr lang="en-US" sz="1300" b="1" dirty="0">
                <a:solidFill>
                  <a:srgbClr val="BA122B"/>
                </a:solidFill>
              </a:rPr>
              <a:t>Q: What are generic drugs? </a:t>
            </a:r>
            <a:endParaRPr lang="en-US" sz="1300" dirty="0">
              <a:solidFill>
                <a:srgbClr val="BA122B"/>
              </a:solidFill>
            </a:endParaRPr>
          </a:p>
          <a:p>
            <a:pPr lvl="1"/>
            <a:r>
              <a:rPr lang="en-US" sz="1300" b="1" dirty="0">
                <a:solidFill>
                  <a:srgbClr val="00A98E"/>
                </a:solidFill>
              </a:rPr>
              <a:t>A: </a:t>
            </a:r>
            <a:r>
              <a:rPr lang="en-US" sz="1300" dirty="0"/>
              <a:t>A generic drug is a copy that is the same as a brand-name drug in dosage, safety, and strength, how it is taken, quality, performance, and intended use.</a:t>
            </a:r>
          </a:p>
          <a:p>
            <a:endParaRPr lang="en-US" sz="800" b="1" dirty="0"/>
          </a:p>
          <a:p>
            <a:r>
              <a:rPr lang="en-US" sz="1300" b="1" dirty="0">
                <a:solidFill>
                  <a:srgbClr val="BA122B"/>
                </a:solidFill>
              </a:rPr>
              <a:t>Q: Are generic drugs as safe as brand-name drugs? </a:t>
            </a:r>
            <a:endParaRPr lang="en-US" sz="1300" dirty="0">
              <a:solidFill>
                <a:srgbClr val="BA122B"/>
              </a:solidFill>
            </a:endParaRPr>
          </a:p>
          <a:p>
            <a:pPr lvl="1"/>
            <a:r>
              <a:rPr lang="en-US" sz="1300" b="1" dirty="0">
                <a:solidFill>
                  <a:srgbClr val="00A98E"/>
                </a:solidFill>
              </a:rPr>
              <a:t>A: </a:t>
            </a:r>
            <a:r>
              <a:rPr lang="en-US" sz="1300" dirty="0"/>
              <a:t>Yes. The FDA requires that all drugs be safe and effective. Since generics use the same active ingredients and are shown to work the same way in the body, they have the same risks and benefits as their brand-name counterparts. </a:t>
            </a:r>
          </a:p>
          <a:p>
            <a:endParaRPr lang="en-US" sz="800" b="1" dirty="0"/>
          </a:p>
          <a:p>
            <a:r>
              <a:rPr lang="en-US" sz="1300" b="1" dirty="0">
                <a:solidFill>
                  <a:srgbClr val="BA122B"/>
                </a:solidFill>
              </a:rPr>
              <a:t>Q: Does every brand-name drug have a generic counterpart?</a:t>
            </a:r>
            <a:endParaRPr lang="en-US" sz="1300" dirty="0">
              <a:solidFill>
                <a:srgbClr val="BA122B"/>
              </a:solidFill>
            </a:endParaRPr>
          </a:p>
          <a:p>
            <a:pPr lvl="1"/>
            <a:r>
              <a:rPr lang="en-US" sz="1300" b="1" dirty="0">
                <a:solidFill>
                  <a:srgbClr val="00A98E"/>
                </a:solidFill>
              </a:rPr>
              <a:t>A: </a:t>
            </a:r>
            <a:r>
              <a:rPr lang="en-US" sz="1300" dirty="0"/>
              <a:t>No. Brand-name drugs are generally given patent protection for 20 years from the date of submission of the patent.</a:t>
            </a:r>
          </a:p>
          <a:p>
            <a:endParaRPr lang="en-US" sz="800" b="1" dirty="0"/>
          </a:p>
          <a:p>
            <a:r>
              <a:rPr lang="en-US" sz="1300" b="1" dirty="0">
                <a:solidFill>
                  <a:srgbClr val="BA122B"/>
                </a:solidFill>
              </a:rPr>
              <a:t>Q: What is the best source of information about generic drugs?</a:t>
            </a:r>
            <a:endParaRPr lang="en-US" sz="1300" dirty="0">
              <a:solidFill>
                <a:srgbClr val="BA122B"/>
              </a:solidFill>
            </a:endParaRPr>
          </a:p>
          <a:p>
            <a:pPr lvl="1"/>
            <a:r>
              <a:rPr lang="en-US" sz="1300" b="1" dirty="0">
                <a:solidFill>
                  <a:srgbClr val="00A98E"/>
                </a:solidFill>
              </a:rPr>
              <a:t>A: </a:t>
            </a:r>
            <a:r>
              <a:rPr lang="en-US" sz="1300" dirty="0"/>
              <a:t>Contact your physician, pharmacist, or insurance company for information on your generic drugs. Also, visit the FDA website at </a:t>
            </a:r>
            <a:r>
              <a:rPr lang="en-US" sz="1300" i="1" dirty="0">
                <a:solidFill>
                  <a:schemeClr val="bg2">
                    <a:lumMod val="50000"/>
                  </a:schemeClr>
                </a:solidFill>
              </a:rPr>
              <a:t>fda.gov/</a:t>
            </a:r>
            <a:r>
              <a:rPr lang="en-US" sz="1300" i="1" dirty="0" err="1">
                <a:solidFill>
                  <a:schemeClr val="bg2">
                    <a:lumMod val="50000"/>
                  </a:schemeClr>
                </a:solidFill>
              </a:rPr>
              <a:t>cder</a:t>
            </a:r>
            <a:r>
              <a:rPr lang="en-US" sz="1300" i="1" dirty="0">
                <a:solidFill>
                  <a:schemeClr val="bg2">
                    <a:lumMod val="50000"/>
                  </a:schemeClr>
                </a:solidFill>
              </a:rPr>
              <a:t>/</a:t>
            </a:r>
            <a:r>
              <a:rPr lang="en-US" sz="1300" i="1" dirty="0" err="1">
                <a:solidFill>
                  <a:schemeClr val="bg2">
                    <a:lumMod val="50000"/>
                  </a:schemeClr>
                </a:solidFill>
              </a:rPr>
              <a:t>ogd</a:t>
            </a:r>
            <a:r>
              <a:rPr lang="en-US" sz="1300" i="1" dirty="0">
                <a:solidFill>
                  <a:schemeClr val="bg2">
                    <a:lumMod val="50000"/>
                  </a:schemeClr>
                </a:solidFill>
              </a:rPr>
              <a:t>/.</a:t>
            </a:r>
            <a:endParaRPr lang="en-US" sz="1300" dirty="0">
              <a:solidFill>
                <a:schemeClr val="bg2">
                  <a:lumMod val="50000"/>
                </a:schemeClr>
              </a:solidFill>
            </a:endParaRPr>
          </a:p>
        </p:txBody>
      </p:sp>
    </p:spTree>
    <p:extLst>
      <p:ext uri="{BB962C8B-B14F-4D97-AF65-F5344CB8AC3E}">
        <p14:creationId xmlns:p14="http://schemas.microsoft.com/office/powerpoint/2010/main" val="1603789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man, indoor, holding&#10;&#10;Description automatically generated">
            <a:extLst>
              <a:ext uri="{FF2B5EF4-FFF2-40B4-BE49-F238E27FC236}">
                <a16:creationId xmlns:a16="http://schemas.microsoft.com/office/drawing/2014/main" xmlns="" id="{D23A9FA2-DB71-4F3F-9D42-5079FFAF45D0}"/>
              </a:ext>
            </a:extLst>
          </p:cNvPr>
          <p:cNvPicPr>
            <a:picLocks noChangeAspect="1"/>
          </p:cNvPicPr>
          <p:nvPr/>
        </p:nvPicPr>
        <p:blipFill rotWithShape="1">
          <a:blip r:embed="rId2" cstate="print">
            <a:alphaModFix amt="25000"/>
            <a:extLst>
              <a:ext uri="{28A0092B-C50C-407E-A947-70E740481C1C}">
                <a14:useLocalDpi xmlns:a14="http://schemas.microsoft.com/office/drawing/2010/main" val="0"/>
              </a:ext>
            </a:extLst>
          </a:blip>
          <a:srcRect t="1540" r="-234"/>
          <a:stretch/>
        </p:blipFill>
        <p:spPr>
          <a:xfrm>
            <a:off x="0" y="-1"/>
            <a:ext cx="9144000" cy="6029077"/>
          </a:xfrm>
          <a:prstGeom prst="rect">
            <a:avLst/>
          </a:prstGeom>
        </p:spPr>
      </p:pic>
      <p:sp>
        <p:nvSpPr>
          <p:cNvPr id="3" name="Title 2">
            <a:extLst>
              <a:ext uri="{FF2B5EF4-FFF2-40B4-BE49-F238E27FC236}">
                <a16:creationId xmlns:a16="http://schemas.microsoft.com/office/drawing/2014/main" xmlns="" id="{5D1027F5-1600-4143-BBF4-5F2B1139D7FD}"/>
              </a:ext>
            </a:extLst>
          </p:cNvPr>
          <p:cNvSpPr>
            <a:spLocks noGrp="1"/>
          </p:cNvSpPr>
          <p:nvPr>
            <p:ph type="title"/>
          </p:nvPr>
        </p:nvSpPr>
        <p:spPr>
          <a:xfrm>
            <a:off x="504358" y="466040"/>
            <a:ext cx="7886700" cy="584023"/>
          </a:xfrm>
        </p:spPr>
        <p:txBody>
          <a:bodyPr/>
          <a:lstStyle/>
          <a:p>
            <a:r>
              <a:rPr lang="en-US" sz="2800" dirty="0"/>
              <a:t>NAME BRAND VS GENERIC PRESCRIPTIONS</a:t>
            </a:r>
          </a:p>
        </p:txBody>
      </p:sp>
      <p:sp>
        <p:nvSpPr>
          <p:cNvPr id="6" name="Text Placeholder 4">
            <a:extLst>
              <a:ext uri="{FF2B5EF4-FFF2-40B4-BE49-F238E27FC236}">
                <a16:creationId xmlns:a16="http://schemas.microsoft.com/office/drawing/2014/main" xmlns="" id="{B5AB17A5-00B6-435B-898E-2E3E1DD5B21E}"/>
              </a:ext>
            </a:extLst>
          </p:cNvPr>
          <p:cNvSpPr txBox="1">
            <a:spLocks/>
          </p:cNvSpPr>
          <p:nvPr/>
        </p:nvSpPr>
        <p:spPr>
          <a:xfrm>
            <a:off x="79899" y="1028932"/>
            <a:ext cx="4831111" cy="3003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300" i="1" dirty="0">
                <a:latin typeface="Century Gothic" panose="020B0502020202020204" pitchFamily="34" charset="0"/>
                <a:cs typeface="Arial" panose="020B0604020202020204" pitchFamily="34" charset="0"/>
              </a:rPr>
              <a:t>QUESTIONS TO ASK YOUR DOCTOR OR PHARMACIST</a:t>
            </a:r>
          </a:p>
          <a:p>
            <a:pPr marL="0" indent="0">
              <a:buNone/>
            </a:pPr>
            <a:endParaRPr lang="en-US" sz="1300" i="1" dirty="0">
              <a:latin typeface="Century Gothic" panose="020B0502020202020204" pitchFamily="34" charset="0"/>
            </a:endParaRPr>
          </a:p>
        </p:txBody>
      </p:sp>
      <p:sp>
        <p:nvSpPr>
          <p:cNvPr id="2" name="TextBox 1">
            <a:extLst>
              <a:ext uri="{FF2B5EF4-FFF2-40B4-BE49-F238E27FC236}">
                <a16:creationId xmlns:a16="http://schemas.microsoft.com/office/drawing/2014/main" xmlns="" id="{78469B66-3E03-40C4-ADD4-4D4B53A1B4BF}"/>
              </a:ext>
            </a:extLst>
          </p:cNvPr>
          <p:cNvSpPr txBox="1"/>
          <p:nvPr/>
        </p:nvSpPr>
        <p:spPr>
          <a:xfrm>
            <a:off x="504358" y="1453461"/>
            <a:ext cx="3753606" cy="4847481"/>
          </a:xfrm>
          <a:prstGeom prst="rect">
            <a:avLst/>
          </a:prstGeom>
          <a:noFill/>
        </p:spPr>
        <p:txBody>
          <a:bodyPr wrap="square" rtlCol="0">
            <a:spAutoFit/>
          </a:bodyPr>
          <a:lstStyle/>
          <a:p>
            <a:r>
              <a:rPr lang="en-US" sz="1300" b="1" dirty="0">
                <a:solidFill>
                  <a:srgbClr val="001F5B"/>
                </a:solidFill>
              </a:rPr>
              <a:t>Why are you suggesting this dosage?</a:t>
            </a:r>
            <a:endParaRPr lang="en-US" sz="1300" dirty="0">
              <a:solidFill>
                <a:srgbClr val="001F5B"/>
              </a:solidFill>
            </a:endParaRPr>
          </a:p>
          <a:p>
            <a:pPr lvl="1"/>
            <a:r>
              <a:rPr lang="en-US" sz="1200" dirty="0"/>
              <a:t>Prescriptions with a higher dose of the same drug could end up costing hundreds of dollars more, depending on where you shop. Pay especially close attention if you’re visiting a dispensing doctor who gives you the drug directly instead of having it filled by a pharmacist.</a:t>
            </a:r>
          </a:p>
          <a:p>
            <a:endParaRPr lang="en-US" sz="600" b="1" dirty="0"/>
          </a:p>
          <a:p>
            <a:r>
              <a:rPr lang="en-US" sz="1300" b="1" dirty="0">
                <a:solidFill>
                  <a:srgbClr val="001F5B"/>
                </a:solidFill>
              </a:rPr>
              <a:t>Can I use a lower-cost generic?</a:t>
            </a:r>
            <a:endParaRPr lang="en-US" sz="1300" dirty="0">
              <a:solidFill>
                <a:srgbClr val="001F5B"/>
              </a:solidFill>
            </a:endParaRPr>
          </a:p>
          <a:p>
            <a:pPr lvl="1"/>
            <a:r>
              <a:rPr lang="en-US" sz="1200" dirty="0"/>
              <a:t>Generic drugs have the same active ingredients, strength, quality, and safety as their name-brand counterparts, but they can cost hundreds of dollars less. A low-cost alternative is bound to hit the market eventually.</a:t>
            </a:r>
          </a:p>
          <a:p>
            <a:endParaRPr lang="en-US" sz="800" b="1" dirty="0"/>
          </a:p>
          <a:p>
            <a:r>
              <a:rPr lang="en-US" sz="1300" b="1" dirty="0">
                <a:solidFill>
                  <a:srgbClr val="001F5B"/>
                </a:solidFill>
              </a:rPr>
              <a:t>Is there an OTC alternative? </a:t>
            </a:r>
            <a:endParaRPr lang="en-US" sz="1300" dirty="0">
              <a:solidFill>
                <a:srgbClr val="001F5B"/>
              </a:solidFill>
            </a:endParaRPr>
          </a:p>
          <a:p>
            <a:pPr lvl="1"/>
            <a:r>
              <a:rPr lang="en-US" sz="1200" dirty="0"/>
              <a:t>Over-the-counter (OTC) drugs won’t usually put more than a $20 dent in your wallet, so it’s worth asking if you really need a prescription for treatments like nasal sprays. Pharmacist might know even more about specific OTC medications than your doctor does. </a:t>
            </a:r>
          </a:p>
          <a:p>
            <a:pPr lvl="1"/>
            <a:endParaRPr lang="en-US" sz="1200" dirty="0">
              <a:solidFill>
                <a:schemeClr val="bg2">
                  <a:lumMod val="50000"/>
                </a:schemeClr>
              </a:solidFill>
            </a:endParaRPr>
          </a:p>
        </p:txBody>
      </p:sp>
      <p:sp>
        <p:nvSpPr>
          <p:cNvPr id="7" name="TextBox 6">
            <a:extLst>
              <a:ext uri="{FF2B5EF4-FFF2-40B4-BE49-F238E27FC236}">
                <a16:creationId xmlns:a16="http://schemas.microsoft.com/office/drawing/2014/main" xmlns="" id="{78DD3FAC-E074-4B99-956B-D6B6875F1B68}"/>
              </a:ext>
            </a:extLst>
          </p:cNvPr>
          <p:cNvSpPr txBox="1"/>
          <p:nvPr/>
        </p:nvSpPr>
        <p:spPr>
          <a:xfrm>
            <a:off x="4655791" y="1453958"/>
            <a:ext cx="3735267" cy="3447098"/>
          </a:xfrm>
          <a:prstGeom prst="rect">
            <a:avLst/>
          </a:prstGeom>
          <a:noFill/>
        </p:spPr>
        <p:txBody>
          <a:bodyPr wrap="square" rtlCol="0">
            <a:spAutoFit/>
          </a:bodyPr>
          <a:lstStyle/>
          <a:p>
            <a:r>
              <a:rPr lang="en-US" sz="1300" b="1" dirty="0">
                <a:solidFill>
                  <a:srgbClr val="001F5B"/>
                </a:solidFill>
              </a:rPr>
              <a:t>Or would a prescription be cheaper than this over-the-counter product? </a:t>
            </a:r>
            <a:endParaRPr lang="en-US" sz="1300" dirty="0">
              <a:solidFill>
                <a:srgbClr val="001F5B"/>
              </a:solidFill>
            </a:endParaRPr>
          </a:p>
          <a:p>
            <a:pPr lvl="1"/>
            <a:r>
              <a:rPr lang="en-US" sz="1200" dirty="0"/>
              <a:t>Sometimes, a prescription medication actually costs less than a similar OTC option. </a:t>
            </a:r>
          </a:p>
          <a:p>
            <a:endParaRPr lang="en-US" sz="800" b="1" dirty="0"/>
          </a:p>
          <a:p>
            <a:r>
              <a:rPr lang="en-US" sz="1300" b="1" dirty="0">
                <a:solidFill>
                  <a:srgbClr val="001F5B"/>
                </a:solidFill>
              </a:rPr>
              <a:t>Can I get free samples? </a:t>
            </a:r>
            <a:endParaRPr lang="en-US" sz="1300" dirty="0">
              <a:solidFill>
                <a:srgbClr val="001F5B"/>
              </a:solidFill>
            </a:endParaRPr>
          </a:p>
          <a:p>
            <a:pPr lvl="1"/>
            <a:r>
              <a:rPr lang="en-US" sz="1200" dirty="0"/>
              <a:t>If your physician writes an expensive prescription, it’s worth asking if you can get samples. Drug companies hand out around $18 billion worth of samples a year.</a:t>
            </a:r>
          </a:p>
          <a:p>
            <a:pPr lvl="1"/>
            <a:endParaRPr lang="en-US" sz="1200" dirty="0"/>
          </a:p>
          <a:p>
            <a:pPr lvl="1"/>
            <a:r>
              <a:rPr lang="en-US" sz="1200" dirty="0"/>
              <a:t>For a list of covered prescriptions on the MUST health plan, visit:</a:t>
            </a:r>
          </a:p>
          <a:p>
            <a:pPr lvl="1"/>
            <a:endParaRPr lang="en-US" sz="1200" dirty="0"/>
          </a:p>
          <a:p>
            <a:pPr lvl="1"/>
            <a:r>
              <a:rPr lang="en-US" sz="1100" i="1" dirty="0"/>
              <a:t>mustbenefits.org/explore-plans/pharmacy</a:t>
            </a:r>
            <a:endParaRPr lang="en-US" sz="1100" dirty="0"/>
          </a:p>
          <a:p>
            <a:endParaRPr lang="en-US" sz="600" i="1" dirty="0"/>
          </a:p>
          <a:p>
            <a:pPr algn="r"/>
            <a:r>
              <a:rPr lang="en-US" sz="1000" i="1" dirty="0"/>
              <a:t>Source: www.rd.com</a:t>
            </a:r>
            <a:endParaRPr lang="en-US" sz="1000" dirty="0">
              <a:solidFill>
                <a:schemeClr val="bg2">
                  <a:lumMod val="50000"/>
                </a:schemeClr>
              </a:solidFill>
            </a:endParaRPr>
          </a:p>
        </p:txBody>
      </p:sp>
    </p:spTree>
    <p:extLst>
      <p:ext uri="{BB962C8B-B14F-4D97-AF65-F5344CB8AC3E}">
        <p14:creationId xmlns:p14="http://schemas.microsoft.com/office/powerpoint/2010/main" val="4202967640"/>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1136</TotalTime>
  <Words>1033</Words>
  <Application>Microsoft Office PowerPoint</Application>
  <PresentationFormat>On-screen Show (4:3)</PresentationFormat>
  <Paragraphs>162</Paragraphs>
  <Slides>14</Slides>
  <Notes>1</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BEING A SMART SHOPPER</vt:lpstr>
      <vt:lpstr>TOPICS</vt:lpstr>
      <vt:lpstr>PREVENTIVE HEALTH</vt:lpstr>
      <vt:lpstr>REACTIVE TREATMENT VS PREVENTIVE HEALTH</vt:lpstr>
      <vt:lpstr>Chronic diseases are responsible for 7 of every 10 deaths in the US.   Many chronic diseases are either largely preventable or easily managed if patients prioritize preventive care and work closely with their providers.</vt:lpstr>
      <vt:lpstr>NO-COST PREVENTIVE RX</vt:lpstr>
      <vt:lpstr>PowerPoint Presentation</vt:lpstr>
      <vt:lpstr>NAME BRAND VS GENERIC PRESCRIPTIONS</vt:lpstr>
      <vt:lpstr>NAME BRAND VS GENERIC PRESCRIPTIONS</vt:lpstr>
      <vt:lpstr>CARE OPTIONS</vt:lpstr>
      <vt:lpstr>CARE OPTIONS</vt:lpstr>
      <vt:lpstr>Why Virtual Visits?</vt:lpstr>
      <vt:lpstr>CARE OPTIONS 24/7 NURSELINE -The Right Care at the Right Time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BEING A SMART SHOPPER</dc:title>
  <dc:creator>Laura Nelson</dc:creator>
  <cp:lastModifiedBy>Denise</cp:lastModifiedBy>
  <cp:revision>22</cp:revision>
  <dcterms:created xsi:type="dcterms:W3CDTF">2019-06-05T22:27:10Z</dcterms:created>
  <dcterms:modified xsi:type="dcterms:W3CDTF">2019-06-07T17:36:12Z</dcterms:modified>
</cp:coreProperties>
</file>