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5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836B-0E43-444F-B999-0BF01EC051F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A7D8-C40C-48C7-931E-384C4ACC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i.mt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Infinite Campus Reporting for MAPS Claiming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Claims are due Monthly June 10…Wait that’s today!?!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9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Errors/Warnings in MAPS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5309"/>
            <a:ext cx="5181600" cy="343196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015" y="1825625"/>
            <a:ext cx="39119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3083"/>
            <a:ext cx="9144000" cy="468837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Submit &amp; </a:t>
            </a:r>
            <a:br>
              <a:rPr lang="en-US" dirty="0" smtClean="0"/>
            </a:br>
            <a:r>
              <a:rPr lang="en-US" dirty="0" smtClean="0"/>
              <a:t>Save  Summary</a:t>
            </a:r>
            <a:br>
              <a:rPr lang="en-US" dirty="0" smtClean="0"/>
            </a:br>
            <a:r>
              <a:rPr lang="en-US" dirty="0" smtClean="0"/>
              <a:t>to folder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5" y="99753"/>
            <a:ext cx="5145578" cy="60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Infinite Campus Information Accurate</a:t>
            </a:r>
          </a:p>
          <a:p>
            <a:r>
              <a:rPr lang="en-US" dirty="0" smtClean="0"/>
              <a:t>Daily Transaction Summary should be reviewed by Cashier/Manager</a:t>
            </a:r>
          </a:p>
          <a:p>
            <a:r>
              <a:rPr lang="en-US" dirty="0" smtClean="0"/>
              <a:t>Update Eligibility in Campus on a regular basis</a:t>
            </a:r>
          </a:p>
          <a:p>
            <a:r>
              <a:rPr lang="en-US" dirty="0" smtClean="0"/>
              <a:t>Claims submitted to OPI by the 10</a:t>
            </a:r>
            <a:r>
              <a:rPr lang="en-US" baseline="30000" dirty="0" smtClean="0"/>
              <a:t>th</a:t>
            </a:r>
            <a:r>
              <a:rPr lang="en-US" dirty="0" smtClean="0"/>
              <a:t> of each month are paid around 20</a:t>
            </a:r>
            <a:r>
              <a:rPr lang="en-US" baseline="30000" dirty="0" smtClean="0"/>
              <a:t>th</a:t>
            </a:r>
            <a:r>
              <a:rPr lang="en-US" dirty="0" smtClean="0"/>
              <a:t> of each month</a:t>
            </a:r>
          </a:p>
          <a:p>
            <a:r>
              <a:rPr lang="en-US" dirty="0" smtClean="0"/>
              <a:t>OPI website </a:t>
            </a:r>
            <a:r>
              <a:rPr lang="en-US" dirty="0" smtClean="0">
                <a:hlinkClick r:id="rId2"/>
              </a:rPr>
              <a:t>https://opi.mt.gov/</a:t>
            </a:r>
            <a:r>
              <a:rPr lang="en-US" dirty="0" smtClean="0"/>
              <a:t>&gt;Leadership&gt;School Nutrition&gt; Agreements, Claims, &amp;Data  for more information. 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6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Clay Hickman is the BEST!!  They all are!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97" y="1312776"/>
            <a:ext cx="6404350" cy="54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3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have access to that in Campus? (You Should, so ask for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Login to Campus</a:t>
            </a:r>
          </a:p>
          <a:p>
            <a:r>
              <a:rPr lang="en-US" dirty="0" smtClean="0"/>
              <a:t>Point of Sale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Edit Check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4495" y="1064029"/>
            <a:ext cx="5532864" cy="51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182" cy="1305733"/>
          </a:xfrm>
        </p:spPr>
        <p:txBody>
          <a:bodyPr anchor="t"/>
          <a:lstStyle/>
          <a:p>
            <a:pPr algn="r"/>
            <a:r>
              <a:rPr lang="en-US" dirty="0" smtClean="0"/>
              <a:t>No need to print</a:t>
            </a:r>
            <a:br>
              <a:rPr lang="en-US" dirty="0" smtClean="0"/>
            </a:br>
            <a:r>
              <a:rPr lang="en-US" dirty="0" smtClean="0"/>
              <a:t>-just file it for your review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007" y="306360"/>
            <a:ext cx="5586153" cy="58116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Select Summary Type: the month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 Federal Program:  NSBP (Breakfast), NSLP (Lunch), After School Snack –choose all that your school is a part of </a:t>
            </a:r>
          </a:p>
          <a:p>
            <a:pPr marL="0" indent="0" algn="ctr">
              <a:buNone/>
            </a:pPr>
            <a:r>
              <a:rPr lang="en-US" sz="1800" i="1" dirty="0" smtClean="0"/>
              <a:t>CTRL Click to select multiple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Select Calendar:  Individual School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GENERATE REPORT </a:t>
            </a:r>
            <a:r>
              <a:rPr lang="en-US" sz="1400" dirty="0" smtClean="0">
                <a:solidFill>
                  <a:srgbClr val="002060"/>
                </a:solidFill>
              </a:rPr>
              <a:t>-save pdf to folder</a:t>
            </a:r>
          </a:p>
          <a:p>
            <a:pPr marL="0" indent="0" algn="ctr">
              <a:buNone/>
            </a:pPr>
            <a:r>
              <a:rPr lang="en-US" sz="2400" u="sng" dirty="0" smtClean="0"/>
              <a:t>Repeat for each School</a:t>
            </a:r>
            <a:endParaRPr lang="en-US" sz="2400" u="sng" dirty="0" smtClean="0"/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0730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Login to MAPS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57" y="1027906"/>
            <a:ext cx="3714286" cy="425122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7595" y="365125"/>
            <a:ext cx="3126508" cy="392087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95207" y="1514982"/>
            <a:ext cx="6058593" cy="466198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Click Claims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Current Year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80" y="1625569"/>
            <a:ext cx="3859520" cy="4440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69" y="4658467"/>
            <a:ext cx="4162495" cy="2048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18" y="3724555"/>
            <a:ext cx="3263099" cy="26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in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SNP (School Nutrition Program)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62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Select the Last Month Completed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>
                <a:solidFill>
                  <a:srgbClr val="C00000"/>
                </a:solidFill>
              </a:rPr>
              <a:t>Add Original Claim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2133"/>
            <a:ext cx="4793986" cy="167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7373"/>
            <a:ext cx="5029441" cy="4341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758" y="4468315"/>
            <a:ext cx="4020049" cy="2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(Select)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710" y="1825625"/>
            <a:ext cx="5668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4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information from Campus into MAPS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6277"/>
            <a:ext cx="5157787" cy="9784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Infinite Campus                             </a:t>
            </a:r>
          </a:p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820" y="2028305"/>
            <a:ext cx="6688616" cy="47134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5411" y="1438103"/>
            <a:ext cx="5469977" cy="706582"/>
          </a:xfrm>
        </p:spPr>
        <p:txBody>
          <a:bodyPr/>
          <a:lstStyle/>
          <a:p>
            <a:r>
              <a:rPr lang="en-US" dirty="0" smtClean="0"/>
              <a:t>MAPS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8405" y="1255221"/>
            <a:ext cx="4182278" cy="53186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16436" y="12495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54581" y="11662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Repeat for School Breakfast Program (if applicable)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401" y="1825625"/>
            <a:ext cx="78971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07"/>
            <a:ext cx="9144000" cy="1886989"/>
          </a:xfrm>
        </p:spPr>
        <p:txBody>
          <a:bodyPr/>
          <a:lstStyle/>
          <a:p>
            <a:r>
              <a:rPr lang="en-US" dirty="0" smtClean="0"/>
              <a:t>Same for each school in your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6495"/>
            <a:ext cx="9144000" cy="463018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Common Errors/Warnings:  </a:t>
            </a:r>
            <a:r>
              <a:rPr lang="en-US" i="1" dirty="0" smtClean="0"/>
              <a:t>Usually means you have input an incorrect amount from your Campus Report.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ERRORS –</a:t>
            </a:r>
            <a:r>
              <a:rPr lang="en-US" u="sng" dirty="0" smtClean="0">
                <a:solidFill>
                  <a:srgbClr val="C00000"/>
                </a:solidFill>
              </a:rPr>
              <a:t>need to be fixed for submittal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Free Lunches Served cannot exceed (Number of Children Approved for Free Meals X Number Operating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Number of Operating Days cannot exceed the Days of Operation calculated from the Site Application.  (Includes only the days of the week checked on the site applications)</a:t>
            </a:r>
          </a:p>
          <a:p>
            <a:r>
              <a:rPr lang="en-US" dirty="0" smtClean="0"/>
              <a:t>WARNINGS –</a:t>
            </a:r>
            <a:r>
              <a:rPr lang="en-US" u="sng" dirty="0" smtClean="0"/>
              <a:t>do not need to be corrected for </a:t>
            </a:r>
            <a:r>
              <a:rPr lang="en-US" u="sng" dirty="0" err="1" smtClean="0"/>
              <a:t>submital</a:t>
            </a:r>
            <a:endParaRPr lang="en-US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Reduced Price Lunches Served equals (Number of Children Approved for Reduced Price Meals x Number Operating Days).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Number of Reduced Priced Breakfast is the same as last month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3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345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Infinite Campus Reporting for MAPS Claiming</vt:lpstr>
      <vt:lpstr>Do I have access to that in Campus? (You Should, so ask for it)</vt:lpstr>
      <vt:lpstr>No need to print -just file it for your review</vt:lpstr>
      <vt:lpstr>Login to MAPS  </vt:lpstr>
      <vt:lpstr>CLAIMS in MAPS</vt:lpstr>
      <vt:lpstr>Add (Select) School</vt:lpstr>
      <vt:lpstr>Input information from Campus into MAPS </vt:lpstr>
      <vt:lpstr>Repeat for School Breakfast Program (if applicable)</vt:lpstr>
      <vt:lpstr>Same for each school in your program</vt:lpstr>
      <vt:lpstr>Examples of Errors/Warnings in MAPS</vt:lpstr>
      <vt:lpstr>Submit &amp;  Save  Summary to folder  </vt:lpstr>
      <vt:lpstr>Things to remember</vt:lpstr>
      <vt:lpstr>Clay Hickman is the BEST!!  They all are!</vt:lpstr>
      <vt:lpstr>Questions…</vt:lpstr>
    </vt:vector>
  </TitlesOfParts>
  <Company>Hvare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Campus Reporting for MAPS Claiming</dc:title>
  <dc:creator>Shanna Flores</dc:creator>
  <cp:lastModifiedBy>Shanna Flores</cp:lastModifiedBy>
  <cp:revision>16</cp:revision>
  <dcterms:created xsi:type="dcterms:W3CDTF">2019-05-27T20:41:27Z</dcterms:created>
  <dcterms:modified xsi:type="dcterms:W3CDTF">2019-05-27T22:24:46Z</dcterms:modified>
</cp:coreProperties>
</file>