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5" r:id="rId1"/>
  </p:sldMasterIdLst>
  <p:notesMasterIdLst>
    <p:notesMasterId r:id="rId31"/>
  </p:notesMasterIdLst>
  <p:sldIdLst>
    <p:sldId id="256" r:id="rId2"/>
    <p:sldId id="270" r:id="rId3"/>
    <p:sldId id="271" r:id="rId4"/>
    <p:sldId id="257" r:id="rId5"/>
    <p:sldId id="258" r:id="rId6"/>
    <p:sldId id="259" r:id="rId7"/>
    <p:sldId id="272" r:id="rId8"/>
    <p:sldId id="260" r:id="rId9"/>
    <p:sldId id="264" r:id="rId10"/>
    <p:sldId id="276" r:id="rId11"/>
    <p:sldId id="277" r:id="rId12"/>
    <p:sldId id="261" r:id="rId13"/>
    <p:sldId id="265" r:id="rId14"/>
    <p:sldId id="278" r:id="rId15"/>
    <p:sldId id="262" r:id="rId16"/>
    <p:sldId id="275" r:id="rId17"/>
    <p:sldId id="263" r:id="rId18"/>
    <p:sldId id="279" r:id="rId19"/>
    <p:sldId id="273" r:id="rId20"/>
    <p:sldId id="274" r:id="rId21"/>
    <p:sldId id="266" r:id="rId22"/>
    <p:sldId id="267" r:id="rId23"/>
    <p:sldId id="280" r:id="rId24"/>
    <p:sldId id="281" r:id="rId25"/>
    <p:sldId id="284" r:id="rId26"/>
    <p:sldId id="285" r:id="rId27"/>
    <p:sldId id="269" r:id="rId28"/>
    <p:sldId id="282" r:id="rId29"/>
    <p:sldId id="283" r:id="rId30"/>
  </p:sldIdLst>
  <p:sldSz cx="9144000" cy="6858000" type="screen4x3"/>
  <p:notesSz cx="6950075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6768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/>
            </a:lvl1pPr>
          </a:lstStyle>
          <a:p>
            <a:fld id="{1AFBC6E5-9388-496A-8F35-8CBD04556C18}" type="datetimeFigureOut">
              <a:rPr lang="en-US" smtClean="0"/>
              <a:t>11/20/2019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97000" y="1154113"/>
            <a:ext cx="4156075" cy="3117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92" tIns="46246" rIns="92492" bIns="4624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008" y="4444861"/>
            <a:ext cx="5560060" cy="3636705"/>
          </a:xfrm>
          <a:prstGeom prst="rect">
            <a:avLst/>
          </a:prstGeom>
        </p:spPr>
        <p:txBody>
          <a:bodyPr vert="horz" lIns="92492" tIns="46246" rIns="92492" bIns="46246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768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/>
            </a:lvl1pPr>
          </a:lstStyle>
          <a:p>
            <a:fld id="{E2234017-7A78-4ADA-83DE-F3AA398B46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6609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234017-7A78-4ADA-83DE-F3AA398B46B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2493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76" y="5293518"/>
            <a:ext cx="9144093" cy="1443038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355114 w 9144000"/>
              <a:gd name="connsiteY0" fmla="*/ 0 h 1562100"/>
              <a:gd name="connsiteX1" fmla="*/ 9144000 w 9144000"/>
              <a:gd name="connsiteY1" fmla="*/ 104775 h 1562100"/>
              <a:gd name="connsiteX2" fmla="*/ 9144000 w 9144000"/>
              <a:gd name="connsiteY2" fmla="*/ 361950 h 1562100"/>
              <a:gd name="connsiteX3" fmla="*/ 6334125 w 9144000"/>
              <a:gd name="connsiteY3" fmla="*/ 1562100 h 1562100"/>
              <a:gd name="connsiteX4" fmla="*/ 0 w 9144000"/>
              <a:gd name="connsiteY4" fmla="*/ 495300 h 1562100"/>
              <a:gd name="connsiteX5" fmla="*/ 355114 w 9144000"/>
              <a:gd name="connsiteY5" fmla="*/ 0 h 1562100"/>
              <a:gd name="connsiteX0" fmla="*/ 411923 w 9144000"/>
              <a:gd name="connsiteY0" fmla="*/ 83344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411923 w 9144000"/>
              <a:gd name="connsiteY5" fmla="*/ 83344 h 1457325"/>
              <a:gd name="connsiteX0" fmla="*/ 28462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8462 w 9144000"/>
              <a:gd name="connsiteY5" fmla="*/ 9525 h 1457325"/>
              <a:gd name="connsiteX0" fmla="*/ 108942 w 9144000"/>
              <a:gd name="connsiteY0" fmla="*/ 10477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108942 w 9144000"/>
              <a:gd name="connsiteY5" fmla="*/ 104775 h 1457325"/>
              <a:gd name="connsiteX0" fmla="*/ 26095 w 9144000"/>
              <a:gd name="connsiteY0" fmla="*/ 14288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6095 w 9144000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12977 w 9117905"/>
              <a:gd name="connsiteY4" fmla="*/ 311944 h 1457325"/>
              <a:gd name="connsiteX5" fmla="*/ 0 w 9117905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310 w 9117905"/>
              <a:gd name="connsiteY4" fmla="*/ 376237 h 1457325"/>
              <a:gd name="connsiteX5" fmla="*/ 0 w 9117905"/>
              <a:gd name="connsiteY5" fmla="*/ 14288 h 1457325"/>
              <a:gd name="connsiteX0" fmla="*/ 0 w 9117905"/>
              <a:gd name="connsiteY0" fmla="*/ 14288 h 1531144"/>
              <a:gd name="connsiteX1" fmla="*/ 9117905 w 9117905"/>
              <a:gd name="connsiteY1" fmla="*/ 0 h 1531144"/>
              <a:gd name="connsiteX2" fmla="*/ 9117905 w 9117905"/>
              <a:gd name="connsiteY2" fmla="*/ 257175 h 1531144"/>
              <a:gd name="connsiteX3" fmla="*/ 6308030 w 9117905"/>
              <a:gd name="connsiteY3" fmla="*/ 1531144 h 1531144"/>
              <a:gd name="connsiteX4" fmla="*/ 2310 w 9117905"/>
              <a:gd name="connsiteY4" fmla="*/ 376237 h 1531144"/>
              <a:gd name="connsiteX5" fmla="*/ 0 w 9117905"/>
              <a:gd name="connsiteY5" fmla="*/ 14288 h 1531144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17905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8994819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06070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06070"/>
              <a:gd name="connsiteY0" fmla="*/ 0 h 1435893"/>
              <a:gd name="connsiteX1" fmla="*/ 9013755 w 9106070"/>
              <a:gd name="connsiteY1" fmla="*/ 97630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2 h 1435895"/>
              <a:gd name="connsiteX1" fmla="*/ 9096602 w 9106070"/>
              <a:gd name="connsiteY1" fmla="*/ 0 h 1435895"/>
              <a:gd name="connsiteX2" fmla="*/ 9106070 w 9106070"/>
              <a:gd name="connsiteY2" fmla="*/ 242889 h 1435895"/>
              <a:gd name="connsiteX3" fmla="*/ 6260689 w 9106070"/>
              <a:gd name="connsiteY3" fmla="*/ 1435895 h 1435895"/>
              <a:gd name="connsiteX4" fmla="*/ 2310 w 9106070"/>
              <a:gd name="connsiteY4" fmla="*/ 361951 h 1435895"/>
              <a:gd name="connsiteX5" fmla="*/ 0 w 9106070"/>
              <a:gd name="connsiteY5" fmla="*/ 2 h 1435895"/>
              <a:gd name="connsiteX0" fmla="*/ 0 w 9106070"/>
              <a:gd name="connsiteY0" fmla="*/ 0 h 1435893"/>
              <a:gd name="connsiteX1" fmla="*/ 8973515 w 9106070"/>
              <a:gd name="connsiteY1" fmla="*/ 123823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7145 h 1443038"/>
              <a:gd name="connsiteX1" fmla="*/ 9089499 w 9106070"/>
              <a:gd name="connsiteY1" fmla="*/ 0 h 1443038"/>
              <a:gd name="connsiteX2" fmla="*/ 9106070 w 9106070"/>
              <a:gd name="connsiteY2" fmla="*/ 250032 h 1443038"/>
              <a:gd name="connsiteX3" fmla="*/ 6260689 w 9106070"/>
              <a:gd name="connsiteY3" fmla="*/ 1443038 h 1443038"/>
              <a:gd name="connsiteX4" fmla="*/ 2310 w 9106070"/>
              <a:gd name="connsiteY4" fmla="*/ 369094 h 1443038"/>
              <a:gd name="connsiteX5" fmla="*/ 0 w 9106070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23808 w 9089499"/>
              <a:gd name="connsiteY2" fmla="*/ 197644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4767 w 9089499"/>
              <a:gd name="connsiteY2" fmla="*/ 247650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82984 w 9089499"/>
              <a:gd name="connsiteY2" fmla="*/ 202406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130131 w 9089499"/>
              <a:gd name="connsiteY4" fmla="*/ 266700 h 1443038"/>
              <a:gd name="connsiteX5" fmla="*/ 0 w 9089499"/>
              <a:gd name="connsiteY5" fmla="*/ 7145 h 1443038"/>
              <a:gd name="connsiteX0" fmla="*/ 57 w 9089556"/>
              <a:gd name="connsiteY0" fmla="*/ 7145 h 1443038"/>
              <a:gd name="connsiteX1" fmla="*/ 9089556 w 9089556"/>
              <a:gd name="connsiteY1" fmla="*/ 0 h 1443038"/>
              <a:gd name="connsiteX2" fmla="*/ 9087191 w 9089556"/>
              <a:gd name="connsiteY2" fmla="*/ 254793 h 1443038"/>
              <a:gd name="connsiteX3" fmla="*/ 6260746 w 9089556"/>
              <a:gd name="connsiteY3" fmla="*/ 1443038 h 1443038"/>
              <a:gd name="connsiteX4" fmla="*/ 0 w 9089556"/>
              <a:gd name="connsiteY4" fmla="*/ 366713 h 1443038"/>
              <a:gd name="connsiteX5" fmla="*/ 57 w 9089556"/>
              <a:gd name="connsiteY5" fmla="*/ 7145 h 1443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89556" h="1443038">
                <a:moveTo>
                  <a:pt x="57" y="7145"/>
                </a:moveTo>
                <a:lnTo>
                  <a:pt x="9089556" y="0"/>
                </a:lnTo>
                <a:cubicBezTo>
                  <a:pt x="9087979" y="82550"/>
                  <a:pt x="9088768" y="172243"/>
                  <a:pt x="9087191" y="254793"/>
                </a:cubicBezTo>
                <a:lnTo>
                  <a:pt x="6260746" y="1443038"/>
                </a:lnTo>
                <a:lnTo>
                  <a:pt x="0" y="366713"/>
                </a:lnTo>
                <a:lnTo>
                  <a:pt x="57" y="7145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4000">
                <a:schemeClr val="accent1">
                  <a:lumMod val="60000"/>
                  <a:lumOff val="40000"/>
                </a:schemeClr>
              </a:gs>
              <a:gs pos="83000">
                <a:schemeClr val="accent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>
              <a:lnSpc>
                <a:spcPct val="100000"/>
              </a:lnSpc>
            </a:pPr>
            <a:endParaRPr lang="en-US" sz="1800" b="1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-76" y="5293518"/>
            <a:ext cx="9144093" cy="1443038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355114 w 9144000"/>
              <a:gd name="connsiteY0" fmla="*/ 0 h 1562100"/>
              <a:gd name="connsiteX1" fmla="*/ 9144000 w 9144000"/>
              <a:gd name="connsiteY1" fmla="*/ 104775 h 1562100"/>
              <a:gd name="connsiteX2" fmla="*/ 9144000 w 9144000"/>
              <a:gd name="connsiteY2" fmla="*/ 361950 h 1562100"/>
              <a:gd name="connsiteX3" fmla="*/ 6334125 w 9144000"/>
              <a:gd name="connsiteY3" fmla="*/ 1562100 h 1562100"/>
              <a:gd name="connsiteX4" fmla="*/ 0 w 9144000"/>
              <a:gd name="connsiteY4" fmla="*/ 495300 h 1562100"/>
              <a:gd name="connsiteX5" fmla="*/ 355114 w 9144000"/>
              <a:gd name="connsiteY5" fmla="*/ 0 h 1562100"/>
              <a:gd name="connsiteX0" fmla="*/ 411923 w 9144000"/>
              <a:gd name="connsiteY0" fmla="*/ 83344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411923 w 9144000"/>
              <a:gd name="connsiteY5" fmla="*/ 83344 h 1457325"/>
              <a:gd name="connsiteX0" fmla="*/ 28462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8462 w 9144000"/>
              <a:gd name="connsiteY5" fmla="*/ 9525 h 1457325"/>
              <a:gd name="connsiteX0" fmla="*/ 108942 w 9144000"/>
              <a:gd name="connsiteY0" fmla="*/ 10477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108942 w 9144000"/>
              <a:gd name="connsiteY5" fmla="*/ 104775 h 1457325"/>
              <a:gd name="connsiteX0" fmla="*/ 26095 w 9144000"/>
              <a:gd name="connsiteY0" fmla="*/ 14288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6095 w 9144000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12977 w 9117905"/>
              <a:gd name="connsiteY4" fmla="*/ 311944 h 1457325"/>
              <a:gd name="connsiteX5" fmla="*/ 0 w 9117905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310 w 9117905"/>
              <a:gd name="connsiteY4" fmla="*/ 376237 h 1457325"/>
              <a:gd name="connsiteX5" fmla="*/ 0 w 9117905"/>
              <a:gd name="connsiteY5" fmla="*/ 14288 h 1457325"/>
              <a:gd name="connsiteX0" fmla="*/ 0 w 9117905"/>
              <a:gd name="connsiteY0" fmla="*/ 14288 h 1531144"/>
              <a:gd name="connsiteX1" fmla="*/ 9117905 w 9117905"/>
              <a:gd name="connsiteY1" fmla="*/ 0 h 1531144"/>
              <a:gd name="connsiteX2" fmla="*/ 9117905 w 9117905"/>
              <a:gd name="connsiteY2" fmla="*/ 257175 h 1531144"/>
              <a:gd name="connsiteX3" fmla="*/ 6308030 w 9117905"/>
              <a:gd name="connsiteY3" fmla="*/ 1531144 h 1531144"/>
              <a:gd name="connsiteX4" fmla="*/ 2310 w 9117905"/>
              <a:gd name="connsiteY4" fmla="*/ 376237 h 1531144"/>
              <a:gd name="connsiteX5" fmla="*/ 0 w 9117905"/>
              <a:gd name="connsiteY5" fmla="*/ 14288 h 1531144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17905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8994819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06070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06070"/>
              <a:gd name="connsiteY0" fmla="*/ 0 h 1435893"/>
              <a:gd name="connsiteX1" fmla="*/ 9013755 w 9106070"/>
              <a:gd name="connsiteY1" fmla="*/ 97630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2 h 1435895"/>
              <a:gd name="connsiteX1" fmla="*/ 9096602 w 9106070"/>
              <a:gd name="connsiteY1" fmla="*/ 0 h 1435895"/>
              <a:gd name="connsiteX2" fmla="*/ 9106070 w 9106070"/>
              <a:gd name="connsiteY2" fmla="*/ 242889 h 1435895"/>
              <a:gd name="connsiteX3" fmla="*/ 6260689 w 9106070"/>
              <a:gd name="connsiteY3" fmla="*/ 1435895 h 1435895"/>
              <a:gd name="connsiteX4" fmla="*/ 2310 w 9106070"/>
              <a:gd name="connsiteY4" fmla="*/ 361951 h 1435895"/>
              <a:gd name="connsiteX5" fmla="*/ 0 w 9106070"/>
              <a:gd name="connsiteY5" fmla="*/ 2 h 1435895"/>
              <a:gd name="connsiteX0" fmla="*/ 0 w 9106070"/>
              <a:gd name="connsiteY0" fmla="*/ 0 h 1435893"/>
              <a:gd name="connsiteX1" fmla="*/ 8973515 w 9106070"/>
              <a:gd name="connsiteY1" fmla="*/ 123823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7145 h 1443038"/>
              <a:gd name="connsiteX1" fmla="*/ 9089499 w 9106070"/>
              <a:gd name="connsiteY1" fmla="*/ 0 h 1443038"/>
              <a:gd name="connsiteX2" fmla="*/ 9106070 w 9106070"/>
              <a:gd name="connsiteY2" fmla="*/ 250032 h 1443038"/>
              <a:gd name="connsiteX3" fmla="*/ 6260689 w 9106070"/>
              <a:gd name="connsiteY3" fmla="*/ 1443038 h 1443038"/>
              <a:gd name="connsiteX4" fmla="*/ 2310 w 9106070"/>
              <a:gd name="connsiteY4" fmla="*/ 369094 h 1443038"/>
              <a:gd name="connsiteX5" fmla="*/ 0 w 9106070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23808 w 9089499"/>
              <a:gd name="connsiteY2" fmla="*/ 197644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4767 w 9089499"/>
              <a:gd name="connsiteY2" fmla="*/ 247650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82984 w 9089499"/>
              <a:gd name="connsiteY2" fmla="*/ 202406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130131 w 9089499"/>
              <a:gd name="connsiteY4" fmla="*/ 266700 h 1443038"/>
              <a:gd name="connsiteX5" fmla="*/ 0 w 9089499"/>
              <a:gd name="connsiteY5" fmla="*/ 7145 h 1443038"/>
              <a:gd name="connsiteX0" fmla="*/ 57 w 9089556"/>
              <a:gd name="connsiteY0" fmla="*/ 7145 h 1443038"/>
              <a:gd name="connsiteX1" fmla="*/ 9089556 w 9089556"/>
              <a:gd name="connsiteY1" fmla="*/ 0 h 1443038"/>
              <a:gd name="connsiteX2" fmla="*/ 9087191 w 9089556"/>
              <a:gd name="connsiteY2" fmla="*/ 254793 h 1443038"/>
              <a:gd name="connsiteX3" fmla="*/ 6260746 w 9089556"/>
              <a:gd name="connsiteY3" fmla="*/ 1443038 h 1443038"/>
              <a:gd name="connsiteX4" fmla="*/ 0 w 9089556"/>
              <a:gd name="connsiteY4" fmla="*/ 366713 h 1443038"/>
              <a:gd name="connsiteX5" fmla="*/ 57 w 9089556"/>
              <a:gd name="connsiteY5" fmla="*/ 7145 h 1443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89556" h="1443038">
                <a:moveTo>
                  <a:pt x="57" y="7145"/>
                </a:moveTo>
                <a:lnTo>
                  <a:pt x="9089556" y="0"/>
                </a:lnTo>
                <a:cubicBezTo>
                  <a:pt x="9087979" y="82550"/>
                  <a:pt x="9088768" y="172243"/>
                  <a:pt x="9087191" y="254793"/>
                </a:cubicBezTo>
                <a:lnTo>
                  <a:pt x="6260746" y="1443038"/>
                </a:lnTo>
                <a:lnTo>
                  <a:pt x="0" y="366713"/>
                </a:lnTo>
                <a:lnTo>
                  <a:pt x="57" y="7145"/>
                </a:lnTo>
                <a:close/>
              </a:path>
            </a:pathLst>
          </a:custGeom>
          <a:gradFill>
            <a:gsLst>
              <a:gs pos="41000">
                <a:schemeClr val="accent1">
                  <a:alpha val="0"/>
                </a:schemeClr>
              </a:gs>
              <a:gs pos="57000">
                <a:schemeClr val="accent1">
                  <a:lumMod val="40000"/>
                  <a:lumOff val="60000"/>
                </a:schemeClr>
              </a:gs>
              <a:gs pos="100000">
                <a:schemeClr val="accent1">
                  <a:alpha val="0"/>
                </a:schemeClr>
              </a:gs>
            </a:gsLst>
            <a:lin ang="6000000" scaled="0"/>
          </a:gra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>
              <a:lnSpc>
                <a:spcPct val="100000"/>
              </a:lnSpc>
            </a:pPr>
            <a:endParaRPr lang="en-US" sz="1800" b="1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0" y="5545932"/>
            <a:ext cx="9146383" cy="1314449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33337 h 1214437"/>
              <a:gd name="connsiteX1" fmla="*/ 6305550 w 9134475"/>
              <a:gd name="connsiteY1" fmla="*/ 1100137 h 1214437"/>
              <a:gd name="connsiteX2" fmla="*/ 9044270 w 9134475"/>
              <a:gd name="connsiteY2" fmla="*/ 0 h 1214437"/>
              <a:gd name="connsiteX3" fmla="*/ 9134475 w 9134475"/>
              <a:gd name="connsiteY3" fmla="*/ 1214437 h 1214437"/>
              <a:gd name="connsiteX4" fmla="*/ 0 w 9134475"/>
              <a:gd name="connsiteY4" fmla="*/ 1214437 h 1214437"/>
              <a:gd name="connsiteX5" fmla="*/ 0 w 9134475"/>
              <a:gd name="connsiteY5" fmla="*/ 33337 h 1214437"/>
              <a:gd name="connsiteX0" fmla="*/ 0 w 9134475"/>
              <a:gd name="connsiteY0" fmla="*/ 130968 h 1312068"/>
              <a:gd name="connsiteX1" fmla="*/ 6305550 w 9134475"/>
              <a:gd name="connsiteY1" fmla="*/ 1197768 h 1312068"/>
              <a:gd name="connsiteX2" fmla="*/ 9113111 w 9134475"/>
              <a:gd name="connsiteY2" fmla="*/ 0 h 1312068"/>
              <a:gd name="connsiteX3" fmla="*/ 9134475 w 9134475"/>
              <a:gd name="connsiteY3" fmla="*/ 1312068 h 1312068"/>
              <a:gd name="connsiteX4" fmla="*/ 0 w 9134475"/>
              <a:gd name="connsiteY4" fmla="*/ 1312068 h 1312068"/>
              <a:gd name="connsiteX5" fmla="*/ 0 w 9134475"/>
              <a:gd name="connsiteY5" fmla="*/ 130968 h 1312068"/>
              <a:gd name="connsiteX0" fmla="*/ 0 w 9113111"/>
              <a:gd name="connsiteY0" fmla="*/ 130968 h 1312068"/>
              <a:gd name="connsiteX1" fmla="*/ 6305550 w 9113111"/>
              <a:gd name="connsiteY1" fmla="*/ 1197768 h 1312068"/>
              <a:gd name="connsiteX2" fmla="*/ 9113111 w 9113111"/>
              <a:gd name="connsiteY2" fmla="*/ 0 h 1312068"/>
              <a:gd name="connsiteX3" fmla="*/ 8958813 w 9113111"/>
              <a:gd name="connsiteY3" fmla="*/ 1009649 h 1312068"/>
              <a:gd name="connsiteX4" fmla="*/ 0 w 9113111"/>
              <a:gd name="connsiteY4" fmla="*/ 1312068 h 1312068"/>
              <a:gd name="connsiteX5" fmla="*/ 0 w 9113111"/>
              <a:gd name="connsiteY5" fmla="*/ 130968 h 1312068"/>
              <a:gd name="connsiteX0" fmla="*/ 0 w 9117860"/>
              <a:gd name="connsiteY0" fmla="*/ 130968 h 1314449"/>
              <a:gd name="connsiteX1" fmla="*/ 6305550 w 9117860"/>
              <a:gd name="connsiteY1" fmla="*/ 1197768 h 1314449"/>
              <a:gd name="connsiteX2" fmla="*/ 9113111 w 9117860"/>
              <a:gd name="connsiteY2" fmla="*/ 0 h 1314449"/>
              <a:gd name="connsiteX3" fmla="*/ 9117860 w 9117860"/>
              <a:gd name="connsiteY3" fmla="*/ 1314449 h 1314449"/>
              <a:gd name="connsiteX4" fmla="*/ 0 w 9117860"/>
              <a:gd name="connsiteY4" fmla="*/ 1312068 h 1314449"/>
              <a:gd name="connsiteX5" fmla="*/ 0 w 9117860"/>
              <a:gd name="connsiteY5" fmla="*/ 130968 h 1314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17860" h="1314449">
                <a:moveTo>
                  <a:pt x="0" y="130968"/>
                </a:moveTo>
                <a:lnTo>
                  <a:pt x="6305550" y="1197768"/>
                </a:lnTo>
                <a:lnTo>
                  <a:pt x="9113111" y="0"/>
                </a:lnTo>
                <a:lnTo>
                  <a:pt x="9117860" y="1314449"/>
                </a:lnTo>
                <a:lnTo>
                  <a:pt x="0" y="1312068"/>
                </a:lnTo>
                <a:lnTo>
                  <a:pt x="0" y="130968"/>
                </a:lnTo>
                <a:close/>
              </a:path>
            </a:pathLst>
          </a:custGeom>
          <a:gradFill>
            <a:gsLst>
              <a:gs pos="0">
                <a:schemeClr val="accent3">
                  <a:lumMod val="40000"/>
                  <a:lumOff val="60000"/>
                </a:schemeClr>
              </a:gs>
              <a:gs pos="50000">
                <a:schemeClr val="accent3"/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b="1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0" y="1676400"/>
            <a:ext cx="3886200" cy="1524000"/>
          </a:xfrm>
        </p:spPr>
        <p:txBody>
          <a:bodyPr anchor="b" anchorCtr="0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0" y="3203574"/>
            <a:ext cx="3886200" cy="1825625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5262465"/>
            <a:ext cx="9144000" cy="7464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130" y="5502670"/>
            <a:ext cx="9144066" cy="1271150"/>
          </a:xfrm>
          <a:custGeom>
            <a:avLst/>
            <a:gdLst>
              <a:gd name="connsiteX0" fmla="*/ 9331 w 9144000"/>
              <a:gd name="connsiteY0" fmla="*/ 111968 h 1278294"/>
              <a:gd name="connsiteX1" fmla="*/ 6288833 w 9144000"/>
              <a:gd name="connsiteY1" fmla="*/ 1194319 h 1278294"/>
              <a:gd name="connsiteX2" fmla="*/ 9144000 w 9144000"/>
              <a:gd name="connsiteY2" fmla="*/ 0 h 1278294"/>
              <a:gd name="connsiteX3" fmla="*/ 9144000 w 9144000"/>
              <a:gd name="connsiteY3" fmla="*/ 83976 h 1278294"/>
              <a:gd name="connsiteX4" fmla="*/ 6279502 w 9144000"/>
              <a:gd name="connsiteY4" fmla="*/ 1278294 h 1278294"/>
              <a:gd name="connsiteX5" fmla="*/ 0 w 9144000"/>
              <a:gd name="connsiteY5" fmla="*/ 195943 h 1278294"/>
              <a:gd name="connsiteX6" fmla="*/ 9331 w 9144000"/>
              <a:gd name="connsiteY6" fmla="*/ 111968 h 1278294"/>
              <a:gd name="connsiteX0" fmla="*/ 0 w 9134669"/>
              <a:gd name="connsiteY0" fmla="*/ 111968 h 1278294"/>
              <a:gd name="connsiteX1" fmla="*/ 6279502 w 9134669"/>
              <a:gd name="connsiteY1" fmla="*/ 1194319 h 1278294"/>
              <a:gd name="connsiteX2" fmla="*/ 9134669 w 9134669"/>
              <a:gd name="connsiteY2" fmla="*/ 0 h 1278294"/>
              <a:gd name="connsiteX3" fmla="*/ 9134669 w 9134669"/>
              <a:gd name="connsiteY3" fmla="*/ 83976 h 1278294"/>
              <a:gd name="connsiteX4" fmla="*/ 6270171 w 9134669"/>
              <a:gd name="connsiteY4" fmla="*/ 1278294 h 1278294"/>
              <a:gd name="connsiteX5" fmla="*/ 171644 w 9134669"/>
              <a:gd name="connsiteY5" fmla="*/ 388824 h 1278294"/>
              <a:gd name="connsiteX6" fmla="*/ 0 w 9134669"/>
              <a:gd name="connsiteY6" fmla="*/ 111968 h 1278294"/>
              <a:gd name="connsiteX0" fmla="*/ 0 w 9134669"/>
              <a:gd name="connsiteY0" fmla="*/ 111968 h 1278294"/>
              <a:gd name="connsiteX1" fmla="*/ 6279502 w 9134669"/>
              <a:gd name="connsiteY1" fmla="*/ 1194319 h 1278294"/>
              <a:gd name="connsiteX2" fmla="*/ 9134669 w 9134669"/>
              <a:gd name="connsiteY2" fmla="*/ 0 h 1278294"/>
              <a:gd name="connsiteX3" fmla="*/ 9134669 w 9134669"/>
              <a:gd name="connsiteY3" fmla="*/ 83976 h 1278294"/>
              <a:gd name="connsiteX4" fmla="*/ 6270171 w 9134669"/>
              <a:gd name="connsiteY4" fmla="*/ 1278294 h 1278294"/>
              <a:gd name="connsiteX5" fmla="*/ 194 w 9134669"/>
              <a:gd name="connsiteY5" fmla="*/ 195943 h 1278294"/>
              <a:gd name="connsiteX6" fmla="*/ 0 w 9134669"/>
              <a:gd name="connsiteY6" fmla="*/ 111968 h 1278294"/>
              <a:gd name="connsiteX0" fmla="*/ 49877 w 9134540"/>
              <a:gd name="connsiteY0" fmla="*/ 42912 h 1278294"/>
              <a:gd name="connsiteX1" fmla="*/ 6279373 w 9134540"/>
              <a:gd name="connsiteY1" fmla="*/ 1194319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49877 w 9134540"/>
              <a:gd name="connsiteY6" fmla="*/ 42912 h 1278294"/>
              <a:gd name="connsiteX0" fmla="*/ 2252 w 9134540"/>
              <a:gd name="connsiteY0" fmla="*/ 116731 h 1278294"/>
              <a:gd name="connsiteX1" fmla="*/ 6279373 w 9134540"/>
              <a:gd name="connsiteY1" fmla="*/ 1194319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78294"/>
              <a:gd name="connsiteX1" fmla="*/ 6279373 w 9134540"/>
              <a:gd name="connsiteY1" fmla="*/ 1234801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78294"/>
              <a:gd name="connsiteX1" fmla="*/ 6307948 w 9134540"/>
              <a:gd name="connsiteY1" fmla="*/ 1189558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28287"/>
              <a:gd name="connsiteX1" fmla="*/ 6307948 w 9134540"/>
              <a:gd name="connsiteY1" fmla="*/ 1189558 h 1228287"/>
              <a:gd name="connsiteX2" fmla="*/ 9134540 w 9134540"/>
              <a:gd name="connsiteY2" fmla="*/ 0 h 1228287"/>
              <a:gd name="connsiteX3" fmla="*/ 9134540 w 9134540"/>
              <a:gd name="connsiteY3" fmla="*/ 83976 h 1228287"/>
              <a:gd name="connsiteX4" fmla="*/ 6270042 w 9134540"/>
              <a:gd name="connsiteY4" fmla="*/ 1228287 h 1228287"/>
              <a:gd name="connsiteX5" fmla="*/ 65 w 9134540"/>
              <a:gd name="connsiteY5" fmla="*/ 195943 h 1228287"/>
              <a:gd name="connsiteX6" fmla="*/ 2252 w 9134540"/>
              <a:gd name="connsiteY6" fmla="*/ 116731 h 1228287"/>
              <a:gd name="connsiteX0" fmla="*/ 2252 w 9134540"/>
              <a:gd name="connsiteY0" fmla="*/ 116731 h 1266387"/>
              <a:gd name="connsiteX1" fmla="*/ 6307948 w 9134540"/>
              <a:gd name="connsiteY1" fmla="*/ 1189558 h 1266387"/>
              <a:gd name="connsiteX2" fmla="*/ 9134540 w 9134540"/>
              <a:gd name="connsiteY2" fmla="*/ 0 h 1266387"/>
              <a:gd name="connsiteX3" fmla="*/ 9134540 w 9134540"/>
              <a:gd name="connsiteY3" fmla="*/ 83976 h 1266387"/>
              <a:gd name="connsiteX4" fmla="*/ 6315286 w 9134540"/>
              <a:gd name="connsiteY4" fmla="*/ 1266387 h 1266387"/>
              <a:gd name="connsiteX5" fmla="*/ 65 w 9134540"/>
              <a:gd name="connsiteY5" fmla="*/ 195943 h 1266387"/>
              <a:gd name="connsiteX6" fmla="*/ 2252 w 9134540"/>
              <a:gd name="connsiteY6" fmla="*/ 116731 h 1266387"/>
              <a:gd name="connsiteX0" fmla="*/ 2252 w 9134540"/>
              <a:gd name="connsiteY0" fmla="*/ 152450 h 1302106"/>
              <a:gd name="connsiteX1" fmla="*/ 6307948 w 9134540"/>
              <a:gd name="connsiteY1" fmla="*/ 1225277 h 1302106"/>
              <a:gd name="connsiteX2" fmla="*/ 8932134 w 9134540"/>
              <a:gd name="connsiteY2" fmla="*/ 0 h 1302106"/>
              <a:gd name="connsiteX3" fmla="*/ 9134540 w 9134540"/>
              <a:gd name="connsiteY3" fmla="*/ 119695 h 1302106"/>
              <a:gd name="connsiteX4" fmla="*/ 6315286 w 9134540"/>
              <a:gd name="connsiteY4" fmla="*/ 1302106 h 1302106"/>
              <a:gd name="connsiteX5" fmla="*/ 65 w 9134540"/>
              <a:gd name="connsiteY5" fmla="*/ 231662 h 1302106"/>
              <a:gd name="connsiteX6" fmla="*/ 2252 w 9134540"/>
              <a:gd name="connsiteY6" fmla="*/ 152450 h 1302106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134540 w 9144066"/>
              <a:gd name="connsiteY3" fmla="*/ 88739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051196 w 9144066"/>
              <a:gd name="connsiteY3" fmla="*/ 236376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141683 w 9144066"/>
              <a:gd name="connsiteY3" fmla="*/ 79214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66" h="1271150">
                <a:moveTo>
                  <a:pt x="2252" y="121494"/>
                </a:moveTo>
                <a:lnTo>
                  <a:pt x="6307948" y="1194321"/>
                </a:lnTo>
                <a:lnTo>
                  <a:pt x="9144066" y="0"/>
                </a:lnTo>
                <a:cubicBezTo>
                  <a:pt x="9143272" y="26405"/>
                  <a:pt x="9142477" y="52809"/>
                  <a:pt x="9141683" y="79214"/>
                </a:cubicBezTo>
                <a:lnTo>
                  <a:pt x="6315286" y="1271150"/>
                </a:lnTo>
                <a:lnTo>
                  <a:pt x="65" y="200706"/>
                </a:lnTo>
                <a:cubicBezTo>
                  <a:pt x="0" y="172714"/>
                  <a:pt x="2317" y="149486"/>
                  <a:pt x="2252" y="12149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8E391-7C18-4904-8055-5311D0676F32}" type="datetimeFigureOut">
              <a:rPr lang="en-US" smtClean="0"/>
              <a:t>11/20/2019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B07C6F67-30AF-4F04-976A-1F1890A1FF9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0" y="5457825"/>
            <a:ext cx="7239000" cy="140017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1823096 w 7415827"/>
              <a:gd name="connsiteY2" fmla="*/ 1571625 h 1571625"/>
              <a:gd name="connsiteX3" fmla="*/ 0 w 7415827"/>
              <a:gd name="connsiteY3" fmla="*/ 1571625 h 1571625"/>
              <a:gd name="connsiteX4" fmla="*/ 0 w 7415827"/>
              <a:gd name="connsiteY4" fmla="*/ 0 h 1571625"/>
              <a:gd name="connsiteX0" fmla="*/ 0 w 7216426"/>
              <a:gd name="connsiteY0" fmla="*/ 0 h 1571625"/>
              <a:gd name="connsiteX1" fmla="*/ 7216426 w 7216426"/>
              <a:gd name="connsiteY1" fmla="*/ 1038225 h 1571625"/>
              <a:gd name="connsiteX2" fmla="*/ 1823096 w 7216426"/>
              <a:gd name="connsiteY2" fmla="*/ 1571625 h 1571625"/>
              <a:gd name="connsiteX3" fmla="*/ 0 w 7216426"/>
              <a:gd name="connsiteY3" fmla="*/ 1571625 h 1571625"/>
              <a:gd name="connsiteX4" fmla="*/ 0 w 7216426"/>
              <a:gd name="connsiteY4" fmla="*/ 0 h 1571625"/>
              <a:gd name="connsiteX0" fmla="*/ 0 w 7216426"/>
              <a:gd name="connsiteY0" fmla="*/ 0 h 914400"/>
              <a:gd name="connsiteX1" fmla="*/ 7216426 w 7216426"/>
              <a:gd name="connsiteY1" fmla="*/ 381000 h 914400"/>
              <a:gd name="connsiteX2" fmla="*/ 1823096 w 7216426"/>
              <a:gd name="connsiteY2" fmla="*/ 914400 h 914400"/>
              <a:gd name="connsiteX3" fmla="*/ 0 w 7216426"/>
              <a:gd name="connsiteY3" fmla="*/ 914400 h 914400"/>
              <a:gd name="connsiteX4" fmla="*/ 0 w 7216426"/>
              <a:gd name="connsiteY4" fmla="*/ 0 h 914400"/>
              <a:gd name="connsiteX0" fmla="*/ 0 w 7216426"/>
              <a:gd name="connsiteY0" fmla="*/ 0 h 1400175"/>
              <a:gd name="connsiteX1" fmla="*/ 7216426 w 7216426"/>
              <a:gd name="connsiteY1" fmla="*/ 866775 h 1400175"/>
              <a:gd name="connsiteX2" fmla="*/ 1823096 w 7216426"/>
              <a:gd name="connsiteY2" fmla="*/ 1400175 h 1400175"/>
              <a:gd name="connsiteX3" fmla="*/ 0 w 7216426"/>
              <a:gd name="connsiteY3" fmla="*/ 1400175 h 1400175"/>
              <a:gd name="connsiteX4" fmla="*/ 0 w 7216426"/>
              <a:gd name="connsiteY4" fmla="*/ 0 h 140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16426" h="1400175">
                <a:moveTo>
                  <a:pt x="0" y="0"/>
                </a:moveTo>
                <a:lnTo>
                  <a:pt x="7216426" y="866775"/>
                </a:lnTo>
                <a:lnTo>
                  <a:pt x="1823096" y="1400175"/>
                </a:lnTo>
                <a:lnTo>
                  <a:pt x="0" y="140017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52000">
                <a:schemeClr val="accent1">
                  <a:lumMod val="40000"/>
                  <a:lumOff val="60000"/>
                </a:schemeClr>
              </a:gs>
              <a:gs pos="66000">
                <a:schemeClr val="accent1"/>
              </a:gs>
            </a:gsLst>
            <a:lin ang="166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1807389" y="6148043"/>
            <a:ext cx="7338991" cy="711996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176512 h 433687"/>
              <a:gd name="connsiteX1" fmla="*/ 8782802 w 9144000"/>
              <a:gd name="connsiteY1" fmla="*/ 0 h 433687"/>
              <a:gd name="connsiteX2" fmla="*/ 9144000 w 9144000"/>
              <a:gd name="connsiteY2" fmla="*/ 433687 h 433687"/>
              <a:gd name="connsiteX3" fmla="*/ 9134495 w 9144000"/>
              <a:gd name="connsiteY3" fmla="*/ 424652 h 433687"/>
              <a:gd name="connsiteX4" fmla="*/ 0 w 9144000"/>
              <a:gd name="connsiteY4" fmla="*/ 424162 h 433687"/>
              <a:gd name="connsiteX5" fmla="*/ 20 w 9144000"/>
              <a:gd name="connsiteY5" fmla="*/ 176512 h 433687"/>
              <a:gd name="connsiteX0" fmla="*/ 20 w 9144000"/>
              <a:gd name="connsiteY0" fmla="*/ 411426 h 668601"/>
              <a:gd name="connsiteX1" fmla="*/ 9124989 w 9144000"/>
              <a:gd name="connsiteY1" fmla="*/ 0 h 668601"/>
              <a:gd name="connsiteX2" fmla="*/ 9144000 w 9144000"/>
              <a:gd name="connsiteY2" fmla="*/ 668601 h 668601"/>
              <a:gd name="connsiteX3" fmla="*/ 9134495 w 9144000"/>
              <a:gd name="connsiteY3" fmla="*/ 659566 h 668601"/>
              <a:gd name="connsiteX4" fmla="*/ 0 w 9144000"/>
              <a:gd name="connsiteY4" fmla="*/ 659076 h 668601"/>
              <a:gd name="connsiteX5" fmla="*/ 20 w 9144000"/>
              <a:gd name="connsiteY5" fmla="*/ 411426 h 668601"/>
              <a:gd name="connsiteX0" fmla="*/ 20 w 9144000"/>
              <a:gd name="connsiteY0" fmla="*/ 998711 h 1081261"/>
              <a:gd name="connsiteX1" fmla="*/ 9124989 w 9144000"/>
              <a:gd name="connsiteY1" fmla="*/ 0 h 1081261"/>
              <a:gd name="connsiteX2" fmla="*/ 9144000 w 9144000"/>
              <a:gd name="connsiteY2" fmla="*/ 668601 h 1081261"/>
              <a:gd name="connsiteX3" fmla="*/ 9134495 w 9144000"/>
              <a:gd name="connsiteY3" fmla="*/ 659566 h 1081261"/>
              <a:gd name="connsiteX4" fmla="*/ 0 w 9144000"/>
              <a:gd name="connsiteY4" fmla="*/ 659076 h 1081261"/>
              <a:gd name="connsiteX5" fmla="*/ 20 w 9144000"/>
              <a:gd name="connsiteY5" fmla="*/ 998711 h 1081261"/>
              <a:gd name="connsiteX0" fmla="*/ 2243247 w 9144000"/>
              <a:gd name="connsiteY0" fmla="*/ 619235 h 701785"/>
              <a:gd name="connsiteX1" fmla="*/ 9124989 w 9144000"/>
              <a:gd name="connsiteY1" fmla="*/ 0 h 701785"/>
              <a:gd name="connsiteX2" fmla="*/ 9144000 w 9144000"/>
              <a:gd name="connsiteY2" fmla="*/ 668601 h 701785"/>
              <a:gd name="connsiteX3" fmla="*/ 9134495 w 9144000"/>
              <a:gd name="connsiteY3" fmla="*/ 659566 h 701785"/>
              <a:gd name="connsiteX4" fmla="*/ 0 w 9144000"/>
              <a:gd name="connsiteY4" fmla="*/ 659076 h 701785"/>
              <a:gd name="connsiteX5" fmla="*/ 2243247 w 9144000"/>
              <a:gd name="connsiteY5" fmla="*/ 619235 h 701785"/>
              <a:gd name="connsiteX0" fmla="*/ 7 w 6900760"/>
              <a:gd name="connsiteY0" fmla="*/ 619235 h 1354783"/>
              <a:gd name="connsiteX1" fmla="*/ 6881749 w 6900760"/>
              <a:gd name="connsiteY1" fmla="*/ 0 h 1354783"/>
              <a:gd name="connsiteX2" fmla="*/ 6900760 w 6900760"/>
              <a:gd name="connsiteY2" fmla="*/ 668601 h 1354783"/>
              <a:gd name="connsiteX3" fmla="*/ 6891255 w 6900760"/>
              <a:gd name="connsiteY3" fmla="*/ 659566 h 1354783"/>
              <a:gd name="connsiteX4" fmla="*/ 684361 w 6900760"/>
              <a:gd name="connsiteY4" fmla="*/ 1354783 h 1354783"/>
              <a:gd name="connsiteX5" fmla="*/ 7 w 6900760"/>
              <a:gd name="connsiteY5" fmla="*/ 619235 h 1354783"/>
              <a:gd name="connsiteX0" fmla="*/ 0 w 6900753"/>
              <a:gd name="connsiteY0" fmla="*/ 619235 h 668601"/>
              <a:gd name="connsiteX1" fmla="*/ 6881742 w 6900753"/>
              <a:gd name="connsiteY1" fmla="*/ 0 h 668601"/>
              <a:gd name="connsiteX2" fmla="*/ 6900753 w 6900753"/>
              <a:gd name="connsiteY2" fmla="*/ 668601 h 668601"/>
              <a:gd name="connsiteX3" fmla="*/ 6891248 w 6900753"/>
              <a:gd name="connsiteY3" fmla="*/ 659566 h 668601"/>
              <a:gd name="connsiteX4" fmla="*/ 0 w 6900753"/>
              <a:gd name="connsiteY4" fmla="*/ 619235 h 668601"/>
              <a:gd name="connsiteX0" fmla="*/ 0 w 6263905"/>
              <a:gd name="connsiteY0" fmla="*/ 1197485 h 1197485"/>
              <a:gd name="connsiteX1" fmla="*/ 6244894 w 6263905"/>
              <a:gd name="connsiteY1" fmla="*/ 0 h 1197485"/>
              <a:gd name="connsiteX2" fmla="*/ 6263905 w 6263905"/>
              <a:gd name="connsiteY2" fmla="*/ 668601 h 1197485"/>
              <a:gd name="connsiteX3" fmla="*/ 6254400 w 6263905"/>
              <a:gd name="connsiteY3" fmla="*/ 659566 h 1197485"/>
              <a:gd name="connsiteX4" fmla="*/ 0 w 6263905"/>
              <a:gd name="connsiteY4" fmla="*/ 1197485 h 1197485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7309477 w 7318982"/>
              <a:gd name="connsiteY3" fmla="*/ 659566 h 673446"/>
              <a:gd name="connsiteX4" fmla="*/ 0 w 7318982"/>
              <a:gd name="connsiteY4" fmla="*/ 673446 h 673446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0 w 7318982"/>
              <a:gd name="connsiteY3" fmla="*/ 673446 h 673446"/>
              <a:gd name="connsiteX0" fmla="*/ 0 w 7318982"/>
              <a:gd name="connsiteY0" fmla="*/ 526624 h 526624"/>
              <a:gd name="connsiteX1" fmla="*/ 7166898 w 7318982"/>
              <a:gd name="connsiteY1" fmla="*/ 0 h 526624"/>
              <a:gd name="connsiteX2" fmla="*/ 7318982 w 7318982"/>
              <a:gd name="connsiteY2" fmla="*/ 521779 h 526624"/>
              <a:gd name="connsiteX3" fmla="*/ 0 w 7318982"/>
              <a:gd name="connsiteY3" fmla="*/ 526624 h 526624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318982 w 7323733"/>
              <a:gd name="connsiteY2" fmla="*/ 668600 h 673445"/>
              <a:gd name="connsiteX3" fmla="*/ 0 w 7323733"/>
              <a:gd name="connsiteY3" fmla="*/ 673445 h 673445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145512 w 7323733"/>
              <a:gd name="connsiteY2" fmla="*/ 352371 h 673445"/>
              <a:gd name="connsiteX3" fmla="*/ 0 w 7323733"/>
              <a:gd name="connsiteY3" fmla="*/ 673445 h 673445"/>
              <a:gd name="connsiteX0" fmla="*/ 0 w 7323733"/>
              <a:gd name="connsiteY0" fmla="*/ 673445 h 675378"/>
              <a:gd name="connsiteX1" fmla="*/ 7323733 w 7323733"/>
              <a:gd name="connsiteY1" fmla="*/ 0 h 675378"/>
              <a:gd name="connsiteX2" fmla="*/ 7318982 w 7323733"/>
              <a:gd name="connsiteY2" fmla="*/ 675378 h 675378"/>
              <a:gd name="connsiteX3" fmla="*/ 0 w 7323733"/>
              <a:gd name="connsiteY3" fmla="*/ 673445 h 675378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202544 w 7323733"/>
              <a:gd name="connsiteY2" fmla="*/ 490158 h 673445"/>
              <a:gd name="connsiteX3" fmla="*/ 0 w 7323733"/>
              <a:gd name="connsiteY3" fmla="*/ 673445 h 673445"/>
              <a:gd name="connsiteX0" fmla="*/ 0 w 7323733"/>
              <a:gd name="connsiteY0" fmla="*/ 673445 h 675379"/>
              <a:gd name="connsiteX1" fmla="*/ 7323733 w 7323733"/>
              <a:gd name="connsiteY1" fmla="*/ 0 h 675379"/>
              <a:gd name="connsiteX2" fmla="*/ 7321359 w 7323733"/>
              <a:gd name="connsiteY2" fmla="*/ 675379 h 675379"/>
              <a:gd name="connsiteX3" fmla="*/ 0 w 7323733"/>
              <a:gd name="connsiteY3" fmla="*/ 673445 h 67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3733" h="675379">
                <a:moveTo>
                  <a:pt x="0" y="673445"/>
                </a:moveTo>
                <a:lnTo>
                  <a:pt x="7323733" y="0"/>
                </a:lnTo>
                <a:cubicBezTo>
                  <a:pt x="7322149" y="222867"/>
                  <a:pt x="7322943" y="452512"/>
                  <a:pt x="7321359" y="675379"/>
                </a:cubicBezTo>
                <a:lnTo>
                  <a:pt x="0" y="673445"/>
                </a:lnTo>
                <a:close/>
              </a:path>
            </a:pathLst>
          </a:custGeom>
          <a:gradFill>
            <a:gsLst>
              <a:gs pos="28000">
                <a:schemeClr val="accent3"/>
              </a:gs>
              <a:gs pos="40000">
                <a:schemeClr val="accent3">
                  <a:lumMod val="40000"/>
                  <a:lumOff val="60000"/>
                </a:schemeClr>
              </a:gs>
              <a:gs pos="48000">
                <a:schemeClr val="accent3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-196" y="5412337"/>
            <a:ext cx="7605568" cy="927910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5568" h="927910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7225392" y="927910"/>
                </a:lnTo>
                <a:lnTo>
                  <a:pt x="7605568" y="897732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1680725" y="6116507"/>
            <a:ext cx="7465656" cy="741493"/>
          </a:xfrm>
          <a:custGeom>
            <a:avLst/>
            <a:gdLst>
              <a:gd name="connsiteX0" fmla="*/ 7408506 w 7408506"/>
              <a:gd name="connsiteY0" fmla="*/ 0 h 755780"/>
              <a:gd name="connsiteX1" fmla="*/ 0 w 7408506"/>
              <a:gd name="connsiteY1" fmla="*/ 755780 h 755780"/>
              <a:gd name="connsiteX2" fmla="*/ 662473 w 7408506"/>
              <a:gd name="connsiteY2" fmla="*/ 755780 h 755780"/>
              <a:gd name="connsiteX3" fmla="*/ 7408506 w 7408506"/>
              <a:gd name="connsiteY3" fmla="*/ 74645 h 755780"/>
              <a:gd name="connsiteX4" fmla="*/ 7408506 w 7408506"/>
              <a:gd name="connsiteY4" fmla="*/ 0 h 755780"/>
              <a:gd name="connsiteX0" fmla="*/ 6958449 w 6958449"/>
              <a:gd name="connsiteY0" fmla="*/ 0 h 755780"/>
              <a:gd name="connsiteX1" fmla="*/ 0 w 6958449"/>
              <a:gd name="connsiteY1" fmla="*/ 712918 h 755780"/>
              <a:gd name="connsiteX2" fmla="*/ 212416 w 6958449"/>
              <a:gd name="connsiteY2" fmla="*/ 755780 h 755780"/>
              <a:gd name="connsiteX3" fmla="*/ 6958449 w 6958449"/>
              <a:gd name="connsiteY3" fmla="*/ 74645 h 755780"/>
              <a:gd name="connsiteX4" fmla="*/ 6958449 w 6958449"/>
              <a:gd name="connsiteY4" fmla="*/ 0 h 755780"/>
              <a:gd name="connsiteX0" fmla="*/ 6958449 w 6958449"/>
              <a:gd name="connsiteY0" fmla="*/ 0 h 712918"/>
              <a:gd name="connsiteX1" fmla="*/ 0 w 6958449"/>
              <a:gd name="connsiteY1" fmla="*/ 712918 h 712918"/>
              <a:gd name="connsiteX2" fmla="*/ 302903 w 6958449"/>
              <a:gd name="connsiteY2" fmla="*/ 705774 h 712918"/>
              <a:gd name="connsiteX3" fmla="*/ 6958449 w 6958449"/>
              <a:gd name="connsiteY3" fmla="*/ 74645 h 712918"/>
              <a:gd name="connsiteX4" fmla="*/ 6958449 w 6958449"/>
              <a:gd name="connsiteY4" fmla="*/ 0 h 712918"/>
              <a:gd name="connsiteX0" fmla="*/ 6958449 w 6958449"/>
              <a:gd name="connsiteY0" fmla="*/ 0 h 741492"/>
              <a:gd name="connsiteX1" fmla="*/ 0 w 6958449"/>
              <a:gd name="connsiteY1" fmla="*/ 712918 h 741492"/>
              <a:gd name="connsiteX2" fmla="*/ 248134 w 6958449"/>
              <a:gd name="connsiteY2" fmla="*/ 741492 h 741492"/>
              <a:gd name="connsiteX3" fmla="*/ 6958449 w 6958449"/>
              <a:gd name="connsiteY3" fmla="*/ 74645 h 741492"/>
              <a:gd name="connsiteX4" fmla="*/ 6958449 w 6958449"/>
              <a:gd name="connsiteY4" fmla="*/ 0 h 741492"/>
              <a:gd name="connsiteX0" fmla="*/ 7465656 w 7465656"/>
              <a:gd name="connsiteY0" fmla="*/ 0 h 741493"/>
              <a:gd name="connsiteX1" fmla="*/ 0 w 7465656"/>
              <a:gd name="connsiteY1" fmla="*/ 741493 h 741493"/>
              <a:gd name="connsiteX2" fmla="*/ 755341 w 7465656"/>
              <a:gd name="connsiteY2" fmla="*/ 741492 h 741493"/>
              <a:gd name="connsiteX3" fmla="*/ 7465656 w 7465656"/>
              <a:gd name="connsiteY3" fmla="*/ 74645 h 741493"/>
              <a:gd name="connsiteX4" fmla="*/ 7465656 w 7465656"/>
              <a:gd name="connsiteY4" fmla="*/ 0 h 741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656" h="741493">
                <a:moveTo>
                  <a:pt x="7465656" y="0"/>
                </a:moveTo>
                <a:lnTo>
                  <a:pt x="0" y="741493"/>
                </a:lnTo>
                <a:lnTo>
                  <a:pt x="755341" y="741492"/>
                </a:lnTo>
                <a:lnTo>
                  <a:pt x="7465656" y="74645"/>
                </a:lnTo>
                <a:lnTo>
                  <a:pt x="746565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8E391-7C18-4904-8055-5311D0676F32}" type="datetimeFigureOut">
              <a:rPr lang="en-US" smtClean="0"/>
              <a:t>11/20/2019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C6F67-30AF-4F04-976A-1F1890A1FF9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0" y="5457825"/>
            <a:ext cx="7239000" cy="140017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1823096 w 7415827"/>
              <a:gd name="connsiteY2" fmla="*/ 1571625 h 1571625"/>
              <a:gd name="connsiteX3" fmla="*/ 0 w 7415827"/>
              <a:gd name="connsiteY3" fmla="*/ 1571625 h 1571625"/>
              <a:gd name="connsiteX4" fmla="*/ 0 w 7415827"/>
              <a:gd name="connsiteY4" fmla="*/ 0 h 1571625"/>
              <a:gd name="connsiteX0" fmla="*/ 0 w 7216426"/>
              <a:gd name="connsiteY0" fmla="*/ 0 h 1571625"/>
              <a:gd name="connsiteX1" fmla="*/ 7216426 w 7216426"/>
              <a:gd name="connsiteY1" fmla="*/ 1038225 h 1571625"/>
              <a:gd name="connsiteX2" fmla="*/ 1823096 w 7216426"/>
              <a:gd name="connsiteY2" fmla="*/ 1571625 h 1571625"/>
              <a:gd name="connsiteX3" fmla="*/ 0 w 7216426"/>
              <a:gd name="connsiteY3" fmla="*/ 1571625 h 1571625"/>
              <a:gd name="connsiteX4" fmla="*/ 0 w 7216426"/>
              <a:gd name="connsiteY4" fmla="*/ 0 h 1571625"/>
              <a:gd name="connsiteX0" fmla="*/ 0 w 7216426"/>
              <a:gd name="connsiteY0" fmla="*/ 0 h 914400"/>
              <a:gd name="connsiteX1" fmla="*/ 7216426 w 7216426"/>
              <a:gd name="connsiteY1" fmla="*/ 381000 h 914400"/>
              <a:gd name="connsiteX2" fmla="*/ 1823096 w 7216426"/>
              <a:gd name="connsiteY2" fmla="*/ 914400 h 914400"/>
              <a:gd name="connsiteX3" fmla="*/ 0 w 7216426"/>
              <a:gd name="connsiteY3" fmla="*/ 914400 h 914400"/>
              <a:gd name="connsiteX4" fmla="*/ 0 w 7216426"/>
              <a:gd name="connsiteY4" fmla="*/ 0 h 914400"/>
              <a:gd name="connsiteX0" fmla="*/ 0 w 7216426"/>
              <a:gd name="connsiteY0" fmla="*/ 0 h 1400175"/>
              <a:gd name="connsiteX1" fmla="*/ 7216426 w 7216426"/>
              <a:gd name="connsiteY1" fmla="*/ 866775 h 1400175"/>
              <a:gd name="connsiteX2" fmla="*/ 1823096 w 7216426"/>
              <a:gd name="connsiteY2" fmla="*/ 1400175 h 1400175"/>
              <a:gd name="connsiteX3" fmla="*/ 0 w 7216426"/>
              <a:gd name="connsiteY3" fmla="*/ 1400175 h 1400175"/>
              <a:gd name="connsiteX4" fmla="*/ 0 w 7216426"/>
              <a:gd name="connsiteY4" fmla="*/ 0 h 140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16426" h="1400175">
                <a:moveTo>
                  <a:pt x="0" y="0"/>
                </a:moveTo>
                <a:lnTo>
                  <a:pt x="7216426" y="866775"/>
                </a:lnTo>
                <a:lnTo>
                  <a:pt x="1823096" y="1400175"/>
                </a:lnTo>
                <a:lnTo>
                  <a:pt x="0" y="140017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52000">
                <a:schemeClr val="accent1">
                  <a:lumMod val="40000"/>
                  <a:lumOff val="60000"/>
                </a:schemeClr>
              </a:gs>
              <a:gs pos="66000">
                <a:schemeClr val="accent1"/>
              </a:gs>
            </a:gsLst>
            <a:lin ang="166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1807389" y="6148043"/>
            <a:ext cx="7338991" cy="711996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176512 h 433687"/>
              <a:gd name="connsiteX1" fmla="*/ 8782802 w 9144000"/>
              <a:gd name="connsiteY1" fmla="*/ 0 h 433687"/>
              <a:gd name="connsiteX2" fmla="*/ 9144000 w 9144000"/>
              <a:gd name="connsiteY2" fmla="*/ 433687 h 433687"/>
              <a:gd name="connsiteX3" fmla="*/ 9134495 w 9144000"/>
              <a:gd name="connsiteY3" fmla="*/ 424652 h 433687"/>
              <a:gd name="connsiteX4" fmla="*/ 0 w 9144000"/>
              <a:gd name="connsiteY4" fmla="*/ 424162 h 433687"/>
              <a:gd name="connsiteX5" fmla="*/ 20 w 9144000"/>
              <a:gd name="connsiteY5" fmla="*/ 176512 h 433687"/>
              <a:gd name="connsiteX0" fmla="*/ 20 w 9144000"/>
              <a:gd name="connsiteY0" fmla="*/ 411426 h 668601"/>
              <a:gd name="connsiteX1" fmla="*/ 9124989 w 9144000"/>
              <a:gd name="connsiteY1" fmla="*/ 0 h 668601"/>
              <a:gd name="connsiteX2" fmla="*/ 9144000 w 9144000"/>
              <a:gd name="connsiteY2" fmla="*/ 668601 h 668601"/>
              <a:gd name="connsiteX3" fmla="*/ 9134495 w 9144000"/>
              <a:gd name="connsiteY3" fmla="*/ 659566 h 668601"/>
              <a:gd name="connsiteX4" fmla="*/ 0 w 9144000"/>
              <a:gd name="connsiteY4" fmla="*/ 659076 h 668601"/>
              <a:gd name="connsiteX5" fmla="*/ 20 w 9144000"/>
              <a:gd name="connsiteY5" fmla="*/ 411426 h 668601"/>
              <a:gd name="connsiteX0" fmla="*/ 20 w 9144000"/>
              <a:gd name="connsiteY0" fmla="*/ 998711 h 1081261"/>
              <a:gd name="connsiteX1" fmla="*/ 9124989 w 9144000"/>
              <a:gd name="connsiteY1" fmla="*/ 0 h 1081261"/>
              <a:gd name="connsiteX2" fmla="*/ 9144000 w 9144000"/>
              <a:gd name="connsiteY2" fmla="*/ 668601 h 1081261"/>
              <a:gd name="connsiteX3" fmla="*/ 9134495 w 9144000"/>
              <a:gd name="connsiteY3" fmla="*/ 659566 h 1081261"/>
              <a:gd name="connsiteX4" fmla="*/ 0 w 9144000"/>
              <a:gd name="connsiteY4" fmla="*/ 659076 h 1081261"/>
              <a:gd name="connsiteX5" fmla="*/ 20 w 9144000"/>
              <a:gd name="connsiteY5" fmla="*/ 998711 h 1081261"/>
              <a:gd name="connsiteX0" fmla="*/ 2243247 w 9144000"/>
              <a:gd name="connsiteY0" fmla="*/ 619235 h 701785"/>
              <a:gd name="connsiteX1" fmla="*/ 9124989 w 9144000"/>
              <a:gd name="connsiteY1" fmla="*/ 0 h 701785"/>
              <a:gd name="connsiteX2" fmla="*/ 9144000 w 9144000"/>
              <a:gd name="connsiteY2" fmla="*/ 668601 h 701785"/>
              <a:gd name="connsiteX3" fmla="*/ 9134495 w 9144000"/>
              <a:gd name="connsiteY3" fmla="*/ 659566 h 701785"/>
              <a:gd name="connsiteX4" fmla="*/ 0 w 9144000"/>
              <a:gd name="connsiteY4" fmla="*/ 659076 h 701785"/>
              <a:gd name="connsiteX5" fmla="*/ 2243247 w 9144000"/>
              <a:gd name="connsiteY5" fmla="*/ 619235 h 701785"/>
              <a:gd name="connsiteX0" fmla="*/ 7 w 6900760"/>
              <a:gd name="connsiteY0" fmla="*/ 619235 h 1354783"/>
              <a:gd name="connsiteX1" fmla="*/ 6881749 w 6900760"/>
              <a:gd name="connsiteY1" fmla="*/ 0 h 1354783"/>
              <a:gd name="connsiteX2" fmla="*/ 6900760 w 6900760"/>
              <a:gd name="connsiteY2" fmla="*/ 668601 h 1354783"/>
              <a:gd name="connsiteX3" fmla="*/ 6891255 w 6900760"/>
              <a:gd name="connsiteY3" fmla="*/ 659566 h 1354783"/>
              <a:gd name="connsiteX4" fmla="*/ 684361 w 6900760"/>
              <a:gd name="connsiteY4" fmla="*/ 1354783 h 1354783"/>
              <a:gd name="connsiteX5" fmla="*/ 7 w 6900760"/>
              <a:gd name="connsiteY5" fmla="*/ 619235 h 1354783"/>
              <a:gd name="connsiteX0" fmla="*/ 0 w 6900753"/>
              <a:gd name="connsiteY0" fmla="*/ 619235 h 668601"/>
              <a:gd name="connsiteX1" fmla="*/ 6881742 w 6900753"/>
              <a:gd name="connsiteY1" fmla="*/ 0 h 668601"/>
              <a:gd name="connsiteX2" fmla="*/ 6900753 w 6900753"/>
              <a:gd name="connsiteY2" fmla="*/ 668601 h 668601"/>
              <a:gd name="connsiteX3" fmla="*/ 6891248 w 6900753"/>
              <a:gd name="connsiteY3" fmla="*/ 659566 h 668601"/>
              <a:gd name="connsiteX4" fmla="*/ 0 w 6900753"/>
              <a:gd name="connsiteY4" fmla="*/ 619235 h 668601"/>
              <a:gd name="connsiteX0" fmla="*/ 0 w 6263905"/>
              <a:gd name="connsiteY0" fmla="*/ 1197485 h 1197485"/>
              <a:gd name="connsiteX1" fmla="*/ 6244894 w 6263905"/>
              <a:gd name="connsiteY1" fmla="*/ 0 h 1197485"/>
              <a:gd name="connsiteX2" fmla="*/ 6263905 w 6263905"/>
              <a:gd name="connsiteY2" fmla="*/ 668601 h 1197485"/>
              <a:gd name="connsiteX3" fmla="*/ 6254400 w 6263905"/>
              <a:gd name="connsiteY3" fmla="*/ 659566 h 1197485"/>
              <a:gd name="connsiteX4" fmla="*/ 0 w 6263905"/>
              <a:gd name="connsiteY4" fmla="*/ 1197485 h 1197485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7309477 w 7318982"/>
              <a:gd name="connsiteY3" fmla="*/ 659566 h 673446"/>
              <a:gd name="connsiteX4" fmla="*/ 0 w 7318982"/>
              <a:gd name="connsiteY4" fmla="*/ 673446 h 673446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0 w 7318982"/>
              <a:gd name="connsiteY3" fmla="*/ 673446 h 673446"/>
              <a:gd name="connsiteX0" fmla="*/ 0 w 7318982"/>
              <a:gd name="connsiteY0" fmla="*/ 526624 h 526624"/>
              <a:gd name="connsiteX1" fmla="*/ 7166898 w 7318982"/>
              <a:gd name="connsiteY1" fmla="*/ 0 h 526624"/>
              <a:gd name="connsiteX2" fmla="*/ 7318982 w 7318982"/>
              <a:gd name="connsiteY2" fmla="*/ 521779 h 526624"/>
              <a:gd name="connsiteX3" fmla="*/ 0 w 7318982"/>
              <a:gd name="connsiteY3" fmla="*/ 526624 h 526624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318982 w 7323733"/>
              <a:gd name="connsiteY2" fmla="*/ 668600 h 673445"/>
              <a:gd name="connsiteX3" fmla="*/ 0 w 7323733"/>
              <a:gd name="connsiteY3" fmla="*/ 673445 h 673445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145512 w 7323733"/>
              <a:gd name="connsiteY2" fmla="*/ 352371 h 673445"/>
              <a:gd name="connsiteX3" fmla="*/ 0 w 7323733"/>
              <a:gd name="connsiteY3" fmla="*/ 673445 h 673445"/>
              <a:gd name="connsiteX0" fmla="*/ 0 w 7323733"/>
              <a:gd name="connsiteY0" fmla="*/ 673445 h 675378"/>
              <a:gd name="connsiteX1" fmla="*/ 7323733 w 7323733"/>
              <a:gd name="connsiteY1" fmla="*/ 0 h 675378"/>
              <a:gd name="connsiteX2" fmla="*/ 7318982 w 7323733"/>
              <a:gd name="connsiteY2" fmla="*/ 675378 h 675378"/>
              <a:gd name="connsiteX3" fmla="*/ 0 w 7323733"/>
              <a:gd name="connsiteY3" fmla="*/ 673445 h 675378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202544 w 7323733"/>
              <a:gd name="connsiteY2" fmla="*/ 490158 h 673445"/>
              <a:gd name="connsiteX3" fmla="*/ 0 w 7323733"/>
              <a:gd name="connsiteY3" fmla="*/ 673445 h 673445"/>
              <a:gd name="connsiteX0" fmla="*/ 0 w 7323733"/>
              <a:gd name="connsiteY0" fmla="*/ 673445 h 675379"/>
              <a:gd name="connsiteX1" fmla="*/ 7323733 w 7323733"/>
              <a:gd name="connsiteY1" fmla="*/ 0 h 675379"/>
              <a:gd name="connsiteX2" fmla="*/ 7321359 w 7323733"/>
              <a:gd name="connsiteY2" fmla="*/ 675379 h 675379"/>
              <a:gd name="connsiteX3" fmla="*/ 0 w 7323733"/>
              <a:gd name="connsiteY3" fmla="*/ 673445 h 67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3733" h="675379">
                <a:moveTo>
                  <a:pt x="0" y="673445"/>
                </a:moveTo>
                <a:lnTo>
                  <a:pt x="7323733" y="0"/>
                </a:lnTo>
                <a:cubicBezTo>
                  <a:pt x="7322149" y="222867"/>
                  <a:pt x="7322943" y="452512"/>
                  <a:pt x="7321359" y="675379"/>
                </a:cubicBezTo>
                <a:lnTo>
                  <a:pt x="0" y="673445"/>
                </a:lnTo>
                <a:close/>
              </a:path>
            </a:pathLst>
          </a:custGeom>
          <a:gradFill>
            <a:gsLst>
              <a:gs pos="28000">
                <a:schemeClr val="accent3"/>
              </a:gs>
              <a:gs pos="40000">
                <a:schemeClr val="accent3">
                  <a:lumMod val="40000"/>
                  <a:lumOff val="60000"/>
                </a:schemeClr>
              </a:gs>
              <a:gs pos="48000">
                <a:schemeClr val="accent3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-196" y="5412337"/>
            <a:ext cx="7605568" cy="927910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5568" h="927910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7225392" y="927910"/>
                </a:lnTo>
                <a:lnTo>
                  <a:pt x="7605568" y="897732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1680725" y="6116507"/>
            <a:ext cx="7465656" cy="741493"/>
          </a:xfrm>
          <a:custGeom>
            <a:avLst/>
            <a:gdLst>
              <a:gd name="connsiteX0" fmla="*/ 7408506 w 7408506"/>
              <a:gd name="connsiteY0" fmla="*/ 0 h 755780"/>
              <a:gd name="connsiteX1" fmla="*/ 0 w 7408506"/>
              <a:gd name="connsiteY1" fmla="*/ 755780 h 755780"/>
              <a:gd name="connsiteX2" fmla="*/ 662473 w 7408506"/>
              <a:gd name="connsiteY2" fmla="*/ 755780 h 755780"/>
              <a:gd name="connsiteX3" fmla="*/ 7408506 w 7408506"/>
              <a:gd name="connsiteY3" fmla="*/ 74645 h 755780"/>
              <a:gd name="connsiteX4" fmla="*/ 7408506 w 7408506"/>
              <a:gd name="connsiteY4" fmla="*/ 0 h 755780"/>
              <a:gd name="connsiteX0" fmla="*/ 6958449 w 6958449"/>
              <a:gd name="connsiteY0" fmla="*/ 0 h 755780"/>
              <a:gd name="connsiteX1" fmla="*/ 0 w 6958449"/>
              <a:gd name="connsiteY1" fmla="*/ 712918 h 755780"/>
              <a:gd name="connsiteX2" fmla="*/ 212416 w 6958449"/>
              <a:gd name="connsiteY2" fmla="*/ 755780 h 755780"/>
              <a:gd name="connsiteX3" fmla="*/ 6958449 w 6958449"/>
              <a:gd name="connsiteY3" fmla="*/ 74645 h 755780"/>
              <a:gd name="connsiteX4" fmla="*/ 6958449 w 6958449"/>
              <a:gd name="connsiteY4" fmla="*/ 0 h 755780"/>
              <a:gd name="connsiteX0" fmla="*/ 6958449 w 6958449"/>
              <a:gd name="connsiteY0" fmla="*/ 0 h 712918"/>
              <a:gd name="connsiteX1" fmla="*/ 0 w 6958449"/>
              <a:gd name="connsiteY1" fmla="*/ 712918 h 712918"/>
              <a:gd name="connsiteX2" fmla="*/ 302903 w 6958449"/>
              <a:gd name="connsiteY2" fmla="*/ 705774 h 712918"/>
              <a:gd name="connsiteX3" fmla="*/ 6958449 w 6958449"/>
              <a:gd name="connsiteY3" fmla="*/ 74645 h 712918"/>
              <a:gd name="connsiteX4" fmla="*/ 6958449 w 6958449"/>
              <a:gd name="connsiteY4" fmla="*/ 0 h 712918"/>
              <a:gd name="connsiteX0" fmla="*/ 6958449 w 6958449"/>
              <a:gd name="connsiteY0" fmla="*/ 0 h 741492"/>
              <a:gd name="connsiteX1" fmla="*/ 0 w 6958449"/>
              <a:gd name="connsiteY1" fmla="*/ 712918 h 741492"/>
              <a:gd name="connsiteX2" fmla="*/ 248134 w 6958449"/>
              <a:gd name="connsiteY2" fmla="*/ 741492 h 741492"/>
              <a:gd name="connsiteX3" fmla="*/ 6958449 w 6958449"/>
              <a:gd name="connsiteY3" fmla="*/ 74645 h 741492"/>
              <a:gd name="connsiteX4" fmla="*/ 6958449 w 6958449"/>
              <a:gd name="connsiteY4" fmla="*/ 0 h 741492"/>
              <a:gd name="connsiteX0" fmla="*/ 7465656 w 7465656"/>
              <a:gd name="connsiteY0" fmla="*/ 0 h 741493"/>
              <a:gd name="connsiteX1" fmla="*/ 0 w 7465656"/>
              <a:gd name="connsiteY1" fmla="*/ 741493 h 741493"/>
              <a:gd name="connsiteX2" fmla="*/ 755341 w 7465656"/>
              <a:gd name="connsiteY2" fmla="*/ 741492 h 741493"/>
              <a:gd name="connsiteX3" fmla="*/ 7465656 w 7465656"/>
              <a:gd name="connsiteY3" fmla="*/ 74645 h 741493"/>
              <a:gd name="connsiteX4" fmla="*/ 7465656 w 7465656"/>
              <a:gd name="connsiteY4" fmla="*/ 0 h 741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656" h="741493">
                <a:moveTo>
                  <a:pt x="7465656" y="0"/>
                </a:moveTo>
                <a:lnTo>
                  <a:pt x="0" y="741493"/>
                </a:lnTo>
                <a:lnTo>
                  <a:pt x="755341" y="741492"/>
                </a:lnTo>
                <a:lnTo>
                  <a:pt x="7465656" y="74645"/>
                </a:lnTo>
                <a:lnTo>
                  <a:pt x="746565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8E391-7C18-4904-8055-5311D0676F32}" type="datetimeFigureOut">
              <a:rPr lang="en-US" smtClean="0"/>
              <a:t>11/20/2019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C6F67-30AF-4F04-976A-1F1890A1FF9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0" y="5457825"/>
            <a:ext cx="7239000" cy="140017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1823096 w 7415827"/>
              <a:gd name="connsiteY2" fmla="*/ 1571625 h 1571625"/>
              <a:gd name="connsiteX3" fmla="*/ 0 w 7415827"/>
              <a:gd name="connsiteY3" fmla="*/ 1571625 h 1571625"/>
              <a:gd name="connsiteX4" fmla="*/ 0 w 7415827"/>
              <a:gd name="connsiteY4" fmla="*/ 0 h 1571625"/>
              <a:gd name="connsiteX0" fmla="*/ 0 w 7216426"/>
              <a:gd name="connsiteY0" fmla="*/ 0 h 1571625"/>
              <a:gd name="connsiteX1" fmla="*/ 7216426 w 7216426"/>
              <a:gd name="connsiteY1" fmla="*/ 1038225 h 1571625"/>
              <a:gd name="connsiteX2" fmla="*/ 1823096 w 7216426"/>
              <a:gd name="connsiteY2" fmla="*/ 1571625 h 1571625"/>
              <a:gd name="connsiteX3" fmla="*/ 0 w 7216426"/>
              <a:gd name="connsiteY3" fmla="*/ 1571625 h 1571625"/>
              <a:gd name="connsiteX4" fmla="*/ 0 w 7216426"/>
              <a:gd name="connsiteY4" fmla="*/ 0 h 1571625"/>
              <a:gd name="connsiteX0" fmla="*/ 0 w 7216426"/>
              <a:gd name="connsiteY0" fmla="*/ 0 h 914400"/>
              <a:gd name="connsiteX1" fmla="*/ 7216426 w 7216426"/>
              <a:gd name="connsiteY1" fmla="*/ 381000 h 914400"/>
              <a:gd name="connsiteX2" fmla="*/ 1823096 w 7216426"/>
              <a:gd name="connsiteY2" fmla="*/ 914400 h 914400"/>
              <a:gd name="connsiteX3" fmla="*/ 0 w 7216426"/>
              <a:gd name="connsiteY3" fmla="*/ 914400 h 914400"/>
              <a:gd name="connsiteX4" fmla="*/ 0 w 7216426"/>
              <a:gd name="connsiteY4" fmla="*/ 0 h 914400"/>
              <a:gd name="connsiteX0" fmla="*/ 0 w 7216426"/>
              <a:gd name="connsiteY0" fmla="*/ 0 h 1400175"/>
              <a:gd name="connsiteX1" fmla="*/ 7216426 w 7216426"/>
              <a:gd name="connsiteY1" fmla="*/ 866775 h 1400175"/>
              <a:gd name="connsiteX2" fmla="*/ 1823096 w 7216426"/>
              <a:gd name="connsiteY2" fmla="*/ 1400175 h 1400175"/>
              <a:gd name="connsiteX3" fmla="*/ 0 w 7216426"/>
              <a:gd name="connsiteY3" fmla="*/ 1400175 h 1400175"/>
              <a:gd name="connsiteX4" fmla="*/ 0 w 7216426"/>
              <a:gd name="connsiteY4" fmla="*/ 0 h 140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16426" h="1400175">
                <a:moveTo>
                  <a:pt x="0" y="0"/>
                </a:moveTo>
                <a:lnTo>
                  <a:pt x="7216426" y="866775"/>
                </a:lnTo>
                <a:lnTo>
                  <a:pt x="1823096" y="1400175"/>
                </a:lnTo>
                <a:lnTo>
                  <a:pt x="0" y="140017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52000">
                <a:schemeClr val="accent1">
                  <a:lumMod val="40000"/>
                  <a:lumOff val="60000"/>
                </a:schemeClr>
              </a:gs>
              <a:gs pos="66000">
                <a:schemeClr val="accent1"/>
              </a:gs>
            </a:gsLst>
            <a:lin ang="166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1807389" y="6148043"/>
            <a:ext cx="7338991" cy="711996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176512 h 433687"/>
              <a:gd name="connsiteX1" fmla="*/ 8782802 w 9144000"/>
              <a:gd name="connsiteY1" fmla="*/ 0 h 433687"/>
              <a:gd name="connsiteX2" fmla="*/ 9144000 w 9144000"/>
              <a:gd name="connsiteY2" fmla="*/ 433687 h 433687"/>
              <a:gd name="connsiteX3" fmla="*/ 9134495 w 9144000"/>
              <a:gd name="connsiteY3" fmla="*/ 424652 h 433687"/>
              <a:gd name="connsiteX4" fmla="*/ 0 w 9144000"/>
              <a:gd name="connsiteY4" fmla="*/ 424162 h 433687"/>
              <a:gd name="connsiteX5" fmla="*/ 20 w 9144000"/>
              <a:gd name="connsiteY5" fmla="*/ 176512 h 433687"/>
              <a:gd name="connsiteX0" fmla="*/ 20 w 9144000"/>
              <a:gd name="connsiteY0" fmla="*/ 411426 h 668601"/>
              <a:gd name="connsiteX1" fmla="*/ 9124989 w 9144000"/>
              <a:gd name="connsiteY1" fmla="*/ 0 h 668601"/>
              <a:gd name="connsiteX2" fmla="*/ 9144000 w 9144000"/>
              <a:gd name="connsiteY2" fmla="*/ 668601 h 668601"/>
              <a:gd name="connsiteX3" fmla="*/ 9134495 w 9144000"/>
              <a:gd name="connsiteY3" fmla="*/ 659566 h 668601"/>
              <a:gd name="connsiteX4" fmla="*/ 0 w 9144000"/>
              <a:gd name="connsiteY4" fmla="*/ 659076 h 668601"/>
              <a:gd name="connsiteX5" fmla="*/ 20 w 9144000"/>
              <a:gd name="connsiteY5" fmla="*/ 411426 h 668601"/>
              <a:gd name="connsiteX0" fmla="*/ 20 w 9144000"/>
              <a:gd name="connsiteY0" fmla="*/ 998711 h 1081261"/>
              <a:gd name="connsiteX1" fmla="*/ 9124989 w 9144000"/>
              <a:gd name="connsiteY1" fmla="*/ 0 h 1081261"/>
              <a:gd name="connsiteX2" fmla="*/ 9144000 w 9144000"/>
              <a:gd name="connsiteY2" fmla="*/ 668601 h 1081261"/>
              <a:gd name="connsiteX3" fmla="*/ 9134495 w 9144000"/>
              <a:gd name="connsiteY3" fmla="*/ 659566 h 1081261"/>
              <a:gd name="connsiteX4" fmla="*/ 0 w 9144000"/>
              <a:gd name="connsiteY4" fmla="*/ 659076 h 1081261"/>
              <a:gd name="connsiteX5" fmla="*/ 20 w 9144000"/>
              <a:gd name="connsiteY5" fmla="*/ 998711 h 1081261"/>
              <a:gd name="connsiteX0" fmla="*/ 2243247 w 9144000"/>
              <a:gd name="connsiteY0" fmla="*/ 619235 h 701785"/>
              <a:gd name="connsiteX1" fmla="*/ 9124989 w 9144000"/>
              <a:gd name="connsiteY1" fmla="*/ 0 h 701785"/>
              <a:gd name="connsiteX2" fmla="*/ 9144000 w 9144000"/>
              <a:gd name="connsiteY2" fmla="*/ 668601 h 701785"/>
              <a:gd name="connsiteX3" fmla="*/ 9134495 w 9144000"/>
              <a:gd name="connsiteY3" fmla="*/ 659566 h 701785"/>
              <a:gd name="connsiteX4" fmla="*/ 0 w 9144000"/>
              <a:gd name="connsiteY4" fmla="*/ 659076 h 701785"/>
              <a:gd name="connsiteX5" fmla="*/ 2243247 w 9144000"/>
              <a:gd name="connsiteY5" fmla="*/ 619235 h 701785"/>
              <a:gd name="connsiteX0" fmla="*/ 7 w 6900760"/>
              <a:gd name="connsiteY0" fmla="*/ 619235 h 1354783"/>
              <a:gd name="connsiteX1" fmla="*/ 6881749 w 6900760"/>
              <a:gd name="connsiteY1" fmla="*/ 0 h 1354783"/>
              <a:gd name="connsiteX2" fmla="*/ 6900760 w 6900760"/>
              <a:gd name="connsiteY2" fmla="*/ 668601 h 1354783"/>
              <a:gd name="connsiteX3" fmla="*/ 6891255 w 6900760"/>
              <a:gd name="connsiteY3" fmla="*/ 659566 h 1354783"/>
              <a:gd name="connsiteX4" fmla="*/ 684361 w 6900760"/>
              <a:gd name="connsiteY4" fmla="*/ 1354783 h 1354783"/>
              <a:gd name="connsiteX5" fmla="*/ 7 w 6900760"/>
              <a:gd name="connsiteY5" fmla="*/ 619235 h 1354783"/>
              <a:gd name="connsiteX0" fmla="*/ 0 w 6900753"/>
              <a:gd name="connsiteY0" fmla="*/ 619235 h 668601"/>
              <a:gd name="connsiteX1" fmla="*/ 6881742 w 6900753"/>
              <a:gd name="connsiteY1" fmla="*/ 0 h 668601"/>
              <a:gd name="connsiteX2" fmla="*/ 6900753 w 6900753"/>
              <a:gd name="connsiteY2" fmla="*/ 668601 h 668601"/>
              <a:gd name="connsiteX3" fmla="*/ 6891248 w 6900753"/>
              <a:gd name="connsiteY3" fmla="*/ 659566 h 668601"/>
              <a:gd name="connsiteX4" fmla="*/ 0 w 6900753"/>
              <a:gd name="connsiteY4" fmla="*/ 619235 h 668601"/>
              <a:gd name="connsiteX0" fmla="*/ 0 w 6263905"/>
              <a:gd name="connsiteY0" fmla="*/ 1197485 h 1197485"/>
              <a:gd name="connsiteX1" fmla="*/ 6244894 w 6263905"/>
              <a:gd name="connsiteY1" fmla="*/ 0 h 1197485"/>
              <a:gd name="connsiteX2" fmla="*/ 6263905 w 6263905"/>
              <a:gd name="connsiteY2" fmla="*/ 668601 h 1197485"/>
              <a:gd name="connsiteX3" fmla="*/ 6254400 w 6263905"/>
              <a:gd name="connsiteY3" fmla="*/ 659566 h 1197485"/>
              <a:gd name="connsiteX4" fmla="*/ 0 w 6263905"/>
              <a:gd name="connsiteY4" fmla="*/ 1197485 h 1197485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7309477 w 7318982"/>
              <a:gd name="connsiteY3" fmla="*/ 659566 h 673446"/>
              <a:gd name="connsiteX4" fmla="*/ 0 w 7318982"/>
              <a:gd name="connsiteY4" fmla="*/ 673446 h 673446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0 w 7318982"/>
              <a:gd name="connsiteY3" fmla="*/ 673446 h 673446"/>
              <a:gd name="connsiteX0" fmla="*/ 0 w 7318982"/>
              <a:gd name="connsiteY0" fmla="*/ 526624 h 526624"/>
              <a:gd name="connsiteX1" fmla="*/ 7166898 w 7318982"/>
              <a:gd name="connsiteY1" fmla="*/ 0 h 526624"/>
              <a:gd name="connsiteX2" fmla="*/ 7318982 w 7318982"/>
              <a:gd name="connsiteY2" fmla="*/ 521779 h 526624"/>
              <a:gd name="connsiteX3" fmla="*/ 0 w 7318982"/>
              <a:gd name="connsiteY3" fmla="*/ 526624 h 526624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318982 w 7323733"/>
              <a:gd name="connsiteY2" fmla="*/ 668600 h 673445"/>
              <a:gd name="connsiteX3" fmla="*/ 0 w 7323733"/>
              <a:gd name="connsiteY3" fmla="*/ 673445 h 673445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145512 w 7323733"/>
              <a:gd name="connsiteY2" fmla="*/ 352371 h 673445"/>
              <a:gd name="connsiteX3" fmla="*/ 0 w 7323733"/>
              <a:gd name="connsiteY3" fmla="*/ 673445 h 673445"/>
              <a:gd name="connsiteX0" fmla="*/ 0 w 7323733"/>
              <a:gd name="connsiteY0" fmla="*/ 673445 h 675378"/>
              <a:gd name="connsiteX1" fmla="*/ 7323733 w 7323733"/>
              <a:gd name="connsiteY1" fmla="*/ 0 h 675378"/>
              <a:gd name="connsiteX2" fmla="*/ 7318982 w 7323733"/>
              <a:gd name="connsiteY2" fmla="*/ 675378 h 675378"/>
              <a:gd name="connsiteX3" fmla="*/ 0 w 7323733"/>
              <a:gd name="connsiteY3" fmla="*/ 673445 h 675378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202544 w 7323733"/>
              <a:gd name="connsiteY2" fmla="*/ 490158 h 673445"/>
              <a:gd name="connsiteX3" fmla="*/ 0 w 7323733"/>
              <a:gd name="connsiteY3" fmla="*/ 673445 h 673445"/>
              <a:gd name="connsiteX0" fmla="*/ 0 w 7323733"/>
              <a:gd name="connsiteY0" fmla="*/ 673445 h 675379"/>
              <a:gd name="connsiteX1" fmla="*/ 7323733 w 7323733"/>
              <a:gd name="connsiteY1" fmla="*/ 0 h 675379"/>
              <a:gd name="connsiteX2" fmla="*/ 7321359 w 7323733"/>
              <a:gd name="connsiteY2" fmla="*/ 675379 h 675379"/>
              <a:gd name="connsiteX3" fmla="*/ 0 w 7323733"/>
              <a:gd name="connsiteY3" fmla="*/ 673445 h 67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3733" h="675379">
                <a:moveTo>
                  <a:pt x="0" y="673445"/>
                </a:moveTo>
                <a:lnTo>
                  <a:pt x="7323733" y="0"/>
                </a:lnTo>
                <a:cubicBezTo>
                  <a:pt x="7322149" y="222867"/>
                  <a:pt x="7322943" y="452512"/>
                  <a:pt x="7321359" y="675379"/>
                </a:cubicBezTo>
                <a:lnTo>
                  <a:pt x="0" y="673445"/>
                </a:lnTo>
                <a:close/>
              </a:path>
            </a:pathLst>
          </a:custGeom>
          <a:gradFill>
            <a:gsLst>
              <a:gs pos="28000">
                <a:schemeClr val="accent3"/>
              </a:gs>
              <a:gs pos="40000">
                <a:schemeClr val="accent3">
                  <a:lumMod val="40000"/>
                  <a:lumOff val="60000"/>
                </a:schemeClr>
              </a:gs>
              <a:gs pos="48000">
                <a:schemeClr val="accent3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1"/>
            <a:ext cx="7772400" cy="3733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Freeform 8"/>
          <p:cNvSpPr/>
          <p:nvPr/>
        </p:nvSpPr>
        <p:spPr>
          <a:xfrm>
            <a:off x="-196" y="5412337"/>
            <a:ext cx="7605568" cy="927910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5568" h="927910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7225392" y="927910"/>
                </a:lnTo>
                <a:lnTo>
                  <a:pt x="7605568" y="897732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1680725" y="6116507"/>
            <a:ext cx="7465656" cy="741493"/>
          </a:xfrm>
          <a:custGeom>
            <a:avLst/>
            <a:gdLst>
              <a:gd name="connsiteX0" fmla="*/ 7408506 w 7408506"/>
              <a:gd name="connsiteY0" fmla="*/ 0 h 755780"/>
              <a:gd name="connsiteX1" fmla="*/ 0 w 7408506"/>
              <a:gd name="connsiteY1" fmla="*/ 755780 h 755780"/>
              <a:gd name="connsiteX2" fmla="*/ 662473 w 7408506"/>
              <a:gd name="connsiteY2" fmla="*/ 755780 h 755780"/>
              <a:gd name="connsiteX3" fmla="*/ 7408506 w 7408506"/>
              <a:gd name="connsiteY3" fmla="*/ 74645 h 755780"/>
              <a:gd name="connsiteX4" fmla="*/ 7408506 w 7408506"/>
              <a:gd name="connsiteY4" fmla="*/ 0 h 755780"/>
              <a:gd name="connsiteX0" fmla="*/ 6958449 w 6958449"/>
              <a:gd name="connsiteY0" fmla="*/ 0 h 755780"/>
              <a:gd name="connsiteX1" fmla="*/ 0 w 6958449"/>
              <a:gd name="connsiteY1" fmla="*/ 712918 h 755780"/>
              <a:gd name="connsiteX2" fmla="*/ 212416 w 6958449"/>
              <a:gd name="connsiteY2" fmla="*/ 755780 h 755780"/>
              <a:gd name="connsiteX3" fmla="*/ 6958449 w 6958449"/>
              <a:gd name="connsiteY3" fmla="*/ 74645 h 755780"/>
              <a:gd name="connsiteX4" fmla="*/ 6958449 w 6958449"/>
              <a:gd name="connsiteY4" fmla="*/ 0 h 755780"/>
              <a:gd name="connsiteX0" fmla="*/ 6958449 w 6958449"/>
              <a:gd name="connsiteY0" fmla="*/ 0 h 712918"/>
              <a:gd name="connsiteX1" fmla="*/ 0 w 6958449"/>
              <a:gd name="connsiteY1" fmla="*/ 712918 h 712918"/>
              <a:gd name="connsiteX2" fmla="*/ 302903 w 6958449"/>
              <a:gd name="connsiteY2" fmla="*/ 705774 h 712918"/>
              <a:gd name="connsiteX3" fmla="*/ 6958449 w 6958449"/>
              <a:gd name="connsiteY3" fmla="*/ 74645 h 712918"/>
              <a:gd name="connsiteX4" fmla="*/ 6958449 w 6958449"/>
              <a:gd name="connsiteY4" fmla="*/ 0 h 712918"/>
              <a:gd name="connsiteX0" fmla="*/ 6958449 w 6958449"/>
              <a:gd name="connsiteY0" fmla="*/ 0 h 741492"/>
              <a:gd name="connsiteX1" fmla="*/ 0 w 6958449"/>
              <a:gd name="connsiteY1" fmla="*/ 712918 h 741492"/>
              <a:gd name="connsiteX2" fmla="*/ 248134 w 6958449"/>
              <a:gd name="connsiteY2" fmla="*/ 741492 h 741492"/>
              <a:gd name="connsiteX3" fmla="*/ 6958449 w 6958449"/>
              <a:gd name="connsiteY3" fmla="*/ 74645 h 741492"/>
              <a:gd name="connsiteX4" fmla="*/ 6958449 w 6958449"/>
              <a:gd name="connsiteY4" fmla="*/ 0 h 741492"/>
              <a:gd name="connsiteX0" fmla="*/ 7465656 w 7465656"/>
              <a:gd name="connsiteY0" fmla="*/ 0 h 741493"/>
              <a:gd name="connsiteX1" fmla="*/ 0 w 7465656"/>
              <a:gd name="connsiteY1" fmla="*/ 741493 h 741493"/>
              <a:gd name="connsiteX2" fmla="*/ 755341 w 7465656"/>
              <a:gd name="connsiteY2" fmla="*/ 741492 h 741493"/>
              <a:gd name="connsiteX3" fmla="*/ 7465656 w 7465656"/>
              <a:gd name="connsiteY3" fmla="*/ 74645 h 741493"/>
              <a:gd name="connsiteX4" fmla="*/ 7465656 w 7465656"/>
              <a:gd name="connsiteY4" fmla="*/ 0 h 741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656" h="741493">
                <a:moveTo>
                  <a:pt x="7465656" y="0"/>
                </a:moveTo>
                <a:lnTo>
                  <a:pt x="0" y="741493"/>
                </a:lnTo>
                <a:lnTo>
                  <a:pt x="755341" y="741492"/>
                </a:lnTo>
                <a:lnTo>
                  <a:pt x="7465656" y="74645"/>
                </a:lnTo>
                <a:lnTo>
                  <a:pt x="746565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8E391-7C18-4904-8055-5311D0676F32}" type="datetimeFigureOut">
              <a:rPr lang="en-US" smtClean="0"/>
              <a:t>11/20/2019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C6F67-30AF-4F04-976A-1F1890A1FF9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0" y="5545932"/>
            <a:ext cx="9146383" cy="1314449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33337 h 1214437"/>
              <a:gd name="connsiteX1" fmla="*/ 6305550 w 9134475"/>
              <a:gd name="connsiteY1" fmla="*/ 1100137 h 1214437"/>
              <a:gd name="connsiteX2" fmla="*/ 9044270 w 9134475"/>
              <a:gd name="connsiteY2" fmla="*/ 0 h 1214437"/>
              <a:gd name="connsiteX3" fmla="*/ 9134475 w 9134475"/>
              <a:gd name="connsiteY3" fmla="*/ 1214437 h 1214437"/>
              <a:gd name="connsiteX4" fmla="*/ 0 w 9134475"/>
              <a:gd name="connsiteY4" fmla="*/ 1214437 h 1214437"/>
              <a:gd name="connsiteX5" fmla="*/ 0 w 9134475"/>
              <a:gd name="connsiteY5" fmla="*/ 33337 h 1214437"/>
              <a:gd name="connsiteX0" fmla="*/ 0 w 9134475"/>
              <a:gd name="connsiteY0" fmla="*/ 130968 h 1312068"/>
              <a:gd name="connsiteX1" fmla="*/ 6305550 w 9134475"/>
              <a:gd name="connsiteY1" fmla="*/ 1197768 h 1312068"/>
              <a:gd name="connsiteX2" fmla="*/ 9113111 w 9134475"/>
              <a:gd name="connsiteY2" fmla="*/ 0 h 1312068"/>
              <a:gd name="connsiteX3" fmla="*/ 9134475 w 9134475"/>
              <a:gd name="connsiteY3" fmla="*/ 1312068 h 1312068"/>
              <a:gd name="connsiteX4" fmla="*/ 0 w 9134475"/>
              <a:gd name="connsiteY4" fmla="*/ 1312068 h 1312068"/>
              <a:gd name="connsiteX5" fmla="*/ 0 w 9134475"/>
              <a:gd name="connsiteY5" fmla="*/ 130968 h 1312068"/>
              <a:gd name="connsiteX0" fmla="*/ 0 w 9113111"/>
              <a:gd name="connsiteY0" fmla="*/ 130968 h 1312068"/>
              <a:gd name="connsiteX1" fmla="*/ 6305550 w 9113111"/>
              <a:gd name="connsiteY1" fmla="*/ 1197768 h 1312068"/>
              <a:gd name="connsiteX2" fmla="*/ 9113111 w 9113111"/>
              <a:gd name="connsiteY2" fmla="*/ 0 h 1312068"/>
              <a:gd name="connsiteX3" fmla="*/ 8958813 w 9113111"/>
              <a:gd name="connsiteY3" fmla="*/ 1009649 h 1312068"/>
              <a:gd name="connsiteX4" fmla="*/ 0 w 9113111"/>
              <a:gd name="connsiteY4" fmla="*/ 1312068 h 1312068"/>
              <a:gd name="connsiteX5" fmla="*/ 0 w 9113111"/>
              <a:gd name="connsiteY5" fmla="*/ 130968 h 1312068"/>
              <a:gd name="connsiteX0" fmla="*/ 0 w 9117860"/>
              <a:gd name="connsiteY0" fmla="*/ 130968 h 1314449"/>
              <a:gd name="connsiteX1" fmla="*/ 6305550 w 9117860"/>
              <a:gd name="connsiteY1" fmla="*/ 1197768 h 1314449"/>
              <a:gd name="connsiteX2" fmla="*/ 9113111 w 9117860"/>
              <a:gd name="connsiteY2" fmla="*/ 0 h 1314449"/>
              <a:gd name="connsiteX3" fmla="*/ 9117860 w 9117860"/>
              <a:gd name="connsiteY3" fmla="*/ 1314449 h 1314449"/>
              <a:gd name="connsiteX4" fmla="*/ 0 w 9117860"/>
              <a:gd name="connsiteY4" fmla="*/ 1312068 h 1314449"/>
              <a:gd name="connsiteX5" fmla="*/ 0 w 9117860"/>
              <a:gd name="connsiteY5" fmla="*/ 130968 h 1314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17860" h="1314449">
                <a:moveTo>
                  <a:pt x="0" y="130968"/>
                </a:moveTo>
                <a:lnTo>
                  <a:pt x="6305550" y="1197768"/>
                </a:lnTo>
                <a:lnTo>
                  <a:pt x="9113111" y="0"/>
                </a:lnTo>
                <a:lnTo>
                  <a:pt x="9117860" y="1314449"/>
                </a:lnTo>
                <a:lnTo>
                  <a:pt x="0" y="1312068"/>
                </a:lnTo>
                <a:lnTo>
                  <a:pt x="0" y="130968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40000"/>
                  <a:lumOff val="60000"/>
                </a:schemeClr>
              </a:gs>
              <a:gs pos="5000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>
              <a:lnSpc>
                <a:spcPct val="100000"/>
              </a:lnSpc>
            </a:pPr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-76" y="5293518"/>
            <a:ext cx="9144093" cy="1443038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355114 w 9144000"/>
              <a:gd name="connsiteY0" fmla="*/ 0 h 1562100"/>
              <a:gd name="connsiteX1" fmla="*/ 9144000 w 9144000"/>
              <a:gd name="connsiteY1" fmla="*/ 104775 h 1562100"/>
              <a:gd name="connsiteX2" fmla="*/ 9144000 w 9144000"/>
              <a:gd name="connsiteY2" fmla="*/ 361950 h 1562100"/>
              <a:gd name="connsiteX3" fmla="*/ 6334125 w 9144000"/>
              <a:gd name="connsiteY3" fmla="*/ 1562100 h 1562100"/>
              <a:gd name="connsiteX4" fmla="*/ 0 w 9144000"/>
              <a:gd name="connsiteY4" fmla="*/ 495300 h 1562100"/>
              <a:gd name="connsiteX5" fmla="*/ 355114 w 9144000"/>
              <a:gd name="connsiteY5" fmla="*/ 0 h 1562100"/>
              <a:gd name="connsiteX0" fmla="*/ 411923 w 9144000"/>
              <a:gd name="connsiteY0" fmla="*/ 83344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411923 w 9144000"/>
              <a:gd name="connsiteY5" fmla="*/ 83344 h 1457325"/>
              <a:gd name="connsiteX0" fmla="*/ 28462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8462 w 9144000"/>
              <a:gd name="connsiteY5" fmla="*/ 9525 h 1457325"/>
              <a:gd name="connsiteX0" fmla="*/ 108942 w 9144000"/>
              <a:gd name="connsiteY0" fmla="*/ 10477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108942 w 9144000"/>
              <a:gd name="connsiteY5" fmla="*/ 104775 h 1457325"/>
              <a:gd name="connsiteX0" fmla="*/ 26095 w 9144000"/>
              <a:gd name="connsiteY0" fmla="*/ 14288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6095 w 9144000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12977 w 9117905"/>
              <a:gd name="connsiteY4" fmla="*/ 311944 h 1457325"/>
              <a:gd name="connsiteX5" fmla="*/ 0 w 9117905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310 w 9117905"/>
              <a:gd name="connsiteY4" fmla="*/ 376237 h 1457325"/>
              <a:gd name="connsiteX5" fmla="*/ 0 w 9117905"/>
              <a:gd name="connsiteY5" fmla="*/ 14288 h 1457325"/>
              <a:gd name="connsiteX0" fmla="*/ 0 w 9117905"/>
              <a:gd name="connsiteY0" fmla="*/ 14288 h 1531144"/>
              <a:gd name="connsiteX1" fmla="*/ 9117905 w 9117905"/>
              <a:gd name="connsiteY1" fmla="*/ 0 h 1531144"/>
              <a:gd name="connsiteX2" fmla="*/ 9117905 w 9117905"/>
              <a:gd name="connsiteY2" fmla="*/ 257175 h 1531144"/>
              <a:gd name="connsiteX3" fmla="*/ 6308030 w 9117905"/>
              <a:gd name="connsiteY3" fmla="*/ 1531144 h 1531144"/>
              <a:gd name="connsiteX4" fmla="*/ 2310 w 9117905"/>
              <a:gd name="connsiteY4" fmla="*/ 376237 h 1531144"/>
              <a:gd name="connsiteX5" fmla="*/ 0 w 9117905"/>
              <a:gd name="connsiteY5" fmla="*/ 14288 h 1531144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17905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8994819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06070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06070"/>
              <a:gd name="connsiteY0" fmla="*/ 0 h 1435893"/>
              <a:gd name="connsiteX1" fmla="*/ 9013755 w 9106070"/>
              <a:gd name="connsiteY1" fmla="*/ 97630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2 h 1435895"/>
              <a:gd name="connsiteX1" fmla="*/ 9096602 w 9106070"/>
              <a:gd name="connsiteY1" fmla="*/ 0 h 1435895"/>
              <a:gd name="connsiteX2" fmla="*/ 9106070 w 9106070"/>
              <a:gd name="connsiteY2" fmla="*/ 242889 h 1435895"/>
              <a:gd name="connsiteX3" fmla="*/ 6260689 w 9106070"/>
              <a:gd name="connsiteY3" fmla="*/ 1435895 h 1435895"/>
              <a:gd name="connsiteX4" fmla="*/ 2310 w 9106070"/>
              <a:gd name="connsiteY4" fmla="*/ 361951 h 1435895"/>
              <a:gd name="connsiteX5" fmla="*/ 0 w 9106070"/>
              <a:gd name="connsiteY5" fmla="*/ 2 h 1435895"/>
              <a:gd name="connsiteX0" fmla="*/ 0 w 9106070"/>
              <a:gd name="connsiteY0" fmla="*/ 0 h 1435893"/>
              <a:gd name="connsiteX1" fmla="*/ 8973515 w 9106070"/>
              <a:gd name="connsiteY1" fmla="*/ 123823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7145 h 1443038"/>
              <a:gd name="connsiteX1" fmla="*/ 9089499 w 9106070"/>
              <a:gd name="connsiteY1" fmla="*/ 0 h 1443038"/>
              <a:gd name="connsiteX2" fmla="*/ 9106070 w 9106070"/>
              <a:gd name="connsiteY2" fmla="*/ 250032 h 1443038"/>
              <a:gd name="connsiteX3" fmla="*/ 6260689 w 9106070"/>
              <a:gd name="connsiteY3" fmla="*/ 1443038 h 1443038"/>
              <a:gd name="connsiteX4" fmla="*/ 2310 w 9106070"/>
              <a:gd name="connsiteY4" fmla="*/ 369094 h 1443038"/>
              <a:gd name="connsiteX5" fmla="*/ 0 w 9106070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23808 w 9089499"/>
              <a:gd name="connsiteY2" fmla="*/ 197644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4767 w 9089499"/>
              <a:gd name="connsiteY2" fmla="*/ 247650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82984 w 9089499"/>
              <a:gd name="connsiteY2" fmla="*/ 202406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130131 w 9089499"/>
              <a:gd name="connsiteY4" fmla="*/ 266700 h 1443038"/>
              <a:gd name="connsiteX5" fmla="*/ 0 w 9089499"/>
              <a:gd name="connsiteY5" fmla="*/ 7145 h 1443038"/>
              <a:gd name="connsiteX0" fmla="*/ 57 w 9089556"/>
              <a:gd name="connsiteY0" fmla="*/ 7145 h 1443038"/>
              <a:gd name="connsiteX1" fmla="*/ 9089556 w 9089556"/>
              <a:gd name="connsiteY1" fmla="*/ 0 h 1443038"/>
              <a:gd name="connsiteX2" fmla="*/ 9087191 w 9089556"/>
              <a:gd name="connsiteY2" fmla="*/ 254793 h 1443038"/>
              <a:gd name="connsiteX3" fmla="*/ 6260746 w 9089556"/>
              <a:gd name="connsiteY3" fmla="*/ 1443038 h 1443038"/>
              <a:gd name="connsiteX4" fmla="*/ 0 w 9089556"/>
              <a:gd name="connsiteY4" fmla="*/ 366713 h 1443038"/>
              <a:gd name="connsiteX5" fmla="*/ 57 w 9089556"/>
              <a:gd name="connsiteY5" fmla="*/ 7145 h 1443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89556" h="1443038">
                <a:moveTo>
                  <a:pt x="57" y="7145"/>
                </a:moveTo>
                <a:lnTo>
                  <a:pt x="9089556" y="0"/>
                </a:lnTo>
                <a:cubicBezTo>
                  <a:pt x="9087979" y="82550"/>
                  <a:pt x="9088768" y="172243"/>
                  <a:pt x="9087191" y="254793"/>
                </a:cubicBezTo>
                <a:lnTo>
                  <a:pt x="6260746" y="1443038"/>
                </a:lnTo>
                <a:lnTo>
                  <a:pt x="0" y="366713"/>
                </a:lnTo>
                <a:lnTo>
                  <a:pt x="57" y="7145"/>
                </a:lnTo>
                <a:close/>
              </a:path>
            </a:pathLst>
          </a:custGeom>
          <a:gradFill>
            <a:gsLst>
              <a:gs pos="0">
                <a:srgbClr val="000000"/>
              </a:gs>
              <a:gs pos="14000">
                <a:srgbClr val="333333"/>
              </a:gs>
              <a:gs pos="83000">
                <a:srgbClr val="0000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>
              <a:lnSpc>
                <a:spcPct val="100000"/>
              </a:lnSpc>
            </a:pPr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-76" y="5293518"/>
            <a:ext cx="9144093" cy="1443038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355114 w 9144000"/>
              <a:gd name="connsiteY0" fmla="*/ 0 h 1562100"/>
              <a:gd name="connsiteX1" fmla="*/ 9144000 w 9144000"/>
              <a:gd name="connsiteY1" fmla="*/ 104775 h 1562100"/>
              <a:gd name="connsiteX2" fmla="*/ 9144000 w 9144000"/>
              <a:gd name="connsiteY2" fmla="*/ 361950 h 1562100"/>
              <a:gd name="connsiteX3" fmla="*/ 6334125 w 9144000"/>
              <a:gd name="connsiteY3" fmla="*/ 1562100 h 1562100"/>
              <a:gd name="connsiteX4" fmla="*/ 0 w 9144000"/>
              <a:gd name="connsiteY4" fmla="*/ 495300 h 1562100"/>
              <a:gd name="connsiteX5" fmla="*/ 355114 w 9144000"/>
              <a:gd name="connsiteY5" fmla="*/ 0 h 1562100"/>
              <a:gd name="connsiteX0" fmla="*/ 411923 w 9144000"/>
              <a:gd name="connsiteY0" fmla="*/ 83344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411923 w 9144000"/>
              <a:gd name="connsiteY5" fmla="*/ 83344 h 1457325"/>
              <a:gd name="connsiteX0" fmla="*/ 28462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8462 w 9144000"/>
              <a:gd name="connsiteY5" fmla="*/ 9525 h 1457325"/>
              <a:gd name="connsiteX0" fmla="*/ 108942 w 9144000"/>
              <a:gd name="connsiteY0" fmla="*/ 10477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108942 w 9144000"/>
              <a:gd name="connsiteY5" fmla="*/ 104775 h 1457325"/>
              <a:gd name="connsiteX0" fmla="*/ 26095 w 9144000"/>
              <a:gd name="connsiteY0" fmla="*/ 14288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6095 w 9144000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12977 w 9117905"/>
              <a:gd name="connsiteY4" fmla="*/ 311944 h 1457325"/>
              <a:gd name="connsiteX5" fmla="*/ 0 w 9117905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310 w 9117905"/>
              <a:gd name="connsiteY4" fmla="*/ 376237 h 1457325"/>
              <a:gd name="connsiteX5" fmla="*/ 0 w 9117905"/>
              <a:gd name="connsiteY5" fmla="*/ 14288 h 1457325"/>
              <a:gd name="connsiteX0" fmla="*/ 0 w 9117905"/>
              <a:gd name="connsiteY0" fmla="*/ 14288 h 1531144"/>
              <a:gd name="connsiteX1" fmla="*/ 9117905 w 9117905"/>
              <a:gd name="connsiteY1" fmla="*/ 0 h 1531144"/>
              <a:gd name="connsiteX2" fmla="*/ 9117905 w 9117905"/>
              <a:gd name="connsiteY2" fmla="*/ 257175 h 1531144"/>
              <a:gd name="connsiteX3" fmla="*/ 6308030 w 9117905"/>
              <a:gd name="connsiteY3" fmla="*/ 1531144 h 1531144"/>
              <a:gd name="connsiteX4" fmla="*/ 2310 w 9117905"/>
              <a:gd name="connsiteY4" fmla="*/ 376237 h 1531144"/>
              <a:gd name="connsiteX5" fmla="*/ 0 w 9117905"/>
              <a:gd name="connsiteY5" fmla="*/ 14288 h 1531144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17905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8994819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06070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06070"/>
              <a:gd name="connsiteY0" fmla="*/ 0 h 1435893"/>
              <a:gd name="connsiteX1" fmla="*/ 9013755 w 9106070"/>
              <a:gd name="connsiteY1" fmla="*/ 97630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2 h 1435895"/>
              <a:gd name="connsiteX1" fmla="*/ 9096602 w 9106070"/>
              <a:gd name="connsiteY1" fmla="*/ 0 h 1435895"/>
              <a:gd name="connsiteX2" fmla="*/ 9106070 w 9106070"/>
              <a:gd name="connsiteY2" fmla="*/ 242889 h 1435895"/>
              <a:gd name="connsiteX3" fmla="*/ 6260689 w 9106070"/>
              <a:gd name="connsiteY3" fmla="*/ 1435895 h 1435895"/>
              <a:gd name="connsiteX4" fmla="*/ 2310 w 9106070"/>
              <a:gd name="connsiteY4" fmla="*/ 361951 h 1435895"/>
              <a:gd name="connsiteX5" fmla="*/ 0 w 9106070"/>
              <a:gd name="connsiteY5" fmla="*/ 2 h 1435895"/>
              <a:gd name="connsiteX0" fmla="*/ 0 w 9106070"/>
              <a:gd name="connsiteY0" fmla="*/ 0 h 1435893"/>
              <a:gd name="connsiteX1" fmla="*/ 8973515 w 9106070"/>
              <a:gd name="connsiteY1" fmla="*/ 123823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7145 h 1443038"/>
              <a:gd name="connsiteX1" fmla="*/ 9089499 w 9106070"/>
              <a:gd name="connsiteY1" fmla="*/ 0 h 1443038"/>
              <a:gd name="connsiteX2" fmla="*/ 9106070 w 9106070"/>
              <a:gd name="connsiteY2" fmla="*/ 250032 h 1443038"/>
              <a:gd name="connsiteX3" fmla="*/ 6260689 w 9106070"/>
              <a:gd name="connsiteY3" fmla="*/ 1443038 h 1443038"/>
              <a:gd name="connsiteX4" fmla="*/ 2310 w 9106070"/>
              <a:gd name="connsiteY4" fmla="*/ 369094 h 1443038"/>
              <a:gd name="connsiteX5" fmla="*/ 0 w 9106070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23808 w 9089499"/>
              <a:gd name="connsiteY2" fmla="*/ 197644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4767 w 9089499"/>
              <a:gd name="connsiteY2" fmla="*/ 247650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82984 w 9089499"/>
              <a:gd name="connsiteY2" fmla="*/ 202406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130131 w 9089499"/>
              <a:gd name="connsiteY4" fmla="*/ 266700 h 1443038"/>
              <a:gd name="connsiteX5" fmla="*/ 0 w 9089499"/>
              <a:gd name="connsiteY5" fmla="*/ 7145 h 1443038"/>
              <a:gd name="connsiteX0" fmla="*/ 57 w 9089556"/>
              <a:gd name="connsiteY0" fmla="*/ 7145 h 1443038"/>
              <a:gd name="connsiteX1" fmla="*/ 9089556 w 9089556"/>
              <a:gd name="connsiteY1" fmla="*/ 0 h 1443038"/>
              <a:gd name="connsiteX2" fmla="*/ 9087191 w 9089556"/>
              <a:gd name="connsiteY2" fmla="*/ 254793 h 1443038"/>
              <a:gd name="connsiteX3" fmla="*/ 6260746 w 9089556"/>
              <a:gd name="connsiteY3" fmla="*/ 1443038 h 1443038"/>
              <a:gd name="connsiteX4" fmla="*/ 0 w 9089556"/>
              <a:gd name="connsiteY4" fmla="*/ 366713 h 1443038"/>
              <a:gd name="connsiteX5" fmla="*/ 57 w 9089556"/>
              <a:gd name="connsiteY5" fmla="*/ 7145 h 1443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89556" h="1443038">
                <a:moveTo>
                  <a:pt x="57" y="7145"/>
                </a:moveTo>
                <a:lnTo>
                  <a:pt x="9089556" y="0"/>
                </a:lnTo>
                <a:cubicBezTo>
                  <a:pt x="9087979" y="82550"/>
                  <a:pt x="9088768" y="172243"/>
                  <a:pt x="9087191" y="254793"/>
                </a:cubicBezTo>
                <a:lnTo>
                  <a:pt x="6260746" y="1443038"/>
                </a:lnTo>
                <a:lnTo>
                  <a:pt x="0" y="366713"/>
                </a:lnTo>
                <a:lnTo>
                  <a:pt x="57" y="7145"/>
                </a:lnTo>
                <a:close/>
              </a:path>
            </a:pathLst>
          </a:custGeom>
          <a:gradFill>
            <a:gsLst>
              <a:gs pos="41000">
                <a:srgbClr val="000000">
                  <a:alpha val="0"/>
                </a:srgbClr>
              </a:gs>
              <a:gs pos="57000">
                <a:srgbClr val="4D4D4D"/>
              </a:gs>
              <a:gs pos="100000">
                <a:srgbClr val="000000">
                  <a:alpha val="0"/>
                </a:srgbClr>
              </a:gs>
            </a:gsLst>
            <a:lin ang="6000000" scaled="0"/>
          </a:gra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>
              <a:lnSpc>
                <a:spcPct val="100000"/>
              </a:lnSpc>
            </a:pPr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33787"/>
            <a:ext cx="7772400" cy="1362075"/>
          </a:xfrm>
        </p:spPr>
        <p:txBody>
          <a:bodyPr anchor="t"/>
          <a:lstStyle>
            <a:lvl1pPr algn="l">
              <a:defRPr sz="4000" b="0" i="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33600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5262465"/>
            <a:ext cx="9144000" cy="7464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130" y="5502670"/>
            <a:ext cx="9144066" cy="1271150"/>
          </a:xfrm>
          <a:custGeom>
            <a:avLst/>
            <a:gdLst>
              <a:gd name="connsiteX0" fmla="*/ 9331 w 9144000"/>
              <a:gd name="connsiteY0" fmla="*/ 111968 h 1278294"/>
              <a:gd name="connsiteX1" fmla="*/ 6288833 w 9144000"/>
              <a:gd name="connsiteY1" fmla="*/ 1194319 h 1278294"/>
              <a:gd name="connsiteX2" fmla="*/ 9144000 w 9144000"/>
              <a:gd name="connsiteY2" fmla="*/ 0 h 1278294"/>
              <a:gd name="connsiteX3" fmla="*/ 9144000 w 9144000"/>
              <a:gd name="connsiteY3" fmla="*/ 83976 h 1278294"/>
              <a:gd name="connsiteX4" fmla="*/ 6279502 w 9144000"/>
              <a:gd name="connsiteY4" fmla="*/ 1278294 h 1278294"/>
              <a:gd name="connsiteX5" fmla="*/ 0 w 9144000"/>
              <a:gd name="connsiteY5" fmla="*/ 195943 h 1278294"/>
              <a:gd name="connsiteX6" fmla="*/ 9331 w 9144000"/>
              <a:gd name="connsiteY6" fmla="*/ 111968 h 1278294"/>
              <a:gd name="connsiteX0" fmla="*/ 0 w 9134669"/>
              <a:gd name="connsiteY0" fmla="*/ 111968 h 1278294"/>
              <a:gd name="connsiteX1" fmla="*/ 6279502 w 9134669"/>
              <a:gd name="connsiteY1" fmla="*/ 1194319 h 1278294"/>
              <a:gd name="connsiteX2" fmla="*/ 9134669 w 9134669"/>
              <a:gd name="connsiteY2" fmla="*/ 0 h 1278294"/>
              <a:gd name="connsiteX3" fmla="*/ 9134669 w 9134669"/>
              <a:gd name="connsiteY3" fmla="*/ 83976 h 1278294"/>
              <a:gd name="connsiteX4" fmla="*/ 6270171 w 9134669"/>
              <a:gd name="connsiteY4" fmla="*/ 1278294 h 1278294"/>
              <a:gd name="connsiteX5" fmla="*/ 171644 w 9134669"/>
              <a:gd name="connsiteY5" fmla="*/ 388824 h 1278294"/>
              <a:gd name="connsiteX6" fmla="*/ 0 w 9134669"/>
              <a:gd name="connsiteY6" fmla="*/ 111968 h 1278294"/>
              <a:gd name="connsiteX0" fmla="*/ 0 w 9134669"/>
              <a:gd name="connsiteY0" fmla="*/ 111968 h 1278294"/>
              <a:gd name="connsiteX1" fmla="*/ 6279502 w 9134669"/>
              <a:gd name="connsiteY1" fmla="*/ 1194319 h 1278294"/>
              <a:gd name="connsiteX2" fmla="*/ 9134669 w 9134669"/>
              <a:gd name="connsiteY2" fmla="*/ 0 h 1278294"/>
              <a:gd name="connsiteX3" fmla="*/ 9134669 w 9134669"/>
              <a:gd name="connsiteY3" fmla="*/ 83976 h 1278294"/>
              <a:gd name="connsiteX4" fmla="*/ 6270171 w 9134669"/>
              <a:gd name="connsiteY4" fmla="*/ 1278294 h 1278294"/>
              <a:gd name="connsiteX5" fmla="*/ 194 w 9134669"/>
              <a:gd name="connsiteY5" fmla="*/ 195943 h 1278294"/>
              <a:gd name="connsiteX6" fmla="*/ 0 w 9134669"/>
              <a:gd name="connsiteY6" fmla="*/ 111968 h 1278294"/>
              <a:gd name="connsiteX0" fmla="*/ 49877 w 9134540"/>
              <a:gd name="connsiteY0" fmla="*/ 42912 h 1278294"/>
              <a:gd name="connsiteX1" fmla="*/ 6279373 w 9134540"/>
              <a:gd name="connsiteY1" fmla="*/ 1194319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49877 w 9134540"/>
              <a:gd name="connsiteY6" fmla="*/ 42912 h 1278294"/>
              <a:gd name="connsiteX0" fmla="*/ 2252 w 9134540"/>
              <a:gd name="connsiteY0" fmla="*/ 116731 h 1278294"/>
              <a:gd name="connsiteX1" fmla="*/ 6279373 w 9134540"/>
              <a:gd name="connsiteY1" fmla="*/ 1194319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78294"/>
              <a:gd name="connsiteX1" fmla="*/ 6279373 w 9134540"/>
              <a:gd name="connsiteY1" fmla="*/ 1234801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78294"/>
              <a:gd name="connsiteX1" fmla="*/ 6307948 w 9134540"/>
              <a:gd name="connsiteY1" fmla="*/ 1189558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28287"/>
              <a:gd name="connsiteX1" fmla="*/ 6307948 w 9134540"/>
              <a:gd name="connsiteY1" fmla="*/ 1189558 h 1228287"/>
              <a:gd name="connsiteX2" fmla="*/ 9134540 w 9134540"/>
              <a:gd name="connsiteY2" fmla="*/ 0 h 1228287"/>
              <a:gd name="connsiteX3" fmla="*/ 9134540 w 9134540"/>
              <a:gd name="connsiteY3" fmla="*/ 83976 h 1228287"/>
              <a:gd name="connsiteX4" fmla="*/ 6270042 w 9134540"/>
              <a:gd name="connsiteY4" fmla="*/ 1228287 h 1228287"/>
              <a:gd name="connsiteX5" fmla="*/ 65 w 9134540"/>
              <a:gd name="connsiteY5" fmla="*/ 195943 h 1228287"/>
              <a:gd name="connsiteX6" fmla="*/ 2252 w 9134540"/>
              <a:gd name="connsiteY6" fmla="*/ 116731 h 1228287"/>
              <a:gd name="connsiteX0" fmla="*/ 2252 w 9134540"/>
              <a:gd name="connsiteY0" fmla="*/ 116731 h 1266387"/>
              <a:gd name="connsiteX1" fmla="*/ 6307948 w 9134540"/>
              <a:gd name="connsiteY1" fmla="*/ 1189558 h 1266387"/>
              <a:gd name="connsiteX2" fmla="*/ 9134540 w 9134540"/>
              <a:gd name="connsiteY2" fmla="*/ 0 h 1266387"/>
              <a:gd name="connsiteX3" fmla="*/ 9134540 w 9134540"/>
              <a:gd name="connsiteY3" fmla="*/ 83976 h 1266387"/>
              <a:gd name="connsiteX4" fmla="*/ 6315286 w 9134540"/>
              <a:gd name="connsiteY4" fmla="*/ 1266387 h 1266387"/>
              <a:gd name="connsiteX5" fmla="*/ 65 w 9134540"/>
              <a:gd name="connsiteY5" fmla="*/ 195943 h 1266387"/>
              <a:gd name="connsiteX6" fmla="*/ 2252 w 9134540"/>
              <a:gd name="connsiteY6" fmla="*/ 116731 h 1266387"/>
              <a:gd name="connsiteX0" fmla="*/ 2252 w 9134540"/>
              <a:gd name="connsiteY0" fmla="*/ 152450 h 1302106"/>
              <a:gd name="connsiteX1" fmla="*/ 6307948 w 9134540"/>
              <a:gd name="connsiteY1" fmla="*/ 1225277 h 1302106"/>
              <a:gd name="connsiteX2" fmla="*/ 8932134 w 9134540"/>
              <a:gd name="connsiteY2" fmla="*/ 0 h 1302106"/>
              <a:gd name="connsiteX3" fmla="*/ 9134540 w 9134540"/>
              <a:gd name="connsiteY3" fmla="*/ 119695 h 1302106"/>
              <a:gd name="connsiteX4" fmla="*/ 6315286 w 9134540"/>
              <a:gd name="connsiteY4" fmla="*/ 1302106 h 1302106"/>
              <a:gd name="connsiteX5" fmla="*/ 65 w 9134540"/>
              <a:gd name="connsiteY5" fmla="*/ 231662 h 1302106"/>
              <a:gd name="connsiteX6" fmla="*/ 2252 w 9134540"/>
              <a:gd name="connsiteY6" fmla="*/ 152450 h 1302106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134540 w 9144066"/>
              <a:gd name="connsiteY3" fmla="*/ 88739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051196 w 9144066"/>
              <a:gd name="connsiteY3" fmla="*/ 236376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141683 w 9144066"/>
              <a:gd name="connsiteY3" fmla="*/ 79214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66" h="1271150">
                <a:moveTo>
                  <a:pt x="2252" y="121494"/>
                </a:moveTo>
                <a:lnTo>
                  <a:pt x="6307948" y="1194321"/>
                </a:lnTo>
                <a:lnTo>
                  <a:pt x="9144066" y="0"/>
                </a:lnTo>
                <a:cubicBezTo>
                  <a:pt x="9143272" y="26405"/>
                  <a:pt x="9142477" y="52809"/>
                  <a:pt x="9141683" y="79214"/>
                </a:cubicBezTo>
                <a:lnTo>
                  <a:pt x="6315286" y="1271150"/>
                </a:lnTo>
                <a:lnTo>
                  <a:pt x="65" y="200706"/>
                </a:lnTo>
                <a:cubicBezTo>
                  <a:pt x="0" y="172714"/>
                  <a:pt x="2317" y="149486"/>
                  <a:pt x="2252" y="12149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8E391-7C18-4904-8055-5311D0676F32}" type="datetimeFigureOut">
              <a:rPr lang="en-US" smtClean="0"/>
              <a:t>11/20/2019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C6F67-30AF-4F04-976A-1F1890A1FF9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1807389" y="6148043"/>
            <a:ext cx="7338991" cy="711996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176512 h 433687"/>
              <a:gd name="connsiteX1" fmla="*/ 8782802 w 9144000"/>
              <a:gd name="connsiteY1" fmla="*/ 0 h 433687"/>
              <a:gd name="connsiteX2" fmla="*/ 9144000 w 9144000"/>
              <a:gd name="connsiteY2" fmla="*/ 433687 h 433687"/>
              <a:gd name="connsiteX3" fmla="*/ 9134495 w 9144000"/>
              <a:gd name="connsiteY3" fmla="*/ 424652 h 433687"/>
              <a:gd name="connsiteX4" fmla="*/ 0 w 9144000"/>
              <a:gd name="connsiteY4" fmla="*/ 424162 h 433687"/>
              <a:gd name="connsiteX5" fmla="*/ 20 w 9144000"/>
              <a:gd name="connsiteY5" fmla="*/ 176512 h 433687"/>
              <a:gd name="connsiteX0" fmla="*/ 20 w 9144000"/>
              <a:gd name="connsiteY0" fmla="*/ 411426 h 668601"/>
              <a:gd name="connsiteX1" fmla="*/ 9124989 w 9144000"/>
              <a:gd name="connsiteY1" fmla="*/ 0 h 668601"/>
              <a:gd name="connsiteX2" fmla="*/ 9144000 w 9144000"/>
              <a:gd name="connsiteY2" fmla="*/ 668601 h 668601"/>
              <a:gd name="connsiteX3" fmla="*/ 9134495 w 9144000"/>
              <a:gd name="connsiteY3" fmla="*/ 659566 h 668601"/>
              <a:gd name="connsiteX4" fmla="*/ 0 w 9144000"/>
              <a:gd name="connsiteY4" fmla="*/ 659076 h 668601"/>
              <a:gd name="connsiteX5" fmla="*/ 20 w 9144000"/>
              <a:gd name="connsiteY5" fmla="*/ 411426 h 668601"/>
              <a:gd name="connsiteX0" fmla="*/ 20 w 9144000"/>
              <a:gd name="connsiteY0" fmla="*/ 998711 h 1081261"/>
              <a:gd name="connsiteX1" fmla="*/ 9124989 w 9144000"/>
              <a:gd name="connsiteY1" fmla="*/ 0 h 1081261"/>
              <a:gd name="connsiteX2" fmla="*/ 9144000 w 9144000"/>
              <a:gd name="connsiteY2" fmla="*/ 668601 h 1081261"/>
              <a:gd name="connsiteX3" fmla="*/ 9134495 w 9144000"/>
              <a:gd name="connsiteY3" fmla="*/ 659566 h 1081261"/>
              <a:gd name="connsiteX4" fmla="*/ 0 w 9144000"/>
              <a:gd name="connsiteY4" fmla="*/ 659076 h 1081261"/>
              <a:gd name="connsiteX5" fmla="*/ 20 w 9144000"/>
              <a:gd name="connsiteY5" fmla="*/ 998711 h 1081261"/>
              <a:gd name="connsiteX0" fmla="*/ 2243247 w 9144000"/>
              <a:gd name="connsiteY0" fmla="*/ 619235 h 701785"/>
              <a:gd name="connsiteX1" fmla="*/ 9124989 w 9144000"/>
              <a:gd name="connsiteY1" fmla="*/ 0 h 701785"/>
              <a:gd name="connsiteX2" fmla="*/ 9144000 w 9144000"/>
              <a:gd name="connsiteY2" fmla="*/ 668601 h 701785"/>
              <a:gd name="connsiteX3" fmla="*/ 9134495 w 9144000"/>
              <a:gd name="connsiteY3" fmla="*/ 659566 h 701785"/>
              <a:gd name="connsiteX4" fmla="*/ 0 w 9144000"/>
              <a:gd name="connsiteY4" fmla="*/ 659076 h 701785"/>
              <a:gd name="connsiteX5" fmla="*/ 2243247 w 9144000"/>
              <a:gd name="connsiteY5" fmla="*/ 619235 h 701785"/>
              <a:gd name="connsiteX0" fmla="*/ 7 w 6900760"/>
              <a:gd name="connsiteY0" fmla="*/ 619235 h 1354783"/>
              <a:gd name="connsiteX1" fmla="*/ 6881749 w 6900760"/>
              <a:gd name="connsiteY1" fmla="*/ 0 h 1354783"/>
              <a:gd name="connsiteX2" fmla="*/ 6900760 w 6900760"/>
              <a:gd name="connsiteY2" fmla="*/ 668601 h 1354783"/>
              <a:gd name="connsiteX3" fmla="*/ 6891255 w 6900760"/>
              <a:gd name="connsiteY3" fmla="*/ 659566 h 1354783"/>
              <a:gd name="connsiteX4" fmla="*/ 684361 w 6900760"/>
              <a:gd name="connsiteY4" fmla="*/ 1354783 h 1354783"/>
              <a:gd name="connsiteX5" fmla="*/ 7 w 6900760"/>
              <a:gd name="connsiteY5" fmla="*/ 619235 h 1354783"/>
              <a:gd name="connsiteX0" fmla="*/ 0 w 6900753"/>
              <a:gd name="connsiteY0" fmla="*/ 619235 h 668601"/>
              <a:gd name="connsiteX1" fmla="*/ 6881742 w 6900753"/>
              <a:gd name="connsiteY1" fmla="*/ 0 h 668601"/>
              <a:gd name="connsiteX2" fmla="*/ 6900753 w 6900753"/>
              <a:gd name="connsiteY2" fmla="*/ 668601 h 668601"/>
              <a:gd name="connsiteX3" fmla="*/ 6891248 w 6900753"/>
              <a:gd name="connsiteY3" fmla="*/ 659566 h 668601"/>
              <a:gd name="connsiteX4" fmla="*/ 0 w 6900753"/>
              <a:gd name="connsiteY4" fmla="*/ 619235 h 668601"/>
              <a:gd name="connsiteX0" fmla="*/ 0 w 6263905"/>
              <a:gd name="connsiteY0" fmla="*/ 1197485 h 1197485"/>
              <a:gd name="connsiteX1" fmla="*/ 6244894 w 6263905"/>
              <a:gd name="connsiteY1" fmla="*/ 0 h 1197485"/>
              <a:gd name="connsiteX2" fmla="*/ 6263905 w 6263905"/>
              <a:gd name="connsiteY2" fmla="*/ 668601 h 1197485"/>
              <a:gd name="connsiteX3" fmla="*/ 6254400 w 6263905"/>
              <a:gd name="connsiteY3" fmla="*/ 659566 h 1197485"/>
              <a:gd name="connsiteX4" fmla="*/ 0 w 6263905"/>
              <a:gd name="connsiteY4" fmla="*/ 1197485 h 1197485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7309477 w 7318982"/>
              <a:gd name="connsiteY3" fmla="*/ 659566 h 673446"/>
              <a:gd name="connsiteX4" fmla="*/ 0 w 7318982"/>
              <a:gd name="connsiteY4" fmla="*/ 673446 h 673446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0 w 7318982"/>
              <a:gd name="connsiteY3" fmla="*/ 673446 h 673446"/>
              <a:gd name="connsiteX0" fmla="*/ 0 w 7318982"/>
              <a:gd name="connsiteY0" fmla="*/ 526624 h 526624"/>
              <a:gd name="connsiteX1" fmla="*/ 7166898 w 7318982"/>
              <a:gd name="connsiteY1" fmla="*/ 0 h 526624"/>
              <a:gd name="connsiteX2" fmla="*/ 7318982 w 7318982"/>
              <a:gd name="connsiteY2" fmla="*/ 521779 h 526624"/>
              <a:gd name="connsiteX3" fmla="*/ 0 w 7318982"/>
              <a:gd name="connsiteY3" fmla="*/ 526624 h 526624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318982 w 7323733"/>
              <a:gd name="connsiteY2" fmla="*/ 668600 h 673445"/>
              <a:gd name="connsiteX3" fmla="*/ 0 w 7323733"/>
              <a:gd name="connsiteY3" fmla="*/ 673445 h 673445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145512 w 7323733"/>
              <a:gd name="connsiteY2" fmla="*/ 352371 h 673445"/>
              <a:gd name="connsiteX3" fmla="*/ 0 w 7323733"/>
              <a:gd name="connsiteY3" fmla="*/ 673445 h 673445"/>
              <a:gd name="connsiteX0" fmla="*/ 0 w 7323733"/>
              <a:gd name="connsiteY0" fmla="*/ 673445 h 675378"/>
              <a:gd name="connsiteX1" fmla="*/ 7323733 w 7323733"/>
              <a:gd name="connsiteY1" fmla="*/ 0 h 675378"/>
              <a:gd name="connsiteX2" fmla="*/ 7318982 w 7323733"/>
              <a:gd name="connsiteY2" fmla="*/ 675378 h 675378"/>
              <a:gd name="connsiteX3" fmla="*/ 0 w 7323733"/>
              <a:gd name="connsiteY3" fmla="*/ 673445 h 675378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202544 w 7323733"/>
              <a:gd name="connsiteY2" fmla="*/ 490158 h 673445"/>
              <a:gd name="connsiteX3" fmla="*/ 0 w 7323733"/>
              <a:gd name="connsiteY3" fmla="*/ 673445 h 673445"/>
              <a:gd name="connsiteX0" fmla="*/ 0 w 7323733"/>
              <a:gd name="connsiteY0" fmla="*/ 673445 h 675379"/>
              <a:gd name="connsiteX1" fmla="*/ 7323733 w 7323733"/>
              <a:gd name="connsiteY1" fmla="*/ 0 h 675379"/>
              <a:gd name="connsiteX2" fmla="*/ 7321359 w 7323733"/>
              <a:gd name="connsiteY2" fmla="*/ 675379 h 675379"/>
              <a:gd name="connsiteX3" fmla="*/ 0 w 7323733"/>
              <a:gd name="connsiteY3" fmla="*/ 673445 h 67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3733" h="675379">
                <a:moveTo>
                  <a:pt x="0" y="673445"/>
                </a:moveTo>
                <a:lnTo>
                  <a:pt x="7323733" y="0"/>
                </a:lnTo>
                <a:cubicBezTo>
                  <a:pt x="7322149" y="222867"/>
                  <a:pt x="7322943" y="452512"/>
                  <a:pt x="7321359" y="675379"/>
                </a:cubicBezTo>
                <a:lnTo>
                  <a:pt x="0" y="673445"/>
                </a:lnTo>
                <a:close/>
              </a:path>
            </a:pathLst>
          </a:custGeom>
          <a:gradFill>
            <a:gsLst>
              <a:gs pos="28000">
                <a:schemeClr val="accent3"/>
              </a:gs>
              <a:gs pos="40000">
                <a:schemeClr val="accent3">
                  <a:lumMod val="40000"/>
                  <a:lumOff val="60000"/>
                </a:schemeClr>
              </a:gs>
              <a:gs pos="48000">
                <a:schemeClr val="accent3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0" y="5457825"/>
            <a:ext cx="7239000" cy="140017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1823096 w 7415827"/>
              <a:gd name="connsiteY2" fmla="*/ 1571625 h 1571625"/>
              <a:gd name="connsiteX3" fmla="*/ 0 w 7415827"/>
              <a:gd name="connsiteY3" fmla="*/ 1571625 h 1571625"/>
              <a:gd name="connsiteX4" fmla="*/ 0 w 7415827"/>
              <a:gd name="connsiteY4" fmla="*/ 0 h 1571625"/>
              <a:gd name="connsiteX0" fmla="*/ 0 w 7216426"/>
              <a:gd name="connsiteY0" fmla="*/ 0 h 1571625"/>
              <a:gd name="connsiteX1" fmla="*/ 7216426 w 7216426"/>
              <a:gd name="connsiteY1" fmla="*/ 1038225 h 1571625"/>
              <a:gd name="connsiteX2" fmla="*/ 1823096 w 7216426"/>
              <a:gd name="connsiteY2" fmla="*/ 1571625 h 1571625"/>
              <a:gd name="connsiteX3" fmla="*/ 0 w 7216426"/>
              <a:gd name="connsiteY3" fmla="*/ 1571625 h 1571625"/>
              <a:gd name="connsiteX4" fmla="*/ 0 w 7216426"/>
              <a:gd name="connsiteY4" fmla="*/ 0 h 1571625"/>
              <a:gd name="connsiteX0" fmla="*/ 0 w 7216426"/>
              <a:gd name="connsiteY0" fmla="*/ 0 h 914400"/>
              <a:gd name="connsiteX1" fmla="*/ 7216426 w 7216426"/>
              <a:gd name="connsiteY1" fmla="*/ 381000 h 914400"/>
              <a:gd name="connsiteX2" fmla="*/ 1823096 w 7216426"/>
              <a:gd name="connsiteY2" fmla="*/ 914400 h 914400"/>
              <a:gd name="connsiteX3" fmla="*/ 0 w 7216426"/>
              <a:gd name="connsiteY3" fmla="*/ 914400 h 914400"/>
              <a:gd name="connsiteX4" fmla="*/ 0 w 7216426"/>
              <a:gd name="connsiteY4" fmla="*/ 0 h 914400"/>
              <a:gd name="connsiteX0" fmla="*/ 0 w 7216426"/>
              <a:gd name="connsiteY0" fmla="*/ 0 h 1400175"/>
              <a:gd name="connsiteX1" fmla="*/ 7216426 w 7216426"/>
              <a:gd name="connsiteY1" fmla="*/ 866775 h 1400175"/>
              <a:gd name="connsiteX2" fmla="*/ 1823096 w 7216426"/>
              <a:gd name="connsiteY2" fmla="*/ 1400175 h 1400175"/>
              <a:gd name="connsiteX3" fmla="*/ 0 w 7216426"/>
              <a:gd name="connsiteY3" fmla="*/ 1400175 h 1400175"/>
              <a:gd name="connsiteX4" fmla="*/ 0 w 7216426"/>
              <a:gd name="connsiteY4" fmla="*/ 0 h 140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16426" h="1400175">
                <a:moveTo>
                  <a:pt x="0" y="0"/>
                </a:moveTo>
                <a:lnTo>
                  <a:pt x="7216426" y="866775"/>
                </a:lnTo>
                <a:lnTo>
                  <a:pt x="1823096" y="1400175"/>
                </a:lnTo>
                <a:lnTo>
                  <a:pt x="0" y="140017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52000">
                <a:schemeClr val="accent1">
                  <a:lumMod val="40000"/>
                  <a:lumOff val="60000"/>
                </a:schemeClr>
              </a:gs>
              <a:gs pos="66000">
                <a:schemeClr val="accent1"/>
              </a:gs>
            </a:gsLst>
            <a:lin ang="166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Freeform 9"/>
          <p:cNvSpPr/>
          <p:nvPr/>
        </p:nvSpPr>
        <p:spPr>
          <a:xfrm>
            <a:off x="-196" y="5412337"/>
            <a:ext cx="7605568" cy="927910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5568" h="927910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7225392" y="927910"/>
                </a:lnTo>
                <a:lnTo>
                  <a:pt x="7605568" y="897732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1680725" y="6116507"/>
            <a:ext cx="7465656" cy="741493"/>
          </a:xfrm>
          <a:custGeom>
            <a:avLst/>
            <a:gdLst>
              <a:gd name="connsiteX0" fmla="*/ 7408506 w 7408506"/>
              <a:gd name="connsiteY0" fmla="*/ 0 h 755780"/>
              <a:gd name="connsiteX1" fmla="*/ 0 w 7408506"/>
              <a:gd name="connsiteY1" fmla="*/ 755780 h 755780"/>
              <a:gd name="connsiteX2" fmla="*/ 662473 w 7408506"/>
              <a:gd name="connsiteY2" fmla="*/ 755780 h 755780"/>
              <a:gd name="connsiteX3" fmla="*/ 7408506 w 7408506"/>
              <a:gd name="connsiteY3" fmla="*/ 74645 h 755780"/>
              <a:gd name="connsiteX4" fmla="*/ 7408506 w 7408506"/>
              <a:gd name="connsiteY4" fmla="*/ 0 h 755780"/>
              <a:gd name="connsiteX0" fmla="*/ 6958449 w 6958449"/>
              <a:gd name="connsiteY0" fmla="*/ 0 h 755780"/>
              <a:gd name="connsiteX1" fmla="*/ 0 w 6958449"/>
              <a:gd name="connsiteY1" fmla="*/ 712918 h 755780"/>
              <a:gd name="connsiteX2" fmla="*/ 212416 w 6958449"/>
              <a:gd name="connsiteY2" fmla="*/ 755780 h 755780"/>
              <a:gd name="connsiteX3" fmla="*/ 6958449 w 6958449"/>
              <a:gd name="connsiteY3" fmla="*/ 74645 h 755780"/>
              <a:gd name="connsiteX4" fmla="*/ 6958449 w 6958449"/>
              <a:gd name="connsiteY4" fmla="*/ 0 h 755780"/>
              <a:gd name="connsiteX0" fmla="*/ 6958449 w 6958449"/>
              <a:gd name="connsiteY0" fmla="*/ 0 h 712918"/>
              <a:gd name="connsiteX1" fmla="*/ 0 w 6958449"/>
              <a:gd name="connsiteY1" fmla="*/ 712918 h 712918"/>
              <a:gd name="connsiteX2" fmla="*/ 302903 w 6958449"/>
              <a:gd name="connsiteY2" fmla="*/ 705774 h 712918"/>
              <a:gd name="connsiteX3" fmla="*/ 6958449 w 6958449"/>
              <a:gd name="connsiteY3" fmla="*/ 74645 h 712918"/>
              <a:gd name="connsiteX4" fmla="*/ 6958449 w 6958449"/>
              <a:gd name="connsiteY4" fmla="*/ 0 h 712918"/>
              <a:gd name="connsiteX0" fmla="*/ 6958449 w 6958449"/>
              <a:gd name="connsiteY0" fmla="*/ 0 h 741492"/>
              <a:gd name="connsiteX1" fmla="*/ 0 w 6958449"/>
              <a:gd name="connsiteY1" fmla="*/ 712918 h 741492"/>
              <a:gd name="connsiteX2" fmla="*/ 248134 w 6958449"/>
              <a:gd name="connsiteY2" fmla="*/ 741492 h 741492"/>
              <a:gd name="connsiteX3" fmla="*/ 6958449 w 6958449"/>
              <a:gd name="connsiteY3" fmla="*/ 74645 h 741492"/>
              <a:gd name="connsiteX4" fmla="*/ 6958449 w 6958449"/>
              <a:gd name="connsiteY4" fmla="*/ 0 h 741492"/>
              <a:gd name="connsiteX0" fmla="*/ 7465656 w 7465656"/>
              <a:gd name="connsiteY0" fmla="*/ 0 h 741493"/>
              <a:gd name="connsiteX1" fmla="*/ 0 w 7465656"/>
              <a:gd name="connsiteY1" fmla="*/ 741493 h 741493"/>
              <a:gd name="connsiteX2" fmla="*/ 755341 w 7465656"/>
              <a:gd name="connsiteY2" fmla="*/ 741492 h 741493"/>
              <a:gd name="connsiteX3" fmla="*/ 7465656 w 7465656"/>
              <a:gd name="connsiteY3" fmla="*/ 74645 h 741493"/>
              <a:gd name="connsiteX4" fmla="*/ 7465656 w 7465656"/>
              <a:gd name="connsiteY4" fmla="*/ 0 h 741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656" h="741493">
                <a:moveTo>
                  <a:pt x="7465656" y="0"/>
                </a:moveTo>
                <a:lnTo>
                  <a:pt x="0" y="741493"/>
                </a:lnTo>
                <a:lnTo>
                  <a:pt x="755341" y="741492"/>
                </a:lnTo>
                <a:lnTo>
                  <a:pt x="7465656" y="74645"/>
                </a:lnTo>
                <a:lnTo>
                  <a:pt x="746565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8E391-7C18-4904-8055-5311D0676F32}" type="datetimeFigureOut">
              <a:rPr lang="en-US" smtClean="0"/>
              <a:t>11/20/2019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C6F67-30AF-4F04-976A-1F1890A1FF90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>
          <a:xfrm>
            <a:off x="685800" y="1536192"/>
            <a:ext cx="3657600" cy="38770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4"/>
          </p:nvPr>
        </p:nvSpPr>
        <p:spPr>
          <a:xfrm>
            <a:off x="4800600" y="1536192"/>
            <a:ext cx="3657600" cy="38770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1807389" y="6148043"/>
            <a:ext cx="7338991" cy="711996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176512 h 433687"/>
              <a:gd name="connsiteX1" fmla="*/ 8782802 w 9144000"/>
              <a:gd name="connsiteY1" fmla="*/ 0 h 433687"/>
              <a:gd name="connsiteX2" fmla="*/ 9144000 w 9144000"/>
              <a:gd name="connsiteY2" fmla="*/ 433687 h 433687"/>
              <a:gd name="connsiteX3" fmla="*/ 9134495 w 9144000"/>
              <a:gd name="connsiteY3" fmla="*/ 424652 h 433687"/>
              <a:gd name="connsiteX4" fmla="*/ 0 w 9144000"/>
              <a:gd name="connsiteY4" fmla="*/ 424162 h 433687"/>
              <a:gd name="connsiteX5" fmla="*/ 20 w 9144000"/>
              <a:gd name="connsiteY5" fmla="*/ 176512 h 433687"/>
              <a:gd name="connsiteX0" fmla="*/ 20 w 9144000"/>
              <a:gd name="connsiteY0" fmla="*/ 411426 h 668601"/>
              <a:gd name="connsiteX1" fmla="*/ 9124989 w 9144000"/>
              <a:gd name="connsiteY1" fmla="*/ 0 h 668601"/>
              <a:gd name="connsiteX2" fmla="*/ 9144000 w 9144000"/>
              <a:gd name="connsiteY2" fmla="*/ 668601 h 668601"/>
              <a:gd name="connsiteX3" fmla="*/ 9134495 w 9144000"/>
              <a:gd name="connsiteY3" fmla="*/ 659566 h 668601"/>
              <a:gd name="connsiteX4" fmla="*/ 0 w 9144000"/>
              <a:gd name="connsiteY4" fmla="*/ 659076 h 668601"/>
              <a:gd name="connsiteX5" fmla="*/ 20 w 9144000"/>
              <a:gd name="connsiteY5" fmla="*/ 411426 h 668601"/>
              <a:gd name="connsiteX0" fmla="*/ 20 w 9144000"/>
              <a:gd name="connsiteY0" fmla="*/ 998711 h 1081261"/>
              <a:gd name="connsiteX1" fmla="*/ 9124989 w 9144000"/>
              <a:gd name="connsiteY1" fmla="*/ 0 h 1081261"/>
              <a:gd name="connsiteX2" fmla="*/ 9144000 w 9144000"/>
              <a:gd name="connsiteY2" fmla="*/ 668601 h 1081261"/>
              <a:gd name="connsiteX3" fmla="*/ 9134495 w 9144000"/>
              <a:gd name="connsiteY3" fmla="*/ 659566 h 1081261"/>
              <a:gd name="connsiteX4" fmla="*/ 0 w 9144000"/>
              <a:gd name="connsiteY4" fmla="*/ 659076 h 1081261"/>
              <a:gd name="connsiteX5" fmla="*/ 20 w 9144000"/>
              <a:gd name="connsiteY5" fmla="*/ 998711 h 1081261"/>
              <a:gd name="connsiteX0" fmla="*/ 2243247 w 9144000"/>
              <a:gd name="connsiteY0" fmla="*/ 619235 h 701785"/>
              <a:gd name="connsiteX1" fmla="*/ 9124989 w 9144000"/>
              <a:gd name="connsiteY1" fmla="*/ 0 h 701785"/>
              <a:gd name="connsiteX2" fmla="*/ 9144000 w 9144000"/>
              <a:gd name="connsiteY2" fmla="*/ 668601 h 701785"/>
              <a:gd name="connsiteX3" fmla="*/ 9134495 w 9144000"/>
              <a:gd name="connsiteY3" fmla="*/ 659566 h 701785"/>
              <a:gd name="connsiteX4" fmla="*/ 0 w 9144000"/>
              <a:gd name="connsiteY4" fmla="*/ 659076 h 701785"/>
              <a:gd name="connsiteX5" fmla="*/ 2243247 w 9144000"/>
              <a:gd name="connsiteY5" fmla="*/ 619235 h 701785"/>
              <a:gd name="connsiteX0" fmla="*/ 7 w 6900760"/>
              <a:gd name="connsiteY0" fmla="*/ 619235 h 1354783"/>
              <a:gd name="connsiteX1" fmla="*/ 6881749 w 6900760"/>
              <a:gd name="connsiteY1" fmla="*/ 0 h 1354783"/>
              <a:gd name="connsiteX2" fmla="*/ 6900760 w 6900760"/>
              <a:gd name="connsiteY2" fmla="*/ 668601 h 1354783"/>
              <a:gd name="connsiteX3" fmla="*/ 6891255 w 6900760"/>
              <a:gd name="connsiteY3" fmla="*/ 659566 h 1354783"/>
              <a:gd name="connsiteX4" fmla="*/ 684361 w 6900760"/>
              <a:gd name="connsiteY4" fmla="*/ 1354783 h 1354783"/>
              <a:gd name="connsiteX5" fmla="*/ 7 w 6900760"/>
              <a:gd name="connsiteY5" fmla="*/ 619235 h 1354783"/>
              <a:gd name="connsiteX0" fmla="*/ 0 w 6900753"/>
              <a:gd name="connsiteY0" fmla="*/ 619235 h 668601"/>
              <a:gd name="connsiteX1" fmla="*/ 6881742 w 6900753"/>
              <a:gd name="connsiteY1" fmla="*/ 0 h 668601"/>
              <a:gd name="connsiteX2" fmla="*/ 6900753 w 6900753"/>
              <a:gd name="connsiteY2" fmla="*/ 668601 h 668601"/>
              <a:gd name="connsiteX3" fmla="*/ 6891248 w 6900753"/>
              <a:gd name="connsiteY3" fmla="*/ 659566 h 668601"/>
              <a:gd name="connsiteX4" fmla="*/ 0 w 6900753"/>
              <a:gd name="connsiteY4" fmla="*/ 619235 h 668601"/>
              <a:gd name="connsiteX0" fmla="*/ 0 w 6263905"/>
              <a:gd name="connsiteY0" fmla="*/ 1197485 h 1197485"/>
              <a:gd name="connsiteX1" fmla="*/ 6244894 w 6263905"/>
              <a:gd name="connsiteY1" fmla="*/ 0 h 1197485"/>
              <a:gd name="connsiteX2" fmla="*/ 6263905 w 6263905"/>
              <a:gd name="connsiteY2" fmla="*/ 668601 h 1197485"/>
              <a:gd name="connsiteX3" fmla="*/ 6254400 w 6263905"/>
              <a:gd name="connsiteY3" fmla="*/ 659566 h 1197485"/>
              <a:gd name="connsiteX4" fmla="*/ 0 w 6263905"/>
              <a:gd name="connsiteY4" fmla="*/ 1197485 h 1197485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7309477 w 7318982"/>
              <a:gd name="connsiteY3" fmla="*/ 659566 h 673446"/>
              <a:gd name="connsiteX4" fmla="*/ 0 w 7318982"/>
              <a:gd name="connsiteY4" fmla="*/ 673446 h 673446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0 w 7318982"/>
              <a:gd name="connsiteY3" fmla="*/ 673446 h 673446"/>
              <a:gd name="connsiteX0" fmla="*/ 0 w 7318982"/>
              <a:gd name="connsiteY0" fmla="*/ 526624 h 526624"/>
              <a:gd name="connsiteX1" fmla="*/ 7166898 w 7318982"/>
              <a:gd name="connsiteY1" fmla="*/ 0 h 526624"/>
              <a:gd name="connsiteX2" fmla="*/ 7318982 w 7318982"/>
              <a:gd name="connsiteY2" fmla="*/ 521779 h 526624"/>
              <a:gd name="connsiteX3" fmla="*/ 0 w 7318982"/>
              <a:gd name="connsiteY3" fmla="*/ 526624 h 526624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318982 w 7323733"/>
              <a:gd name="connsiteY2" fmla="*/ 668600 h 673445"/>
              <a:gd name="connsiteX3" fmla="*/ 0 w 7323733"/>
              <a:gd name="connsiteY3" fmla="*/ 673445 h 673445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145512 w 7323733"/>
              <a:gd name="connsiteY2" fmla="*/ 352371 h 673445"/>
              <a:gd name="connsiteX3" fmla="*/ 0 w 7323733"/>
              <a:gd name="connsiteY3" fmla="*/ 673445 h 673445"/>
              <a:gd name="connsiteX0" fmla="*/ 0 w 7323733"/>
              <a:gd name="connsiteY0" fmla="*/ 673445 h 675378"/>
              <a:gd name="connsiteX1" fmla="*/ 7323733 w 7323733"/>
              <a:gd name="connsiteY1" fmla="*/ 0 h 675378"/>
              <a:gd name="connsiteX2" fmla="*/ 7318982 w 7323733"/>
              <a:gd name="connsiteY2" fmla="*/ 675378 h 675378"/>
              <a:gd name="connsiteX3" fmla="*/ 0 w 7323733"/>
              <a:gd name="connsiteY3" fmla="*/ 673445 h 675378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202544 w 7323733"/>
              <a:gd name="connsiteY2" fmla="*/ 490158 h 673445"/>
              <a:gd name="connsiteX3" fmla="*/ 0 w 7323733"/>
              <a:gd name="connsiteY3" fmla="*/ 673445 h 673445"/>
              <a:gd name="connsiteX0" fmla="*/ 0 w 7323733"/>
              <a:gd name="connsiteY0" fmla="*/ 673445 h 675379"/>
              <a:gd name="connsiteX1" fmla="*/ 7323733 w 7323733"/>
              <a:gd name="connsiteY1" fmla="*/ 0 h 675379"/>
              <a:gd name="connsiteX2" fmla="*/ 7321359 w 7323733"/>
              <a:gd name="connsiteY2" fmla="*/ 675379 h 675379"/>
              <a:gd name="connsiteX3" fmla="*/ 0 w 7323733"/>
              <a:gd name="connsiteY3" fmla="*/ 673445 h 67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3733" h="675379">
                <a:moveTo>
                  <a:pt x="0" y="673445"/>
                </a:moveTo>
                <a:lnTo>
                  <a:pt x="7323733" y="0"/>
                </a:lnTo>
                <a:cubicBezTo>
                  <a:pt x="7322149" y="222867"/>
                  <a:pt x="7322943" y="452512"/>
                  <a:pt x="7321359" y="675379"/>
                </a:cubicBezTo>
                <a:lnTo>
                  <a:pt x="0" y="673445"/>
                </a:lnTo>
                <a:close/>
              </a:path>
            </a:pathLst>
          </a:custGeom>
          <a:gradFill>
            <a:gsLst>
              <a:gs pos="28000">
                <a:schemeClr val="accent1"/>
              </a:gs>
              <a:gs pos="40000">
                <a:schemeClr val="accent1">
                  <a:lumMod val="40000"/>
                  <a:lumOff val="60000"/>
                </a:schemeClr>
              </a:gs>
              <a:gs pos="48000">
                <a:schemeClr val="accent1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0" y="5457825"/>
            <a:ext cx="7239000" cy="140017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1823096 w 7415827"/>
              <a:gd name="connsiteY2" fmla="*/ 1571625 h 1571625"/>
              <a:gd name="connsiteX3" fmla="*/ 0 w 7415827"/>
              <a:gd name="connsiteY3" fmla="*/ 1571625 h 1571625"/>
              <a:gd name="connsiteX4" fmla="*/ 0 w 7415827"/>
              <a:gd name="connsiteY4" fmla="*/ 0 h 1571625"/>
              <a:gd name="connsiteX0" fmla="*/ 0 w 7216426"/>
              <a:gd name="connsiteY0" fmla="*/ 0 h 1571625"/>
              <a:gd name="connsiteX1" fmla="*/ 7216426 w 7216426"/>
              <a:gd name="connsiteY1" fmla="*/ 1038225 h 1571625"/>
              <a:gd name="connsiteX2" fmla="*/ 1823096 w 7216426"/>
              <a:gd name="connsiteY2" fmla="*/ 1571625 h 1571625"/>
              <a:gd name="connsiteX3" fmla="*/ 0 w 7216426"/>
              <a:gd name="connsiteY3" fmla="*/ 1571625 h 1571625"/>
              <a:gd name="connsiteX4" fmla="*/ 0 w 7216426"/>
              <a:gd name="connsiteY4" fmla="*/ 0 h 1571625"/>
              <a:gd name="connsiteX0" fmla="*/ 0 w 7216426"/>
              <a:gd name="connsiteY0" fmla="*/ 0 h 914400"/>
              <a:gd name="connsiteX1" fmla="*/ 7216426 w 7216426"/>
              <a:gd name="connsiteY1" fmla="*/ 381000 h 914400"/>
              <a:gd name="connsiteX2" fmla="*/ 1823096 w 7216426"/>
              <a:gd name="connsiteY2" fmla="*/ 914400 h 914400"/>
              <a:gd name="connsiteX3" fmla="*/ 0 w 7216426"/>
              <a:gd name="connsiteY3" fmla="*/ 914400 h 914400"/>
              <a:gd name="connsiteX4" fmla="*/ 0 w 7216426"/>
              <a:gd name="connsiteY4" fmla="*/ 0 h 914400"/>
              <a:gd name="connsiteX0" fmla="*/ 0 w 7216426"/>
              <a:gd name="connsiteY0" fmla="*/ 0 h 1400175"/>
              <a:gd name="connsiteX1" fmla="*/ 7216426 w 7216426"/>
              <a:gd name="connsiteY1" fmla="*/ 866775 h 1400175"/>
              <a:gd name="connsiteX2" fmla="*/ 1823096 w 7216426"/>
              <a:gd name="connsiteY2" fmla="*/ 1400175 h 1400175"/>
              <a:gd name="connsiteX3" fmla="*/ 0 w 7216426"/>
              <a:gd name="connsiteY3" fmla="*/ 1400175 h 1400175"/>
              <a:gd name="connsiteX4" fmla="*/ 0 w 7216426"/>
              <a:gd name="connsiteY4" fmla="*/ 0 h 140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16426" h="1400175">
                <a:moveTo>
                  <a:pt x="0" y="0"/>
                </a:moveTo>
                <a:lnTo>
                  <a:pt x="7216426" y="866775"/>
                </a:lnTo>
                <a:lnTo>
                  <a:pt x="1823096" y="1400175"/>
                </a:lnTo>
                <a:lnTo>
                  <a:pt x="0" y="140017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/>
              </a:gs>
              <a:gs pos="52000">
                <a:schemeClr val="accent3">
                  <a:lumMod val="40000"/>
                  <a:lumOff val="60000"/>
                </a:schemeClr>
              </a:gs>
              <a:gs pos="66000">
                <a:schemeClr val="accent3"/>
              </a:gs>
            </a:gsLst>
            <a:lin ang="166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535113"/>
            <a:ext cx="3657600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535113"/>
            <a:ext cx="3657600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Freeform 11"/>
          <p:cNvSpPr/>
          <p:nvPr/>
        </p:nvSpPr>
        <p:spPr>
          <a:xfrm>
            <a:off x="-196" y="5412337"/>
            <a:ext cx="7605568" cy="927910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5568" h="927910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7225392" y="927910"/>
                </a:lnTo>
                <a:lnTo>
                  <a:pt x="7605568" y="897732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>
            <a:off x="1680725" y="6116507"/>
            <a:ext cx="7465656" cy="741493"/>
          </a:xfrm>
          <a:custGeom>
            <a:avLst/>
            <a:gdLst>
              <a:gd name="connsiteX0" fmla="*/ 7408506 w 7408506"/>
              <a:gd name="connsiteY0" fmla="*/ 0 h 755780"/>
              <a:gd name="connsiteX1" fmla="*/ 0 w 7408506"/>
              <a:gd name="connsiteY1" fmla="*/ 755780 h 755780"/>
              <a:gd name="connsiteX2" fmla="*/ 662473 w 7408506"/>
              <a:gd name="connsiteY2" fmla="*/ 755780 h 755780"/>
              <a:gd name="connsiteX3" fmla="*/ 7408506 w 7408506"/>
              <a:gd name="connsiteY3" fmla="*/ 74645 h 755780"/>
              <a:gd name="connsiteX4" fmla="*/ 7408506 w 7408506"/>
              <a:gd name="connsiteY4" fmla="*/ 0 h 755780"/>
              <a:gd name="connsiteX0" fmla="*/ 6958449 w 6958449"/>
              <a:gd name="connsiteY0" fmla="*/ 0 h 755780"/>
              <a:gd name="connsiteX1" fmla="*/ 0 w 6958449"/>
              <a:gd name="connsiteY1" fmla="*/ 712918 h 755780"/>
              <a:gd name="connsiteX2" fmla="*/ 212416 w 6958449"/>
              <a:gd name="connsiteY2" fmla="*/ 755780 h 755780"/>
              <a:gd name="connsiteX3" fmla="*/ 6958449 w 6958449"/>
              <a:gd name="connsiteY3" fmla="*/ 74645 h 755780"/>
              <a:gd name="connsiteX4" fmla="*/ 6958449 w 6958449"/>
              <a:gd name="connsiteY4" fmla="*/ 0 h 755780"/>
              <a:gd name="connsiteX0" fmla="*/ 6958449 w 6958449"/>
              <a:gd name="connsiteY0" fmla="*/ 0 h 712918"/>
              <a:gd name="connsiteX1" fmla="*/ 0 w 6958449"/>
              <a:gd name="connsiteY1" fmla="*/ 712918 h 712918"/>
              <a:gd name="connsiteX2" fmla="*/ 302903 w 6958449"/>
              <a:gd name="connsiteY2" fmla="*/ 705774 h 712918"/>
              <a:gd name="connsiteX3" fmla="*/ 6958449 w 6958449"/>
              <a:gd name="connsiteY3" fmla="*/ 74645 h 712918"/>
              <a:gd name="connsiteX4" fmla="*/ 6958449 w 6958449"/>
              <a:gd name="connsiteY4" fmla="*/ 0 h 712918"/>
              <a:gd name="connsiteX0" fmla="*/ 6958449 w 6958449"/>
              <a:gd name="connsiteY0" fmla="*/ 0 h 741492"/>
              <a:gd name="connsiteX1" fmla="*/ 0 w 6958449"/>
              <a:gd name="connsiteY1" fmla="*/ 712918 h 741492"/>
              <a:gd name="connsiteX2" fmla="*/ 248134 w 6958449"/>
              <a:gd name="connsiteY2" fmla="*/ 741492 h 741492"/>
              <a:gd name="connsiteX3" fmla="*/ 6958449 w 6958449"/>
              <a:gd name="connsiteY3" fmla="*/ 74645 h 741492"/>
              <a:gd name="connsiteX4" fmla="*/ 6958449 w 6958449"/>
              <a:gd name="connsiteY4" fmla="*/ 0 h 741492"/>
              <a:gd name="connsiteX0" fmla="*/ 7465656 w 7465656"/>
              <a:gd name="connsiteY0" fmla="*/ 0 h 741493"/>
              <a:gd name="connsiteX1" fmla="*/ 0 w 7465656"/>
              <a:gd name="connsiteY1" fmla="*/ 741493 h 741493"/>
              <a:gd name="connsiteX2" fmla="*/ 755341 w 7465656"/>
              <a:gd name="connsiteY2" fmla="*/ 741492 h 741493"/>
              <a:gd name="connsiteX3" fmla="*/ 7465656 w 7465656"/>
              <a:gd name="connsiteY3" fmla="*/ 74645 h 741493"/>
              <a:gd name="connsiteX4" fmla="*/ 7465656 w 7465656"/>
              <a:gd name="connsiteY4" fmla="*/ 0 h 741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656" h="741493">
                <a:moveTo>
                  <a:pt x="7465656" y="0"/>
                </a:moveTo>
                <a:lnTo>
                  <a:pt x="0" y="741493"/>
                </a:lnTo>
                <a:lnTo>
                  <a:pt x="755341" y="741492"/>
                </a:lnTo>
                <a:lnTo>
                  <a:pt x="7465656" y="74645"/>
                </a:lnTo>
                <a:lnTo>
                  <a:pt x="746565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8E391-7C18-4904-8055-5311D0676F32}" type="datetimeFigureOut">
              <a:rPr lang="en-US" smtClean="0"/>
              <a:t>11/20/2019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C6F67-30AF-4F04-976A-1F1890A1FF90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3"/>
          </p:nvPr>
        </p:nvSpPr>
        <p:spPr>
          <a:xfrm>
            <a:off x="685800" y="2209800"/>
            <a:ext cx="3657600" cy="3200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4"/>
          </p:nvPr>
        </p:nvSpPr>
        <p:spPr>
          <a:xfrm>
            <a:off x="4800600" y="2209800"/>
            <a:ext cx="3657600" cy="3200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/>
          <p:cNvSpPr/>
          <p:nvPr/>
        </p:nvSpPr>
        <p:spPr>
          <a:xfrm>
            <a:off x="1" y="5010151"/>
            <a:ext cx="7439025" cy="157162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15827" h="1571625">
                <a:moveTo>
                  <a:pt x="0" y="0"/>
                </a:moveTo>
                <a:lnTo>
                  <a:pt x="7415827" y="866775"/>
                </a:lnTo>
                <a:lnTo>
                  <a:pt x="0" y="157162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000000"/>
              </a:gs>
              <a:gs pos="24000">
                <a:srgbClr val="333333"/>
              </a:gs>
              <a:gs pos="90000">
                <a:srgbClr val="0000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0" y="5731667"/>
            <a:ext cx="9147178" cy="1126333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0 w 9144000"/>
              <a:gd name="connsiteY3" fmla="*/ 1065657 h 1075182"/>
              <a:gd name="connsiteX4" fmla="*/ 20 w 9144000"/>
              <a:gd name="connsiteY4" fmla="*/ 818007 h 1075182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8854092 w 9124990"/>
              <a:gd name="connsiteY2" fmla="*/ 585026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9122615 w 9124990"/>
              <a:gd name="connsiteY2" fmla="*/ 1063889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8766171 w 9124990"/>
              <a:gd name="connsiteY2" fmla="*/ 508228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8161"/>
              <a:gd name="connsiteY0" fmla="*/ 818007 h 1068407"/>
              <a:gd name="connsiteX1" fmla="*/ 9124990 w 9128161"/>
              <a:gd name="connsiteY1" fmla="*/ 0 h 1068407"/>
              <a:gd name="connsiteX2" fmla="*/ 9127369 w 9128161"/>
              <a:gd name="connsiteY2" fmla="*/ 1068407 h 1068407"/>
              <a:gd name="connsiteX3" fmla="*/ 0 w 9128161"/>
              <a:gd name="connsiteY3" fmla="*/ 1065657 h 1068407"/>
              <a:gd name="connsiteX4" fmla="*/ 20 w 9128161"/>
              <a:gd name="connsiteY4" fmla="*/ 818007 h 1068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28161" h="1068407">
                <a:moveTo>
                  <a:pt x="20" y="818007"/>
                </a:moveTo>
                <a:lnTo>
                  <a:pt x="9124990" y="0"/>
                </a:lnTo>
                <a:cubicBezTo>
                  <a:pt x="9124198" y="354630"/>
                  <a:pt x="9128161" y="713777"/>
                  <a:pt x="9127369" y="1068407"/>
                </a:cubicBezTo>
                <a:lnTo>
                  <a:pt x="0" y="1065657"/>
                </a:lnTo>
                <a:cubicBezTo>
                  <a:pt x="7" y="983107"/>
                  <a:pt x="13" y="900557"/>
                  <a:pt x="20" y="818007"/>
                </a:cubicBezTo>
                <a:close/>
              </a:path>
            </a:pathLst>
          </a:custGeom>
          <a:gradFill>
            <a:gsLst>
              <a:gs pos="39000">
                <a:schemeClr val="accent1"/>
              </a:gs>
              <a:gs pos="50000">
                <a:schemeClr val="accent1">
                  <a:lumMod val="40000"/>
                  <a:lumOff val="60000"/>
                </a:schemeClr>
              </a:gs>
              <a:gs pos="58000">
                <a:schemeClr val="accent1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Freeform 7"/>
          <p:cNvSpPr/>
          <p:nvPr/>
        </p:nvSpPr>
        <p:spPr>
          <a:xfrm>
            <a:off x="0" y="4973410"/>
            <a:ext cx="7674867" cy="928299"/>
          </a:xfrm>
          <a:custGeom>
            <a:avLst/>
            <a:gdLst>
              <a:gd name="connsiteX0" fmla="*/ 0 w 7548466"/>
              <a:gd name="connsiteY0" fmla="*/ 0 h 933061"/>
              <a:gd name="connsiteX1" fmla="*/ 9331 w 7548466"/>
              <a:gd name="connsiteY1" fmla="*/ 65314 h 933061"/>
              <a:gd name="connsiteX2" fmla="*/ 7221894 w 7548466"/>
              <a:gd name="connsiteY2" fmla="*/ 933061 h 933061"/>
              <a:gd name="connsiteX3" fmla="*/ 7548466 w 7548466"/>
              <a:gd name="connsiteY3" fmla="*/ 914400 h 933061"/>
              <a:gd name="connsiteX4" fmla="*/ 0 w 7548466"/>
              <a:gd name="connsiteY4" fmla="*/ 0 h 933061"/>
              <a:gd name="connsiteX0" fmla="*/ 131163 w 7539135"/>
              <a:gd name="connsiteY0" fmla="*/ 0 h 1042598"/>
              <a:gd name="connsiteX1" fmla="*/ 0 w 7539135"/>
              <a:gd name="connsiteY1" fmla="*/ 174851 h 1042598"/>
              <a:gd name="connsiteX2" fmla="*/ 7212563 w 7539135"/>
              <a:gd name="connsiteY2" fmla="*/ 1042598 h 1042598"/>
              <a:gd name="connsiteX3" fmla="*/ 7539135 w 7539135"/>
              <a:gd name="connsiteY3" fmla="*/ 1023937 h 1042598"/>
              <a:gd name="connsiteX4" fmla="*/ 131163 w 7539135"/>
              <a:gd name="connsiteY4" fmla="*/ 0 h 1042598"/>
              <a:gd name="connsiteX0" fmla="*/ 0 w 7407972"/>
              <a:gd name="connsiteY0" fmla="*/ 0 h 1042598"/>
              <a:gd name="connsiteX1" fmla="*/ 85531 w 7407972"/>
              <a:gd name="connsiteY1" fmla="*/ 134370 h 1042598"/>
              <a:gd name="connsiteX2" fmla="*/ 7081400 w 7407972"/>
              <a:gd name="connsiteY2" fmla="*/ 1042598 h 1042598"/>
              <a:gd name="connsiteX3" fmla="*/ 7407972 w 7407972"/>
              <a:gd name="connsiteY3" fmla="*/ 1023937 h 1042598"/>
              <a:gd name="connsiteX4" fmla="*/ 0 w 7407972"/>
              <a:gd name="connsiteY4" fmla="*/ 0 h 1042598"/>
              <a:gd name="connsiteX0" fmla="*/ 131163 w 7539135"/>
              <a:gd name="connsiteY0" fmla="*/ 0 h 1042598"/>
              <a:gd name="connsiteX1" fmla="*/ 0 w 7539135"/>
              <a:gd name="connsiteY1" fmla="*/ 193902 h 1042598"/>
              <a:gd name="connsiteX2" fmla="*/ 7212563 w 7539135"/>
              <a:gd name="connsiteY2" fmla="*/ 1042598 h 1042598"/>
              <a:gd name="connsiteX3" fmla="*/ 7539135 w 7539135"/>
              <a:gd name="connsiteY3" fmla="*/ 1023937 h 1042598"/>
              <a:gd name="connsiteX4" fmla="*/ 131163 w 7539135"/>
              <a:gd name="connsiteY4" fmla="*/ 0 h 1042598"/>
              <a:gd name="connsiteX0" fmla="*/ 59725 w 7539135"/>
              <a:gd name="connsiteY0" fmla="*/ 0 h 892580"/>
              <a:gd name="connsiteX1" fmla="*/ 0 w 7539135"/>
              <a:gd name="connsiteY1" fmla="*/ 43884 h 892580"/>
              <a:gd name="connsiteX2" fmla="*/ 7212563 w 7539135"/>
              <a:gd name="connsiteY2" fmla="*/ 892580 h 892580"/>
              <a:gd name="connsiteX3" fmla="*/ 7539135 w 7539135"/>
              <a:gd name="connsiteY3" fmla="*/ 873919 h 892580"/>
              <a:gd name="connsiteX4" fmla="*/ 59725 w 7539135"/>
              <a:gd name="connsiteY4" fmla="*/ 0 h 892580"/>
              <a:gd name="connsiteX0" fmla="*/ 194 w 7539135"/>
              <a:gd name="connsiteY0" fmla="*/ 0 h 923536"/>
              <a:gd name="connsiteX1" fmla="*/ 0 w 7539135"/>
              <a:gd name="connsiteY1" fmla="*/ 74840 h 923536"/>
              <a:gd name="connsiteX2" fmla="*/ 7212563 w 7539135"/>
              <a:gd name="connsiteY2" fmla="*/ 923536 h 923536"/>
              <a:gd name="connsiteX3" fmla="*/ 7539135 w 7539135"/>
              <a:gd name="connsiteY3" fmla="*/ 904875 h 923536"/>
              <a:gd name="connsiteX4" fmla="*/ 194 w 7539135"/>
              <a:gd name="connsiteY4" fmla="*/ 0 h 923536"/>
              <a:gd name="connsiteX0" fmla="*/ 194 w 7539135"/>
              <a:gd name="connsiteY0" fmla="*/ 0 h 904875"/>
              <a:gd name="connsiteX1" fmla="*/ 0 w 7539135"/>
              <a:gd name="connsiteY1" fmla="*/ 74840 h 904875"/>
              <a:gd name="connsiteX2" fmla="*/ 7212563 w 7539135"/>
              <a:gd name="connsiteY2" fmla="*/ 883055 h 904875"/>
              <a:gd name="connsiteX3" fmla="*/ 7539135 w 7539135"/>
              <a:gd name="connsiteY3" fmla="*/ 904875 h 904875"/>
              <a:gd name="connsiteX4" fmla="*/ 194 w 7539135"/>
              <a:gd name="connsiteY4" fmla="*/ 0 h 904875"/>
              <a:gd name="connsiteX0" fmla="*/ 194 w 7703442"/>
              <a:gd name="connsiteY0" fmla="*/ 0 h 1016794"/>
              <a:gd name="connsiteX1" fmla="*/ 0 w 7703442"/>
              <a:gd name="connsiteY1" fmla="*/ 74840 h 1016794"/>
              <a:gd name="connsiteX2" fmla="*/ 7212563 w 7703442"/>
              <a:gd name="connsiteY2" fmla="*/ 883055 h 1016794"/>
              <a:gd name="connsiteX3" fmla="*/ 7703442 w 7703442"/>
              <a:gd name="connsiteY3" fmla="*/ 1016794 h 1016794"/>
              <a:gd name="connsiteX4" fmla="*/ 194 w 7703442"/>
              <a:gd name="connsiteY4" fmla="*/ 0 h 1016794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12563 w 7674867"/>
              <a:gd name="connsiteY2" fmla="*/ 883055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930680"/>
              <a:gd name="connsiteX1" fmla="*/ 0 w 7674867"/>
              <a:gd name="connsiteY1" fmla="*/ 74840 h 930680"/>
              <a:gd name="connsiteX2" fmla="*/ 7293526 w 7674867"/>
              <a:gd name="connsiteY2" fmla="*/ 930680 h 930680"/>
              <a:gd name="connsiteX3" fmla="*/ 7674867 w 7674867"/>
              <a:gd name="connsiteY3" fmla="*/ 897731 h 930680"/>
              <a:gd name="connsiteX4" fmla="*/ 194 w 7674867"/>
              <a:gd name="connsiteY4" fmla="*/ 0 h 930680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93526 w 7674867"/>
              <a:gd name="connsiteY2" fmla="*/ 894961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38758 w 7674867"/>
              <a:gd name="connsiteY2" fmla="*/ 894961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98289 w 7674867"/>
              <a:gd name="connsiteY2" fmla="*/ 661599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928299"/>
              <a:gd name="connsiteX1" fmla="*/ 0 w 7674867"/>
              <a:gd name="connsiteY1" fmla="*/ 74840 h 928299"/>
              <a:gd name="connsiteX2" fmla="*/ 7298289 w 7674867"/>
              <a:gd name="connsiteY2" fmla="*/ 928299 h 928299"/>
              <a:gd name="connsiteX3" fmla="*/ 7674867 w 7674867"/>
              <a:gd name="connsiteY3" fmla="*/ 897731 h 928299"/>
              <a:gd name="connsiteX4" fmla="*/ 194 w 7674867"/>
              <a:gd name="connsiteY4" fmla="*/ 0 h 928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74867" h="928299">
                <a:moveTo>
                  <a:pt x="194" y="0"/>
                </a:moveTo>
                <a:cubicBezTo>
                  <a:pt x="129" y="24947"/>
                  <a:pt x="65" y="49893"/>
                  <a:pt x="0" y="74840"/>
                </a:cubicBezTo>
                <a:lnTo>
                  <a:pt x="7298289" y="928299"/>
                </a:lnTo>
                <a:lnTo>
                  <a:pt x="7674867" y="897731"/>
                </a:lnTo>
                <a:lnTo>
                  <a:pt x="19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-2382" y="5696242"/>
            <a:ext cx="9146382" cy="930294"/>
          </a:xfrm>
          <a:custGeom>
            <a:avLst/>
            <a:gdLst>
              <a:gd name="connsiteX0" fmla="*/ 9153331 w 9153331"/>
              <a:gd name="connsiteY0" fmla="*/ 0 h 951723"/>
              <a:gd name="connsiteX1" fmla="*/ 0 w 9153331"/>
              <a:gd name="connsiteY1" fmla="*/ 867747 h 951723"/>
              <a:gd name="connsiteX2" fmla="*/ 0 w 9153331"/>
              <a:gd name="connsiteY2" fmla="*/ 951723 h 951723"/>
              <a:gd name="connsiteX3" fmla="*/ 9153331 w 9153331"/>
              <a:gd name="connsiteY3" fmla="*/ 83976 h 951723"/>
              <a:gd name="connsiteX4" fmla="*/ 9153331 w 9153331"/>
              <a:gd name="connsiteY4" fmla="*/ 0 h 951723"/>
              <a:gd name="connsiteX0" fmla="*/ 9153331 w 9153331"/>
              <a:gd name="connsiteY0" fmla="*/ 0 h 951723"/>
              <a:gd name="connsiteX1" fmla="*/ 107265 w 9153331"/>
              <a:gd name="connsiteY1" fmla="*/ 901085 h 951723"/>
              <a:gd name="connsiteX2" fmla="*/ 0 w 9153331"/>
              <a:gd name="connsiteY2" fmla="*/ 951723 h 951723"/>
              <a:gd name="connsiteX3" fmla="*/ 9153331 w 9153331"/>
              <a:gd name="connsiteY3" fmla="*/ 83976 h 951723"/>
              <a:gd name="connsiteX4" fmla="*/ 9153331 w 9153331"/>
              <a:gd name="connsiteY4" fmla="*/ 0 h 951723"/>
              <a:gd name="connsiteX0" fmla="*/ 9155715 w 9155715"/>
              <a:gd name="connsiteY0" fmla="*/ 0 h 951723"/>
              <a:gd name="connsiteX1" fmla="*/ 0 w 9155715"/>
              <a:gd name="connsiteY1" fmla="*/ 865366 h 951723"/>
              <a:gd name="connsiteX2" fmla="*/ 2384 w 9155715"/>
              <a:gd name="connsiteY2" fmla="*/ 951723 h 951723"/>
              <a:gd name="connsiteX3" fmla="*/ 9155715 w 9155715"/>
              <a:gd name="connsiteY3" fmla="*/ 83976 h 951723"/>
              <a:gd name="connsiteX4" fmla="*/ 9155715 w 9155715"/>
              <a:gd name="connsiteY4" fmla="*/ 0 h 951723"/>
              <a:gd name="connsiteX0" fmla="*/ 9155715 w 9155715"/>
              <a:gd name="connsiteY0" fmla="*/ 0 h 894573"/>
              <a:gd name="connsiteX1" fmla="*/ 0 w 9155715"/>
              <a:gd name="connsiteY1" fmla="*/ 865366 h 894573"/>
              <a:gd name="connsiteX2" fmla="*/ 197847 w 9155715"/>
              <a:gd name="connsiteY2" fmla="*/ 894573 h 894573"/>
              <a:gd name="connsiteX3" fmla="*/ 9155715 w 9155715"/>
              <a:gd name="connsiteY3" fmla="*/ 83976 h 894573"/>
              <a:gd name="connsiteX4" fmla="*/ 9155715 w 9155715"/>
              <a:gd name="connsiteY4" fmla="*/ 0 h 894573"/>
              <a:gd name="connsiteX0" fmla="*/ 9155715 w 9155715"/>
              <a:gd name="connsiteY0" fmla="*/ 0 h 946961"/>
              <a:gd name="connsiteX1" fmla="*/ 0 w 9155715"/>
              <a:gd name="connsiteY1" fmla="*/ 865366 h 946961"/>
              <a:gd name="connsiteX2" fmla="*/ 4768 w 9155715"/>
              <a:gd name="connsiteY2" fmla="*/ 946961 h 946961"/>
              <a:gd name="connsiteX3" fmla="*/ 9155715 w 9155715"/>
              <a:gd name="connsiteY3" fmla="*/ 83976 h 946961"/>
              <a:gd name="connsiteX4" fmla="*/ 9155715 w 9155715"/>
              <a:gd name="connsiteY4" fmla="*/ 0 h 946961"/>
              <a:gd name="connsiteX0" fmla="*/ 9155715 w 9155715"/>
              <a:gd name="connsiteY0" fmla="*/ 0 h 894574"/>
              <a:gd name="connsiteX1" fmla="*/ 0 w 9155715"/>
              <a:gd name="connsiteY1" fmla="*/ 865366 h 894574"/>
              <a:gd name="connsiteX2" fmla="*/ 97732 w 9155715"/>
              <a:gd name="connsiteY2" fmla="*/ 894574 h 894574"/>
              <a:gd name="connsiteX3" fmla="*/ 9155715 w 9155715"/>
              <a:gd name="connsiteY3" fmla="*/ 83976 h 894574"/>
              <a:gd name="connsiteX4" fmla="*/ 9155715 w 9155715"/>
              <a:gd name="connsiteY4" fmla="*/ 0 h 894574"/>
              <a:gd name="connsiteX0" fmla="*/ 9155715 w 9155715"/>
              <a:gd name="connsiteY0" fmla="*/ 0 h 939818"/>
              <a:gd name="connsiteX1" fmla="*/ 0 w 9155715"/>
              <a:gd name="connsiteY1" fmla="*/ 865366 h 939818"/>
              <a:gd name="connsiteX2" fmla="*/ 2384 w 9155715"/>
              <a:gd name="connsiteY2" fmla="*/ 939818 h 939818"/>
              <a:gd name="connsiteX3" fmla="*/ 9155715 w 9155715"/>
              <a:gd name="connsiteY3" fmla="*/ 83976 h 939818"/>
              <a:gd name="connsiteX4" fmla="*/ 9155715 w 9155715"/>
              <a:gd name="connsiteY4" fmla="*/ 0 h 939818"/>
              <a:gd name="connsiteX0" fmla="*/ 9015078 w 9155715"/>
              <a:gd name="connsiteY0" fmla="*/ 0 h 873143"/>
              <a:gd name="connsiteX1" fmla="*/ 0 w 9155715"/>
              <a:gd name="connsiteY1" fmla="*/ 798691 h 873143"/>
              <a:gd name="connsiteX2" fmla="*/ 2384 w 9155715"/>
              <a:gd name="connsiteY2" fmla="*/ 873143 h 873143"/>
              <a:gd name="connsiteX3" fmla="*/ 9155715 w 9155715"/>
              <a:gd name="connsiteY3" fmla="*/ 17301 h 873143"/>
              <a:gd name="connsiteX4" fmla="*/ 9015078 w 9155715"/>
              <a:gd name="connsiteY4" fmla="*/ 0 h 873143"/>
              <a:gd name="connsiteX0" fmla="*/ 9160482 w 9160482"/>
              <a:gd name="connsiteY0" fmla="*/ 0 h 930293"/>
              <a:gd name="connsiteX1" fmla="*/ 0 w 9160482"/>
              <a:gd name="connsiteY1" fmla="*/ 855841 h 930293"/>
              <a:gd name="connsiteX2" fmla="*/ 2384 w 9160482"/>
              <a:gd name="connsiteY2" fmla="*/ 930293 h 930293"/>
              <a:gd name="connsiteX3" fmla="*/ 9155715 w 9160482"/>
              <a:gd name="connsiteY3" fmla="*/ 74451 h 930293"/>
              <a:gd name="connsiteX4" fmla="*/ 9160482 w 9160482"/>
              <a:gd name="connsiteY4" fmla="*/ 0 h 930293"/>
              <a:gd name="connsiteX0" fmla="*/ 9072286 w 9155715"/>
              <a:gd name="connsiteY0" fmla="*/ 0 h 885050"/>
              <a:gd name="connsiteX1" fmla="*/ 0 w 9155715"/>
              <a:gd name="connsiteY1" fmla="*/ 810598 h 885050"/>
              <a:gd name="connsiteX2" fmla="*/ 2384 w 9155715"/>
              <a:gd name="connsiteY2" fmla="*/ 885050 h 885050"/>
              <a:gd name="connsiteX3" fmla="*/ 9155715 w 9155715"/>
              <a:gd name="connsiteY3" fmla="*/ 29208 h 885050"/>
              <a:gd name="connsiteX4" fmla="*/ 9072286 w 9155715"/>
              <a:gd name="connsiteY4" fmla="*/ 0 h 885050"/>
              <a:gd name="connsiteX0" fmla="*/ 9155715 w 9155715"/>
              <a:gd name="connsiteY0" fmla="*/ 0 h 930294"/>
              <a:gd name="connsiteX1" fmla="*/ 0 w 9155715"/>
              <a:gd name="connsiteY1" fmla="*/ 855842 h 930294"/>
              <a:gd name="connsiteX2" fmla="*/ 2384 w 9155715"/>
              <a:gd name="connsiteY2" fmla="*/ 930294 h 930294"/>
              <a:gd name="connsiteX3" fmla="*/ 9155715 w 9155715"/>
              <a:gd name="connsiteY3" fmla="*/ 74452 h 930294"/>
              <a:gd name="connsiteX4" fmla="*/ 9155715 w 9155715"/>
              <a:gd name="connsiteY4" fmla="*/ 0 h 930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5715" h="930294">
                <a:moveTo>
                  <a:pt x="9155715" y="0"/>
                </a:moveTo>
                <a:lnTo>
                  <a:pt x="0" y="855842"/>
                </a:lnTo>
                <a:cubicBezTo>
                  <a:pt x="795" y="884628"/>
                  <a:pt x="1589" y="901508"/>
                  <a:pt x="2384" y="930294"/>
                </a:cubicBezTo>
                <a:lnTo>
                  <a:pt x="9155715" y="74452"/>
                </a:lnTo>
                <a:lnTo>
                  <a:pt x="915571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8E391-7C18-4904-8055-5311D0676F32}" type="datetimeFigureOut">
              <a:rPr lang="en-US" smtClean="0"/>
              <a:t>11/20/2019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C6F67-30AF-4F04-976A-1F1890A1FF9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/>
          <p:nvPr/>
        </p:nvSpPr>
        <p:spPr>
          <a:xfrm>
            <a:off x="0" y="5731667"/>
            <a:ext cx="9147178" cy="1126333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0 w 9144000"/>
              <a:gd name="connsiteY3" fmla="*/ 1065657 h 1075182"/>
              <a:gd name="connsiteX4" fmla="*/ 20 w 9144000"/>
              <a:gd name="connsiteY4" fmla="*/ 818007 h 1075182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8854092 w 9124990"/>
              <a:gd name="connsiteY2" fmla="*/ 585026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9122615 w 9124990"/>
              <a:gd name="connsiteY2" fmla="*/ 1063889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8766171 w 9124990"/>
              <a:gd name="connsiteY2" fmla="*/ 508228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8161"/>
              <a:gd name="connsiteY0" fmla="*/ 818007 h 1068407"/>
              <a:gd name="connsiteX1" fmla="*/ 9124990 w 9128161"/>
              <a:gd name="connsiteY1" fmla="*/ 0 h 1068407"/>
              <a:gd name="connsiteX2" fmla="*/ 9127369 w 9128161"/>
              <a:gd name="connsiteY2" fmla="*/ 1068407 h 1068407"/>
              <a:gd name="connsiteX3" fmla="*/ 0 w 9128161"/>
              <a:gd name="connsiteY3" fmla="*/ 1065657 h 1068407"/>
              <a:gd name="connsiteX4" fmla="*/ 20 w 9128161"/>
              <a:gd name="connsiteY4" fmla="*/ 818007 h 1068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28161" h="1068407">
                <a:moveTo>
                  <a:pt x="20" y="818007"/>
                </a:moveTo>
                <a:lnTo>
                  <a:pt x="9124990" y="0"/>
                </a:lnTo>
                <a:cubicBezTo>
                  <a:pt x="9124198" y="354630"/>
                  <a:pt x="9128161" y="713777"/>
                  <a:pt x="9127369" y="1068407"/>
                </a:cubicBezTo>
                <a:lnTo>
                  <a:pt x="0" y="1065657"/>
                </a:lnTo>
                <a:cubicBezTo>
                  <a:pt x="7" y="983107"/>
                  <a:pt x="13" y="900557"/>
                  <a:pt x="20" y="818007"/>
                </a:cubicBezTo>
                <a:close/>
              </a:path>
            </a:pathLst>
          </a:custGeom>
          <a:gradFill>
            <a:gsLst>
              <a:gs pos="39000">
                <a:schemeClr val="accent3"/>
              </a:gs>
              <a:gs pos="50000">
                <a:schemeClr val="accent3">
                  <a:lumMod val="40000"/>
                  <a:lumOff val="60000"/>
                </a:schemeClr>
              </a:gs>
              <a:gs pos="58000">
                <a:schemeClr val="accent3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0" y="5381627"/>
            <a:ext cx="3286124" cy="1207294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6996854"/>
              <a:gd name="connsiteY0" fmla="*/ 0 h 1571625"/>
              <a:gd name="connsiteX1" fmla="*/ 6996854 w 6996854"/>
              <a:gd name="connsiteY1" fmla="*/ 1266825 h 1571625"/>
              <a:gd name="connsiteX2" fmla="*/ 0 w 6996854"/>
              <a:gd name="connsiteY2" fmla="*/ 1571625 h 1571625"/>
              <a:gd name="connsiteX3" fmla="*/ 0 w 6996854"/>
              <a:gd name="connsiteY3" fmla="*/ 0 h 1571625"/>
              <a:gd name="connsiteX0" fmla="*/ 0 w 7583417"/>
              <a:gd name="connsiteY0" fmla="*/ 0 h 800100"/>
              <a:gd name="connsiteX1" fmla="*/ 7583417 w 7583417"/>
              <a:gd name="connsiteY1" fmla="*/ 495300 h 800100"/>
              <a:gd name="connsiteX2" fmla="*/ 586563 w 7583417"/>
              <a:gd name="connsiteY2" fmla="*/ 800100 h 800100"/>
              <a:gd name="connsiteX3" fmla="*/ 0 w 7583417"/>
              <a:gd name="connsiteY3" fmla="*/ 0 h 800100"/>
              <a:gd name="connsiteX0" fmla="*/ 0 w 7017803"/>
              <a:gd name="connsiteY0" fmla="*/ 0 h 1200150"/>
              <a:gd name="connsiteX1" fmla="*/ 7017803 w 7017803"/>
              <a:gd name="connsiteY1" fmla="*/ 895350 h 1200150"/>
              <a:gd name="connsiteX2" fmla="*/ 20949 w 7017803"/>
              <a:gd name="connsiteY2" fmla="*/ 1200150 h 1200150"/>
              <a:gd name="connsiteX3" fmla="*/ 0 w 7017803"/>
              <a:gd name="connsiteY3" fmla="*/ 0 h 1200150"/>
              <a:gd name="connsiteX0" fmla="*/ 0 w 6410292"/>
              <a:gd name="connsiteY0" fmla="*/ 0 h 1752600"/>
              <a:gd name="connsiteX1" fmla="*/ 6410292 w 6410292"/>
              <a:gd name="connsiteY1" fmla="*/ 1752600 h 1752600"/>
              <a:gd name="connsiteX2" fmla="*/ 20949 w 6410292"/>
              <a:gd name="connsiteY2" fmla="*/ 1200150 h 1752600"/>
              <a:gd name="connsiteX3" fmla="*/ 0 w 6410292"/>
              <a:gd name="connsiteY3" fmla="*/ 0 h 1752600"/>
              <a:gd name="connsiteX0" fmla="*/ 0 w 7227290"/>
              <a:gd name="connsiteY0" fmla="*/ 0 h 1200150"/>
              <a:gd name="connsiteX1" fmla="*/ 7227290 w 7227290"/>
              <a:gd name="connsiteY1" fmla="*/ 885825 h 1200150"/>
              <a:gd name="connsiteX2" fmla="*/ 20949 w 7227290"/>
              <a:gd name="connsiteY2" fmla="*/ 1200150 h 1200150"/>
              <a:gd name="connsiteX3" fmla="*/ 0 w 7227290"/>
              <a:gd name="connsiteY3" fmla="*/ 0 h 1200150"/>
              <a:gd name="connsiteX0" fmla="*/ 0 w 7227290"/>
              <a:gd name="connsiteY0" fmla="*/ 0 h 885825"/>
              <a:gd name="connsiteX1" fmla="*/ 7227290 w 7227290"/>
              <a:gd name="connsiteY1" fmla="*/ 885825 h 885825"/>
              <a:gd name="connsiteX2" fmla="*/ 555141 w 7227290"/>
              <a:gd name="connsiteY2" fmla="*/ 862013 h 885825"/>
              <a:gd name="connsiteX3" fmla="*/ 0 w 7227290"/>
              <a:gd name="connsiteY3" fmla="*/ 0 h 885825"/>
              <a:gd name="connsiteX0" fmla="*/ 0 w 7227290"/>
              <a:gd name="connsiteY0" fmla="*/ 0 h 1207294"/>
              <a:gd name="connsiteX1" fmla="*/ 7227290 w 7227290"/>
              <a:gd name="connsiteY1" fmla="*/ 885825 h 1207294"/>
              <a:gd name="connsiteX2" fmla="*/ 0 w 7227290"/>
              <a:gd name="connsiteY2" fmla="*/ 1207294 h 1207294"/>
              <a:gd name="connsiteX3" fmla="*/ 0 w 7227290"/>
              <a:gd name="connsiteY3" fmla="*/ 0 h 1207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27290" h="1207294">
                <a:moveTo>
                  <a:pt x="0" y="0"/>
                </a:moveTo>
                <a:lnTo>
                  <a:pt x="7227290" y="885825"/>
                </a:lnTo>
                <a:lnTo>
                  <a:pt x="0" y="1207294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000000"/>
              </a:gs>
              <a:gs pos="24000">
                <a:srgbClr val="333333"/>
              </a:gs>
              <a:gs pos="90000">
                <a:srgbClr val="0000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-2382" y="5696242"/>
            <a:ext cx="9146382" cy="930294"/>
          </a:xfrm>
          <a:custGeom>
            <a:avLst/>
            <a:gdLst>
              <a:gd name="connsiteX0" fmla="*/ 9153331 w 9153331"/>
              <a:gd name="connsiteY0" fmla="*/ 0 h 951723"/>
              <a:gd name="connsiteX1" fmla="*/ 0 w 9153331"/>
              <a:gd name="connsiteY1" fmla="*/ 867747 h 951723"/>
              <a:gd name="connsiteX2" fmla="*/ 0 w 9153331"/>
              <a:gd name="connsiteY2" fmla="*/ 951723 h 951723"/>
              <a:gd name="connsiteX3" fmla="*/ 9153331 w 9153331"/>
              <a:gd name="connsiteY3" fmla="*/ 83976 h 951723"/>
              <a:gd name="connsiteX4" fmla="*/ 9153331 w 9153331"/>
              <a:gd name="connsiteY4" fmla="*/ 0 h 951723"/>
              <a:gd name="connsiteX0" fmla="*/ 9153331 w 9153331"/>
              <a:gd name="connsiteY0" fmla="*/ 0 h 951723"/>
              <a:gd name="connsiteX1" fmla="*/ 107265 w 9153331"/>
              <a:gd name="connsiteY1" fmla="*/ 901085 h 951723"/>
              <a:gd name="connsiteX2" fmla="*/ 0 w 9153331"/>
              <a:gd name="connsiteY2" fmla="*/ 951723 h 951723"/>
              <a:gd name="connsiteX3" fmla="*/ 9153331 w 9153331"/>
              <a:gd name="connsiteY3" fmla="*/ 83976 h 951723"/>
              <a:gd name="connsiteX4" fmla="*/ 9153331 w 9153331"/>
              <a:gd name="connsiteY4" fmla="*/ 0 h 951723"/>
              <a:gd name="connsiteX0" fmla="*/ 9155715 w 9155715"/>
              <a:gd name="connsiteY0" fmla="*/ 0 h 951723"/>
              <a:gd name="connsiteX1" fmla="*/ 0 w 9155715"/>
              <a:gd name="connsiteY1" fmla="*/ 865366 h 951723"/>
              <a:gd name="connsiteX2" fmla="*/ 2384 w 9155715"/>
              <a:gd name="connsiteY2" fmla="*/ 951723 h 951723"/>
              <a:gd name="connsiteX3" fmla="*/ 9155715 w 9155715"/>
              <a:gd name="connsiteY3" fmla="*/ 83976 h 951723"/>
              <a:gd name="connsiteX4" fmla="*/ 9155715 w 9155715"/>
              <a:gd name="connsiteY4" fmla="*/ 0 h 951723"/>
              <a:gd name="connsiteX0" fmla="*/ 9155715 w 9155715"/>
              <a:gd name="connsiteY0" fmla="*/ 0 h 894573"/>
              <a:gd name="connsiteX1" fmla="*/ 0 w 9155715"/>
              <a:gd name="connsiteY1" fmla="*/ 865366 h 894573"/>
              <a:gd name="connsiteX2" fmla="*/ 197847 w 9155715"/>
              <a:gd name="connsiteY2" fmla="*/ 894573 h 894573"/>
              <a:gd name="connsiteX3" fmla="*/ 9155715 w 9155715"/>
              <a:gd name="connsiteY3" fmla="*/ 83976 h 894573"/>
              <a:gd name="connsiteX4" fmla="*/ 9155715 w 9155715"/>
              <a:gd name="connsiteY4" fmla="*/ 0 h 894573"/>
              <a:gd name="connsiteX0" fmla="*/ 9155715 w 9155715"/>
              <a:gd name="connsiteY0" fmla="*/ 0 h 946961"/>
              <a:gd name="connsiteX1" fmla="*/ 0 w 9155715"/>
              <a:gd name="connsiteY1" fmla="*/ 865366 h 946961"/>
              <a:gd name="connsiteX2" fmla="*/ 4768 w 9155715"/>
              <a:gd name="connsiteY2" fmla="*/ 946961 h 946961"/>
              <a:gd name="connsiteX3" fmla="*/ 9155715 w 9155715"/>
              <a:gd name="connsiteY3" fmla="*/ 83976 h 946961"/>
              <a:gd name="connsiteX4" fmla="*/ 9155715 w 9155715"/>
              <a:gd name="connsiteY4" fmla="*/ 0 h 946961"/>
              <a:gd name="connsiteX0" fmla="*/ 9155715 w 9155715"/>
              <a:gd name="connsiteY0" fmla="*/ 0 h 894574"/>
              <a:gd name="connsiteX1" fmla="*/ 0 w 9155715"/>
              <a:gd name="connsiteY1" fmla="*/ 865366 h 894574"/>
              <a:gd name="connsiteX2" fmla="*/ 97732 w 9155715"/>
              <a:gd name="connsiteY2" fmla="*/ 894574 h 894574"/>
              <a:gd name="connsiteX3" fmla="*/ 9155715 w 9155715"/>
              <a:gd name="connsiteY3" fmla="*/ 83976 h 894574"/>
              <a:gd name="connsiteX4" fmla="*/ 9155715 w 9155715"/>
              <a:gd name="connsiteY4" fmla="*/ 0 h 894574"/>
              <a:gd name="connsiteX0" fmla="*/ 9155715 w 9155715"/>
              <a:gd name="connsiteY0" fmla="*/ 0 h 939818"/>
              <a:gd name="connsiteX1" fmla="*/ 0 w 9155715"/>
              <a:gd name="connsiteY1" fmla="*/ 865366 h 939818"/>
              <a:gd name="connsiteX2" fmla="*/ 2384 w 9155715"/>
              <a:gd name="connsiteY2" fmla="*/ 939818 h 939818"/>
              <a:gd name="connsiteX3" fmla="*/ 9155715 w 9155715"/>
              <a:gd name="connsiteY3" fmla="*/ 83976 h 939818"/>
              <a:gd name="connsiteX4" fmla="*/ 9155715 w 9155715"/>
              <a:gd name="connsiteY4" fmla="*/ 0 h 939818"/>
              <a:gd name="connsiteX0" fmla="*/ 9015078 w 9155715"/>
              <a:gd name="connsiteY0" fmla="*/ 0 h 873143"/>
              <a:gd name="connsiteX1" fmla="*/ 0 w 9155715"/>
              <a:gd name="connsiteY1" fmla="*/ 798691 h 873143"/>
              <a:gd name="connsiteX2" fmla="*/ 2384 w 9155715"/>
              <a:gd name="connsiteY2" fmla="*/ 873143 h 873143"/>
              <a:gd name="connsiteX3" fmla="*/ 9155715 w 9155715"/>
              <a:gd name="connsiteY3" fmla="*/ 17301 h 873143"/>
              <a:gd name="connsiteX4" fmla="*/ 9015078 w 9155715"/>
              <a:gd name="connsiteY4" fmla="*/ 0 h 873143"/>
              <a:gd name="connsiteX0" fmla="*/ 9160482 w 9160482"/>
              <a:gd name="connsiteY0" fmla="*/ 0 h 930293"/>
              <a:gd name="connsiteX1" fmla="*/ 0 w 9160482"/>
              <a:gd name="connsiteY1" fmla="*/ 855841 h 930293"/>
              <a:gd name="connsiteX2" fmla="*/ 2384 w 9160482"/>
              <a:gd name="connsiteY2" fmla="*/ 930293 h 930293"/>
              <a:gd name="connsiteX3" fmla="*/ 9155715 w 9160482"/>
              <a:gd name="connsiteY3" fmla="*/ 74451 h 930293"/>
              <a:gd name="connsiteX4" fmla="*/ 9160482 w 9160482"/>
              <a:gd name="connsiteY4" fmla="*/ 0 h 930293"/>
              <a:gd name="connsiteX0" fmla="*/ 9072286 w 9155715"/>
              <a:gd name="connsiteY0" fmla="*/ 0 h 885050"/>
              <a:gd name="connsiteX1" fmla="*/ 0 w 9155715"/>
              <a:gd name="connsiteY1" fmla="*/ 810598 h 885050"/>
              <a:gd name="connsiteX2" fmla="*/ 2384 w 9155715"/>
              <a:gd name="connsiteY2" fmla="*/ 885050 h 885050"/>
              <a:gd name="connsiteX3" fmla="*/ 9155715 w 9155715"/>
              <a:gd name="connsiteY3" fmla="*/ 29208 h 885050"/>
              <a:gd name="connsiteX4" fmla="*/ 9072286 w 9155715"/>
              <a:gd name="connsiteY4" fmla="*/ 0 h 885050"/>
              <a:gd name="connsiteX0" fmla="*/ 9155715 w 9155715"/>
              <a:gd name="connsiteY0" fmla="*/ 0 h 930294"/>
              <a:gd name="connsiteX1" fmla="*/ 0 w 9155715"/>
              <a:gd name="connsiteY1" fmla="*/ 855842 h 930294"/>
              <a:gd name="connsiteX2" fmla="*/ 2384 w 9155715"/>
              <a:gd name="connsiteY2" fmla="*/ 930294 h 930294"/>
              <a:gd name="connsiteX3" fmla="*/ 9155715 w 9155715"/>
              <a:gd name="connsiteY3" fmla="*/ 74452 h 930294"/>
              <a:gd name="connsiteX4" fmla="*/ 9155715 w 9155715"/>
              <a:gd name="connsiteY4" fmla="*/ 0 h 930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5715" h="930294">
                <a:moveTo>
                  <a:pt x="9155715" y="0"/>
                </a:moveTo>
                <a:lnTo>
                  <a:pt x="0" y="855842"/>
                </a:lnTo>
                <a:cubicBezTo>
                  <a:pt x="795" y="884628"/>
                  <a:pt x="1589" y="901508"/>
                  <a:pt x="2384" y="930294"/>
                </a:cubicBezTo>
                <a:lnTo>
                  <a:pt x="9155715" y="74452"/>
                </a:lnTo>
                <a:lnTo>
                  <a:pt x="915571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196" y="5347020"/>
            <a:ext cx="3426231" cy="944725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2830674 w 7605568"/>
              <a:gd name="connsiteY2" fmla="*/ 806612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2930931"/>
              <a:gd name="connsiteY0" fmla="*/ 0 h 806612"/>
              <a:gd name="connsiteX1" fmla="*/ 0 w 2930931"/>
              <a:gd name="connsiteY1" fmla="*/ 75665 h 806612"/>
              <a:gd name="connsiteX2" fmla="*/ 2830674 w 2930931"/>
              <a:gd name="connsiteY2" fmla="*/ 806612 h 806612"/>
              <a:gd name="connsiteX3" fmla="*/ 2930931 w 2930931"/>
              <a:gd name="connsiteY3" fmla="*/ 785765 h 806612"/>
              <a:gd name="connsiteX4" fmla="*/ 1 w 2930931"/>
              <a:gd name="connsiteY4" fmla="*/ 0 h 806612"/>
              <a:gd name="connsiteX0" fmla="*/ 1 w 3204530"/>
              <a:gd name="connsiteY0" fmla="*/ 0 h 944725"/>
              <a:gd name="connsiteX1" fmla="*/ 0 w 3204530"/>
              <a:gd name="connsiteY1" fmla="*/ 75665 h 944725"/>
              <a:gd name="connsiteX2" fmla="*/ 3204530 w 3204530"/>
              <a:gd name="connsiteY2" fmla="*/ 944725 h 944725"/>
              <a:gd name="connsiteX3" fmla="*/ 2930931 w 3204530"/>
              <a:gd name="connsiteY3" fmla="*/ 785765 h 944725"/>
              <a:gd name="connsiteX4" fmla="*/ 1 w 3204530"/>
              <a:gd name="connsiteY4" fmla="*/ 0 h 944725"/>
              <a:gd name="connsiteX0" fmla="*/ 1 w 3426231"/>
              <a:gd name="connsiteY0" fmla="*/ 0 h 944725"/>
              <a:gd name="connsiteX1" fmla="*/ 0 w 3426231"/>
              <a:gd name="connsiteY1" fmla="*/ 75665 h 944725"/>
              <a:gd name="connsiteX2" fmla="*/ 3204530 w 3426231"/>
              <a:gd name="connsiteY2" fmla="*/ 944725 h 944725"/>
              <a:gd name="connsiteX3" fmla="*/ 3426231 w 3426231"/>
              <a:gd name="connsiteY3" fmla="*/ 923877 h 944725"/>
              <a:gd name="connsiteX4" fmla="*/ 1 w 3426231"/>
              <a:gd name="connsiteY4" fmla="*/ 0 h 944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26231" h="944725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3204530" y="944725"/>
                </a:lnTo>
                <a:lnTo>
                  <a:pt x="3426231" y="923877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8E391-7C18-4904-8055-5311D0676F32}" type="datetimeFigureOut">
              <a:rPr lang="en-US" smtClean="0"/>
              <a:t>11/20/2019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C6F67-30AF-4F04-976A-1F1890A1FF9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1" y="5010151"/>
            <a:ext cx="7439025" cy="157162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15827" h="1571625">
                <a:moveTo>
                  <a:pt x="0" y="0"/>
                </a:moveTo>
                <a:lnTo>
                  <a:pt x="7415827" y="866775"/>
                </a:lnTo>
                <a:lnTo>
                  <a:pt x="0" y="157162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000000"/>
              </a:gs>
              <a:gs pos="24000">
                <a:srgbClr val="333333"/>
              </a:gs>
              <a:gs pos="90000">
                <a:srgbClr val="0000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0" y="5731667"/>
            <a:ext cx="9147178" cy="1126333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0 w 9144000"/>
              <a:gd name="connsiteY3" fmla="*/ 1065657 h 1075182"/>
              <a:gd name="connsiteX4" fmla="*/ 20 w 9144000"/>
              <a:gd name="connsiteY4" fmla="*/ 818007 h 1075182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8854092 w 9124990"/>
              <a:gd name="connsiteY2" fmla="*/ 585026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9122615 w 9124990"/>
              <a:gd name="connsiteY2" fmla="*/ 1063889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8766171 w 9124990"/>
              <a:gd name="connsiteY2" fmla="*/ 508228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8161"/>
              <a:gd name="connsiteY0" fmla="*/ 818007 h 1068407"/>
              <a:gd name="connsiteX1" fmla="*/ 9124990 w 9128161"/>
              <a:gd name="connsiteY1" fmla="*/ 0 h 1068407"/>
              <a:gd name="connsiteX2" fmla="*/ 9127369 w 9128161"/>
              <a:gd name="connsiteY2" fmla="*/ 1068407 h 1068407"/>
              <a:gd name="connsiteX3" fmla="*/ 0 w 9128161"/>
              <a:gd name="connsiteY3" fmla="*/ 1065657 h 1068407"/>
              <a:gd name="connsiteX4" fmla="*/ 20 w 9128161"/>
              <a:gd name="connsiteY4" fmla="*/ 818007 h 1068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28161" h="1068407">
                <a:moveTo>
                  <a:pt x="20" y="818007"/>
                </a:moveTo>
                <a:lnTo>
                  <a:pt x="9124990" y="0"/>
                </a:lnTo>
                <a:cubicBezTo>
                  <a:pt x="9124198" y="354630"/>
                  <a:pt x="9128161" y="713777"/>
                  <a:pt x="9127369" y="1068407"/>
                </a:cubicBezTo>
                <a:lnTo>
                  <a:pt x="0" y="1065657"/>
                </a:lnTo>
                <a:cubicBezTo>
                  <a:pt x="7" y="983107"/>
                  <a:pt x="13" y="900557"/>
                  <a:pt x="20" y="818007"/>
                </a:cubicBezTo>
                <a:close/>
              </a:path>
            </a:pathLst>
          </a:custGeom>
          <a:gradFill>
            <a:gsLst>
              <a:gs pos="39000">
                <a:schemeClr val="accent1"/>
              </a:gs>
              <a:gs pos="50000">
                <a:schemeClr val="accent1">
                  <a:lumMod val="40000"/>
                  <a:lumOff val="60000"/>
                </a:schemeClr>
              </a:gs>
              <a:gs pos="58000">
                <a:schemeClr val="accent1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6656" y="609600"/>
            <a:ext cx="3383280" cy="914400"/>
          </a:xfrm>
        </p:spPr>
        <p:txBody>
          <a:bodyPr anchor="b">
            <a:noAutofit/>
          </a:bodyPr>
          <a:lstStyle>
            <a:lvl1pPr algn="l">
              <a:defRPr sz="22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Freeform 9"/>
          <p:cNvSpPr/>
          <p:nvPr/>
        </p:nvSpPr>
        <p:spPr>
          <a:xfrm>
            <a:off x="0" y="4973410"/>
            <a:ext cx="7674867" cy="928299"/>
          </a:xfrm>
          <a:custGeom>
            <a:avLst/>
            <a:gdLst>
              <a:gd name="connsiteX0" fmla="*/ 0 w 7548466"/>
              <a:gd name="connsiteY0" fmla="*/ 0 h 933061"/>
              <a:gd name="connsiteX1" fmla="*/ 9331 w 7548466"/>
              <a:gd name="connsiteY1" fmla="*/ 65314 h 933061"/>
              <a:gd name="connsiteX2" fmla="*/ 7221894 w 7548466"/>
              <a:gd name="connsiteY2" fmla="*/ 933061 h 933061"/>
              <a:gd name="connsiteX3" fmla="*/ 7548466 w 7548466"/>
              <a:gd name="connsiteY3" fmla="*/ 914400 h 933061"/>
              <a:gd name="connsiteX4" fmla="*/ 0 w 7548466"/>
              <a:gd name="connsiteY4" fmla="*/ 0 h 933061"/>
              <a:gd name="connsiteX0" fmla="*/ 131163 w 7539135"/>
              <a:gd name="connsiteY0" fmla="*/ 0 h 1042598"/>
              <a:gd name="connsiteX1" fmla="*/ 0 w 7539135"/>
              <a:gd name="connsiteY1" fmla="*/ 174851 h 1042598"/>
              <a:gd name="connsiteX2" fmla="*/ 7212563 w 7539135"/>
              <a:gd name="connsiteY2" fmla="*/ 1042598 h 1042598"/>
              <a:gd name="connsiteX3" fmla="*/ 7539135 w 7539135"/>
              <a:gd name="connsiteY3" fmla="*/ 1023937 h 1042598"/>
              <a:gd name="connsiteX4" fmla="*/ 131163 w 7539135"/>
              <a:gd name="connsiteY4" fmla="*/ 0 h 1042598"/>
              <a:gd name="connsiteX0" fmla="*/ 0 w 7407972"/>
              <a:gd name="connsiteY0" fmla="*/ 0 h 1042598"/>
              <a:gd name="connsiteX1" fmla="*/ 85531 w 7407972"/>
              <a:gd name="connsiteY1" fmla="*/ 134370 h 1042598"/>
              <a:gd name="connsiteX2" fmla="*/ 7081400 w 7407972"/>
              <a:gd name="connsiteY2" fmla="*/ 1042598 h 1042598"/>
              <a:gd name="connsiteX3" fmla="*/ 7407972 w 7407972"/>
              <a:gd name="connsiteY3" fmla="*/ 1023937 h 1042598"/>
              <a:gd name="connsiteX4" fmla="*/ 0 w 7407972"/>
              <a:gd name="connsiteY4" fmla="*/ 0 h 1042598"/>
              <a:gd name="connsiteX0" fmla="*/ 131163 w 7539135"/>
              <a:gd name="connsiteY0" fmla="*/ 0 h 1042598"/>
              <a:gd name="connsiteX1" fmla="*/ 0 w 7539135"/>
              <a:gd name="connsiteY1" fmla="*/ 193902 h 1042598"/>
              <a:gd name="connsiteX2" fmla="*/ 7212563 w 7539135"/>
              <a:gd name="connsiteY2" fmla="*/ 1042598 h 1042598"/>
              <a:gd name="connsiteX3" fmla="*/ 7539135 w 7539135"/>
              <a:gd name="connsiteY3" fmla="*/ 1023937 h 1042598"/>
              <a:gd name="connsiteX4" fmla="*/ 131163 w 7539135"/>
              <a:gd name="connsiteY4" fmla="*/ 0 h 1042598"/>
              <a:gd name="connsiteX0" fmla="*/ 59725 w 7539135"/>
              <a:gd name="connsiteY0" fmla="*/ 0 h 892580"/>
              <a:gd name="connsiteX1" fmla="*/ 0 w 7539135"/>
              <a:gd name="connsiteY1" fmla="*/ 43884 h 892580"/>
              <a:gd name="connsiteX2" fmla="*/ 7212563 w 7539135"/>
              <a:gd name="connsiteY2" fmla="*/ 892580 h 892580"/>
              <a:gd name="connsiteX3" fmla="*/ 7539135 w 7539135"/>
              <a:gd name="connsiteY3" fmla="*/ 873919 h 892580"/>
              <a:gd name="connsiteX4" fmla="*/ 59725 w 7539135"/>
              <a:gd name="connsiteY4" fmla="*/ 0 h 892580"/>
              <a:gd name="connsiteX0" fmla="*/ 194 w 7539135"/>
              <a:gd name="connsiteY0" fmla="*/ 0 h 923536"/>
              <a:gd name="connsiteX1" fmla="*/ 0 w 7539135"/>
              <a:gd name="connsiteY1" fmla="*/ 74840 h 923536"/>
              <a:gd name="connsiteX2" fmla="*/ 7212563 w 7539135"/>
              <a:gd name="connsiteY2" fmla="*/ 923536 h 923536"/>
              <a:gd name="connsiteX3" fmla="*/ 7539135 w 7539135"/>
              <a:gd name="connsiteY3" fmla="*/ 904875 h 923536"/>
              <a:gd name="connsiteX4" fmla="*/ 194 w 7539135"/>
              <a:gd name="connsiteY4" fmla="*/ 0 h 923536"/>
              <a:gd name="connsiteX0" fmla="*/ 194 w 7539135"/>
              <a:gd name="connsiteY0" fmla="*/ 0 h 904875"/>
              <a:gd name="connsiteX1" fmla="*/ 0 w 7539135"/>
              <a:gd name="connsiteY1" fmla="*/ 74840 h 904875"/>
              <a:gd name="connsiteX2" fmla="*/ 7212563 w 7539135"/>
              <a:gd name="connsiteY2" fmla="*/ 883055 h 904875"/>
              <a:gd name="connsiteX3" fmla="*/ 7539135 w 7539135"/>
              <a:gd name="connsiteY3" fmla="*/ 904875 h 904875"/>
              <a:gd name="connsiteX4" fmla="*/ 194 w 7539135"/>
              <a:gd name="connsiteY4" fmla="*/ 0 h 904875"/>
              <a:gd name="connsiteX0" fmla="*/ 194 w 7703442"/>
              <a:gd name="connsiteY0" fmla="*/ 0 h 1016794"/>
              <a:gd name="connsiteX1" fmla="*/ 0 w 7703442"/>
              <a:gd name="connsiteY1" fmla="*/ 74840 h 1016794"/>
              <a:gd name="connsiteX2" fmla="*/ 7212563 w 7703442"/>
              <a:gd name="connsiteY2" fmla="*/ 883055 h 1016794"/>
              <a:gd name="connsiteX3" fmla="*/ 7703442 w 7703442"/>
              <a:gd name="connsiteY3" fmla="*/ 1016794 h 1016794"/>
              <a:gd name="connsiteX4" fmla="*/ 194 w 7703442"/>
              <a:gd name="connsiteY4" fmla="*/ 0 h 1016794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12563 w 7674867"/>
              <a:gd name="connsiteY2" fmla="*/ 883055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930680"/>
              <a:gd name="connsiteX1" fmla="*/ 0 w 7674867"/>
              <a:gd name="connsiteY1" fmla="*/ 74840 h 930680"/>
              <a:gd name="connsiteX2" fmla="*/ 7293526 w 7674867"/>
              <a:gd name="connsiteY2" fmla="*/ 930680 h 930680"/>
              <a:gd name="connsiteX3" fmla="*/ 7674867 w 7674867"/>
              <a:gd name="connsiteY3" fmla="*/ 897731 h 930680"/>
              <a:gd name="connsiteX4" fmla="*/ 194 w 7674867"/>
              <a:gd name="connsiteY4" fmla="*/ 0 h 930680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93526 w 7674867"/>
              <a:gd name="connsiteY2" fmla="*/ 894961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38758 w 7674867"/>
              <a:gd name="connsiteY2" fmla="*/ 894961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98289 w 7674867"/>
              <a:gd name="connsiteY2" fmla="*/ 661599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928299"/>
              <a:gd name="connsiteX1" fmla="*/ 0 w 7674867"/>
              <a:gd name="connsiteY1" fmla="*/ 74840 h 928299"/>
              <a:gd name="connsiteX2" fmla="*/ 7298289 w 7674867"/>
              <a:gd name="connsiteY2" fmla="*/ 928299 h 928299"/>
              <a:gd name="connsiteX3" fmla="*/ 7674867 w 7674867"/>
              <a:gd name="connsiteY3" fmla="*/ 897731 h 928299"/>
              <a:gd name="connsiteX4" fmla="*/ 194 w 7674867"/>
              <a:gd name="connsiteY4" fmla="*/ 0 h 928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74867" h="928299">
                <a:moveTo>
                  <a:pt x="194" y="0"/>
                </a:moveTo>
                <a:cubicBezTo>
                  <a:pt x="129" y="24947"/>
                  <a:pt x="65" y="49893"/>
                  <a:pt x="0" y="74840"/>
                </a:cubicBezTo>
                <a:lnTo>
                  <a:pt x="7298289" y="928299"/>
                </a:lnTo>
                <a:lnTo>
                  <a:pt x="7674867" y="897731"/>
                </a:lnTo>
                <a:lnTo>
                  <a:pt x="19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-2382" y="5696242"/>
            <a:ext cx="9146382" cy="930294"/>
          </a:xfrm>
          <a:custGeom>
            <a:avLst/>
            <a:gdLst>
              <a:gd name="connsiteX0" fmla="*/ 9153331 w 9153331"/>
              <a:gd name="connsiteY0" fmla="*/ 0 h 951723"/>
              <a:gd name="connsiteX1" fmla="*/ 0 w 9153331"/>
              <a:gd name="connsiteY1" fmla="*/ 867747 h 951723"/>
              <a:gd name="connsiteX2" fmla="*/ 0 w 9153331"/>
              <a:gd name="connsiteY2" fmla="*/ 951723 h 951723"/>
              <a:gd name="connsiteX3" fmla="*/ 9153331 w 9153331"/>
              <a:gd name="connsiteY3" fmla="*/ 83976 h 951723"/>
              <a:gd name="connsiteX4" fmla="*/ 9153331 w 9153331"/>
              <a:gd name="connsiteY4" fmla="*/ 0 h 951723"/>
              <a:gd name="connsiteX0" fmla="*/ 9153331 w 9153331"/>
              <a:gd name="connsiteY0" fmla="*/ 0 h 951723"/>
              <a:gd name="connsiteX1" fmla="*/ 107265 w 9153331"/>
              <a:gd name="connsiteY1" fmla="*/ 901085 h 951723"/>
              <a:gd name="connsiteX2" fmla="*/ 0 w 9153331"/>
              <a:gd name="connsiteY2" fmla="*/ 951723 h 951723"/>
              <a:gd name="connsiteX3" fmla="*/ 9153331 w 9153331"/>
              <a:gd name="connsiteY3" fmla="*/ 83976 h 951723"/>
              <a:gd name="connsiteX4" fmla="*/ 9153331 w 9153331"/>
              <a:gd name="connsiteY4" fmla="*/ 0 h 951723"/>
              <a:gd name="connsiteX0" fmla="*/ 9155715 w 9155715"/>
              <a:gd name="connsiteY0" fmla="*/ 0 h 951723"/>
              <a:gd name="connsiteX1" fmla="*/ 0 w 9155715"/>
              <a:gd name="connsiteY1" fmla="*/ 865366 h 951723"/>
              <a:gd name="connsiteX2" fmla="*/ 2384 w 9155715"/>
              <a:gd name="connsiteY2" fmla="*/ 951723 h 951723"/>
              <a:gd name="connsiteX3" fmla="*/ 9155715 w 9155715"/>
              <a:gd name="connsiteY3" fmla="*/ 83976 h 951723"/>
              <a:gd name="connsiteX4" fmla="*/ 9155715 w 9155715"/>
              <a:gd name="connsiteY4" fmla="*/ 0 h 951723"/>
              <a:gd name="connsiteX0" fmla="*/ 9155715 w 9155715"/>
              <a:gd name="connsiteY0" fmla="*/ 0 h 894573"/>
              <a:gd name="connsiteX1" fmla="*/ 0 w 9155715"/>
              <a:gd name="connsiteY1" fmla="*/ 865366 h 894573"/>
              <a:gd name="connsiteX2" fmla="*/ 197847 w 9155715"/>
              <a:gd name="connsiteY2" fmla="*/ 894573 h 894573"/>
              <a:gd name="connsiteX3" fmla="*/ 9155715 w 9155715"/>
              <a:gd name="connsiteY3" fmla="*/ 83976 h 894573"/>
              <a:gd name="connsiteX4" fmla="*/ 9155715 w 9155715"/>
              <a:gd name="connsiteY4" fmla="*/ 0 h 894573"/>
              <a:gd name="connsiteX0" fmla="*/ 9155715 w 9155715"/>
              <a:gd name="connsiteY0" fmla="*/ 0 h 946961"/>
              <a:gd name="connsiteX1" fmla="*/ 0 w 9155715"/>
              <a:gd name="connsiteY1" fmla="*/ 865366 h 946961"/>
              <a:gd name="connsiteX2" fmla="*/ 4768 w 9155715"/>
              <a:gd name="connsiteY2" fmla="*/ 946961 h 946961"/>
              <a:gd name="connsiteX3" fmla="*/ 9155715 w 9155715"/>
              <a:gd name="connsiteY3" fmla="*/ 83976 h 946961"/>
              <a:gd name="connsiteX4" fmla="*/ 9155715 w 9155715"/>
              <a:gd name="connsiteY4" fmla="*/ 0 h 946961"/>
              <a:gd name="connsiteX0" fmla="*/ 9155715 w 9155715"/>
              <a:gd name="connsiteY0" fmla="*/ 0 h 894574"/>
              <a:gd name="connsiteX1" fmla="*/ 0 w 9155715"/>
              <a:gd name="connsiteY1" fmla="*/ 865366 h 894574"/>
              <a:gd name="connsiteX2" fmla="*/ 97732 w 9155715"/>
              <a:gd name="connsiteY2" fmla="*/ 894574 h 894574"/>
              <a:gd name="connsiteX3" fmla="*/ 9155715 w 9155715"/>
              <a:gd name="connsiteY3" fmla="*/ 83976 h 894574"/>
              <a:gd name="connsiteX4" fmla="*/ 9155715 w 9155715"/>
              <a:gd name="connsiteY4" fmla="*/ 0 h 894574"/>
              <a:gd name="connsiteX0" fmla="*/ 9155715 w 9155715"/>
              <a:gd name="connsiteY0" fmla="*/ 0 h 939818"/>
              <a:gd name="connsiteX1" fmla="*/ 0 w 9155715"/>
              <a:gd name="connsiteY1" fmla="*/ 865366 h 939818"/>
              <a:gd name="connsiteX2" fmla="*/ 2384 w 9155715"/>
              <a:gd name="connsiteY2" fmla="*/ 939818 h 939818"/>
              <a:gd name="connsiteX3" fmla="*/ 9155715 w 9155715"/>
              <a:gd name="connsiteY3" fmla="*/ 83976 h 939818"/>
              <a:gd name="connsiteX4" fmla="*/ 9155715 w 9155715"/>
              <a:gd name="connsiteY4" fmla="*/ 0 h 939818"/>
              <a:gd name="connsiteX0" fmla="*/ 9015078 w 9155715"/>
              <a:gd name="connsiteY0" fmla="*/ 0 h 873143"/>
              <a:gd name="connsiteX1" fmla="*/ 0 w 9155715"/>
              <a:gd name="connsiteY1" fmla="*/ 798691 h 873143"/>
              <a:gd name="connsiteX2" fmla="*/ 2384 w 9155715"/>
              <a:gd name="connsiteY2" fmla="*/ 873143 h 873143"/>
              <a:gd name="connsiteX3" fmla="*/ 9155715 w 9155715"/>
              <a:gd name="connsiteY3" fmla="*/ 17301 h 873143"/>
              <a:gd name="connsiteX4" fmla="*/ 9015078 w 9155715"/>
              <a:gd name="connsiteY4" fmla="*/ 0 h 873143"/>
              <a:gd name="connsiteX0" fmla="*/ 9160482 w 9160482"/>
              <a:gd name="connsiteY0" fmla="*/ 0 h 930293"/>
              <a:gd name="connsiteX1" fmla="*/ 0 w 9160482"/>
              <a:gd name="connsiteY1" fmla="*/ 855841 h 930293"/>
              <a:gd name="connsiteX2" fmla="*/ 2384 w 9160482"/>
              <a:gd name="connsiteY2" fmla="*/ 930293 h 930293"/>
              <a:gd name="connsiteX3" fmla="*/ 9155715 w 9160482"/>
              <a:gd name="connsiteY3" fmla="*/ 74451 h 930293"/>
              <a:gd name="connsiteX4" fmla="*/ 9160482 w 9160482"/>
              <a:gd name="connsiteY4" fmla="*/ 0 h 930293"/>
              <a:gd name="connsiteX0" fmla="*/ 9072286 w 9155715"/>
              <a:gd name="connsiteY0" fmla="*/ 0 h 885050"/>
              <a:gd name="connsiteX1" fmla="*/ 0 w 9155715"/>
              <a:gd name="connsiteY1" fmla="*/ 810598 h 885050"/>
              <a:gd name="connsiteX2" fmla="*/ 2384 w 9155715"/>
              <a:gd name="connsiteY2" fmla="*/ 885050 h 885050"/>
              <a:gd name="connsiteX3" fmla="*/ 9155715 w 9155715"/>
              <a:gd name="connsiteY3" fmla="*/ 29208 h 885050"/>
              <a:gd name="connsiteX4" fmla="*/ 9072286 w 9155715"/>
              <a:gd name="connsiteY4" fmla="*/ 0 h 885050"/>
              <a:gd name="connsiteX0" fmla="*/ 9155715 w 9155715"/>
              <a:gd name="connsiteY0" fmla="*/ 0 h 930294"/>
              <a:gd name="connsiteX1" fmla="*/ 0 w 9155715"/>
              <a:gd name="connsiteY1" fmla="*/ 855842 h 930294"/>
              <a:gd name="connsiteX2" fmla="*/ 2384 w 9155715"/>
              <a:gd name="connsiteY2" fmla="*/ 930294 h 930294"/>
              <a:gd name="connsiteX3" fmla="*/ 9155715 w 9155715"/>
              <a:gd name="connsiteY3" fmla="*/ 74452 h 930294"/>
              <a:gd name="connsiteX4" fmla="*/ 9155715 w 9155715"/>
              <a:gd name="connsiteY4" fmla="*/ 0 h 930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5715" h="930294">
                <a:moveTo>
                  <a:pt x="9155715" y="0"/>
                </a:moveTo>
                <a:lnTo>
                  <a:pt x="0" y="855842"/>
                </a:lnTo>
                <a:cubicBezTo>
                  <a:pt x="795" y="884628"/>
                  <a:pt x="1589" y="901508"/>
                  <a:pt x="2384" y="930294"/>
                </a:cubicBezTo>
                <a:lnTo>
                  <a:pt x="9155715" y="74452"/>
                </a:lnTo>
                <a:lnTo>
                  <a:pt x="915571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8E391-7C18-4904-8055-5311D0676F32}" type="datetimeFigureOut">
              <a:rPr lang="en-US" smtClean="0"/>
              <a:t>11/20/2019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C6F67-30AF-4F04-976A-1F1890A1FF90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>
          <a:xfrm>
            <a:off x="4572000" y="609600"/>
            <a:ext cx="3886200" cy="4191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676274" y="1527048"/>
            <a:ext cx="3383280" cy="329184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/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1807389" y="6148043"/>
            <a:ext cx="7338991" cy="711996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176512 h 433687"/>
              <a:gd name="connsiteX1" fmla="*/ 8782802 w 9144000"/>
              <a:gd name="connsiteY1" fmla="*/ 0 h 433687"/>
              <a:gd name="connsiteX2" fmla="*/ 9144000 w 9144000"/>
              <a:gd name="connsiteY2" fmla="*/ 433687 h 433687"/>
              <a:gd name="connsiteX3" fmla="*/ 9134495 w 9144000"/>
              <a:gd name="connsiteY3" fmla="*/ 424652 h 433687"/>
              <a:gd name="connsiteX4" fmla="*/ 0 w 9144000"/>
              <a:gd name="connsiteY4" fmla="*/ 424162 h 433687"/>
              <a:gd name="connsiteX5" fmla="*/ 20 w 9144000"/>
              <a:gd name="connsiteY5" fmla="*/ 176512 h 433687"/>
              <a:gd name="connsiteX0" fmla="*/ 20 w 9144000"/>
              <a:gd name="connsiteY0" fmla="*/ 411426 h 668601"/>
              <a:gd name="connsiteX1" fmla="*/ 9124989 w 9144000"/>
              <a:gd name="connsiteY1" fmla="*/ 0 h 668601"/>
              <a:gd name="connsiteX2" fmla="*/ 9144000 w 9144000"/>
              <a:gd name="connsiteY2" fmla="*/ 668601 h 668601"/>
              <a:gd name="connsiteX3" fmla="*/ 9134495 w 9144000"/>
              <a:gd name="connsiteY3" fmla="*/ 659566 h 668601"/>
              <a:gd name="connsiteX4" fmla="*/ 0 w 9144000"/>
              <a:gd name="connsiteY4" fmla="*/ 659076 h 668601"/>
              <a:gd name="connsiteX5" fmla="*/ 20 w 9144000"/>
              <a:gd name="connsiteY5" fmla="*/ 411426 h 668601"/>
              <a:gd name="connsiteX0" fmla="*/ 20 w 9144000"/>
              <a:gd name="connsiteY0" fmla="*/ 998711 h 1081261"/>
              <a:gd name="connsiteX1" fmla="*/ 9124989 w 9144000"/>
              <a:gd name="connsiteY1" fmla="*/ 0 h 1081261"/>
              <a:gd name="connsiteX2" fmla="*/ 9144000 w 9144000"/>
              <a:gd name="connsiteY2" fmla="*/ 668601 h 1081261"/>
              <a:gd name="connsiteX3" fmla="*/ 9134495 w 9144000"/>
              <a:gd name="connsiteY3" fmla="*/ 659566 h 1081261"/>
              <a:gd name="connsiteX4" fmla="*/ 0 w 9144000"/>
              <a:gd name="connsiteY4" fmla="*/ 659076 h 1081261"/>
              <a:gd name="connsiteX5" fmla="*/ 20 w 9144000"/>
              <a:gd name="connsiteY5" fmla="*/ 998711 h 1081261"/>
              <a:gd name="connsiteX0" fmla="*/ 2243247 w 9144000"/>
              <a:gd name="connsiteY0" fmla="*/ 619235 h 701785"/>
              <a:gd name="connsiteX1" fmla="*/ 9124989 w 9144000"/>
              <a:gd name="connsiteY1" fmla="*/ 0 h 701785"/>
              <a:gd name="connsiteX2" fmla="*/ 9144000 w 9144000"/>
              <a:gd name="connsiteY2" fmla="*/ 668601 h 701785"/>
              <a:gd name="connsiteX3" fmla="*/ 9134495 w 9144000"/>
              <a:gd name="connsiteY3" fmla="*/ 659566 h 701785"/>
              <a:gd name="connsiteX4" fmla="*/ 0 w 9144000"/>
              <a:gd name="connsiteY4" fmla="*/ 659076 h 701785"/>
              <a:gd name="connsiteX5" fmla="*/ 2243247 w 9144000"/>
              <a:gd name="connsiteY5" fmla="*/ 619235 h 701785"/>
              <a:gd name="connsiteX0" fmla="*/ 7 w 6900760"/>
              <a:gd name="connsiteY0" fmla="*/ 619235 h 1354783"/>
              <a:gd name="connsiteX1" fmla="*/ 6881749 w 6900760"/>
              <a:gd name="connsiteY1" fmla="*/ 0 h 1354783"/>
              <a:gd name="connsiteX2" fmla="*/ 6900760 w 6900760"/>
              <a:gd name="connsiteY2" fmla="*/ 668601 h 1354783"/>
              <a:gd name="connsiteX3" fmla="*/ 6891255 w 6900760"/>
              <a:gd name="connsiteY3" fmla="*/ 659566 h 1354783"/>
              <a:gd name="connsiteX4" fmla="*/ 684361 w 6900760"/>
              <a:gd name="connsiteY4" fmla="*/ 1354783 h 1354783"/>
              <a:gd name="connsiteX5" fmla="*/ 7 w 6900760"/>
              <a:gd name="connsiteY5" fmla="*/ 619235 h 1354783"/>
              <a:gd name="connsiteX0" fmla="*/ 0 w 6900753"/>
              <a:gd name="connsiteY0" fmla="*/ 619235 h 668601"/>
              <a:gd name="connsiteX1" fmla="*/ 6881742 w 6900753"/>
              <a:gd name="connsiteY1" fmla="*/ 0 h 668601"/>
              <a:gd name="connsiteX2" fmla="*/ 6900753 w 6900753"/>
              <a:gd name="connsiteY2" fmla="*/ 668601 h 668601"/>
              <a:gd name="connsiteX3" fmla="*/ 6891248 w 6900753"/>
              <a:gd name="connsiteY3" fmla="*/ 659566 h 668601"/>
              <a:gd name="connsiteX4" fmla="*/ 0 w 6900753"/>
              <a:gd name="connsiteY4" fmla="*/ 619235 h 668601"/>
              <a:gd name="connsiteX0" fmla="*/ 0 w 6263905"/>
              <a:gd name="connsiteY0" fmla="*/ 1197485 h 1197485"/>
              <a:gd name="connsiteX1" fmla="*/ 6244894 w 6263905"/>
              <a:gd name="connsiteY1" fmla="*/ 0 h 1197485"/>
              <a:gd name="connsiteX2" fmla="*/ 6263905 w 6263905"/>
              <a:gd name="connsiteY2" fmla="*/ 668601 h 1197485"/>
              <a:gd name="connsiteX3" fmla="*/ 6254400 w 6263905"/>
              <a:gd name="connsiteY3" fmla="*/ 659566 h 1197485"/>
              <a:gd name="connsiteX4" fmla="*/ 0 w 6263905"/>
              <a:gd name="connsiteY4" fmla="*/ 1197485 h 1197485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7309477 w 7318982"/>
              <a:gd name="connsiteY3" fmla="*/ 659566 h 673446"/>
              <a:gd name="connsiteX4" fmla="*/ 0 w 7318982"/>
              <a:gd name="connsiteY4" fmla="*/ 673446 h 673446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0 w 7318982"/>
              <a:gd name="connsiteY3" fmla="*/ 673446 h 673446"/>
              <a:gd name="connsiteX0" fmla="*/ 0 w 7318982"/>
              <a:gd name="connsiteY0" fmla="*/ 526624 h 526624"/>
              <a:gd name="connsiteX1" fmla="*/ 7166898 w 7318982"/>
              <a:gd name="connsiteY1" fmla="*/ 0 h 526624"/>
              <a:gd name="connsiteX2" fmla="*/ 7318982 w 7318982"/>
              <a:gd name="connsiteY2" fmla="*/ 521779 h 526624"/>
              <a:gd name="connsiteX3" fmla="*/ 0 w 7318982"/>
              <a:gd name="connsiteY3" fmla="*/ 526624 h 526624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318982 w 7323733"/>
              <a:gd name="connsiteY2" fmla="*/ 668600 h 673445"/>
              <a:gd name="connsiteX3" fmla="*/ 0 w 7323733"/>
              <a:gd name="connsiteY3" fmla="*/ 673445 h 673445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145512 w 7323733"/>
              <a:gd name="connsiteY2" fmla="*/ 352371 h 673445"/>
              <a:gd name="connsiteX3" fmla="*/ 0 w 7323733"/>
              <a:gd name="connsiteY3" fmla="*/ 673445 h 673445"/>
              <a:gd name="connsiteX0" fmla="*/ 0 w 7323733"/>
              <a:gd name="connsiteY0" fmla="*/ 673445 h 675378"/>
              <a:gd name="connsiteX1" fmla="*/ 7323733 w 7323733"/>
              <a:gd name="connsiteY1" fmla="*/ 0 h 675378"/>
              <a:gd name="connsiteX2" fmla="*/ 7318982 w 7323733"/>
              <a:gd name="connsiteY2" fmla="*/ 675378 h 675378"/>
              <a:gd name="connsiteX3" fmla="*/ 0 w 7323733"/>
              <a:gd name="connsiteY3" fmla="*/ 673445 h 675378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202544 w 7323733"/>
              <a:gd name="connsiteY2" fmla="*/ 490158 h 673445"/>
              <a:gd name="connsiteX3" fmla="*/ 0 w 7323733"/>
              <a:gd name="connsiteY3" fmla="*/ 673445 h 673445"/>
              <a:gd name="connsiteX0" fmla="*/ 0 w 7323733"/>
              <a:gd name="connsiteY0" fmla="*/ 673445 h 675379"/>
              <a:gd name="connsiteX1" fmla="*/ 7323733 w 7323733"/>
              <a:gd name="connsiteY1" fmla="*/ 0 h 675379"/>
              <a:gd name="connsiteX2" fmla="*/ 7321359 w 7323733"/>
              <a:gd name="connsiteY2" fmla="*/ 675379 h 675379"/>
              <a:gd name="connsiteX3" fmla="*/ 0 w 7323733"/>
              <a:gd name="connsiteY3" fmla="*/ 673445 h 67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3733" h="675379">
                <a:moveTo>
                  <a:pt x="0" y="673445"/>
                </a:moveTo>
                <a:lnTo>
                  <a:pt x="7323733" y="0"/>
                </a:lnTo>
                <a:cubicBezTo>
                  <a:pt x="7322149" y="222867"/>
                  <a:pt x="7322943" y="452512"/>
                  <a:pt x="7321359" y="675379"/>
                </a:cubicBezTo>
                <a:lnTo>
                  <a:pt x="0" y="673445"/>
                </a:lnTo>
                <a:close/>
              </a:path>
            </a:pathLst>
          </a:custGeom>
          <a:gradFill>
            <a:gsLst>
              <a:gs pos="28000">
                <a:schemeClr val="accent1"/>
              </a:gs>
              <a:gs pos="40000">
                <a:schemeClr val="accent1">
                  <a:lumMod val="40000"/>
                  <a:lumOff val="60000"/>
                </a:schemeClr>
              </a:gs>
              <a:gs pos="48000">
                <a:schemeClr val="accent1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0" y="5457825"/>
            <a:ext cx="7239000" cy="140017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1823096 w 7415827"/>
              <a:gd name="connsiteY2" fmla="*/ 1571625 h 1571625"/>
              <a:gd name="connsiteX3" fmla="*/ 0 w 7415827"/>
              <a:gd name="connsiteY3" fmla="*/ 1571625 h 1571625"/>
              <a:gd name="connsiteX4" fmla="*/ 0 w 7415827"/>
              <a:gd name="connsiteY4" fmla="*/ 0 h 1571625"/>
              <a:gd name="connsiteX0" fmla="*/ 0 w 7216426"/>
              <a:gd name="connsiteY0" fmla="*/ 0 h 1571625"/>
              <a:gd name="connsiteX1" fmla="*/ 7216426 w 7216426"/>
              <a:gd name="connsiteY1" fmla="*/ 1038225 h 1571625"/>
              <a:gd name="connsiteX2" fmla="*/ 1823096 w 7216426"/>
              <a:gd name="connsiteY2" fmla="*/ 1571625 h 1571625"/>
              <a:gd name="connsiteX3" fmla="*/ 0 w 7216426"/>
              <a:gd name="connsiteY3" fmla="*/ 1571625 h 1571625"/>
              <a:gd name="connsiteX4" fmla="*/ 0 w 7216426"/>
              <a:gd name="connsiteY4" fmla="*/ 0 h 1571625"/>
              <a:gd name="connsiteX0" fmla="*/ 0 w 7216426"/>
              <a:gd name="connsiteY0" fmla="*/ 0 h 914400"/>
              <a:gd name="connsiteX1" fmla="*/ 7216426 w 7216426"/>
              <a:gd name="connsiteY1" fmla="*/ 381000 h 914400"/>
              <a:gd name="connsiteX2" fmla="*/ 1823096 w 7216426"/>
              <a:gd name="connsiteY2" fmla="*/ 914400 h 914400"/>
              <a:gd name="connsiteX3" fmla="*/ 0 w 7216426"/>
              <a:gd name="connsiteY3" fmla="*/ 914400 h 914400"/>
              <a:gd name="connsiteX4" fmla="*/ 0 w 7216426"/>
              <a:gd name="connsiteY4" fmla="*/ 0 h 914400"/>
              <a:gd name="connsiteX0" fmla="*/ 0 w 7216426"/>
              <a:gd name="connsiteY0" fmla="*/ 0 h 1400175"/>
              <a:gd name="connsiteX1" fmla="*/ 7216426 w 7216426"/>
              <a:gd name="connsiteY1" fmla="*/ 866775 h 1400175"/>
              <a:gd name="connsiteX2" fmla="*/ 1823096 w 7216426"/>
              <a:gd name="connsiteY2" fmla="*/ 1400175 h 1400175"/>
              <a:gd name="connsiteX3" fmla="*/ 0 w 7216426"/>
              <a:gd name="connsiteY3" fmla="*/ 1400175 h 1400175"/>
              <a:gd name="connsiteX4" fmla="*/ 0 w 7216426"/>
              <a:gd name="connsiteY4" fmla="*/ 0 h 140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16426" h="1400175">
                <a:moveTo>
                  <a:pt x="0" y="0"/>
                </a:moveTo>
                <a:lnTo>
                  <a:pt x="7216426" y="866775"/>
                </a:lnTo>
                <a:lnTo>
                  <a:pt x="1823096" y="1400175"/>
                </a:lnTo>
                <a:lnTo>
                  <a:pt x="0" y="140017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/>
              </a:gs>
              <a:gs pos="52000">
                <a:schemeClr val="accent3">
                  <a:lumMod val="40000"/>
                  <a:lumOff val="60000"/>
                </a:schemeClr>
              </a:gs>
              <a:gs pos="66000">
                <a:schemeClr val="accent3"/>
              </a:gs>
            </a:gsLst>
            <a:lin ang="166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0" y="609600"/>
            <a:ext cx="3886200" cy="4190999"/>
          </a:xfrm>
          <a:ln w="79375">
            <a:solidFill>
              <a:schemeClr val="tx1"/>
            </a:solidFill>
            <a:miter lim="800000"/>
          </a:ln>
          <a:effectLst>
            <a:outerShdw blurRad="50800" dist="38100" dir="5400000" algn="ctr" rotWithShape="0">
              <a:srgbClr val="000000">
                <a:alpha val="42000"/>
              </a:srgbClr>
            </a:outerShdw>
          </a:effectLst>
        </p:spPr>
        <p:txBody>
          <a:bodyPr>
            <a:normAutofit/>
          </a:bodyPr>
          <a:lstStyle>
            <a:lvl1pPr marL="0" indent="0" algn="ctr">
              <a:buNone/>
              <a:defRPr sz="25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10" name="Freeform 9"/>
          <p:cNvSpPr/>
          <p:nvPr/>
        </p:nvSpPr>
        <p:spPr>
          <a:xfrm>
            <a:off x="-196" y="5412337"/>
            <a:ext cx="7605568" cy="927910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5568" h="927910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7225392" y="927910"/>
                </a:lnTo>
                <a:lnTo>
                  <a:pt x="7605568" y="897732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1680725" y="6116507"/>
            <a:ext cx="7465656" cy="741493"/>
          </a:xfrm>
          <a:custGeom>
            <a:avLst/>
            <a:gdLst>
              <a:gd name="connsiteX0" fmla="*/ 7408506 w 7408506"/>
              <a:gd name="connsiteY0" fmla="*/ 0 h 755780"/>
              <a:gd name="connsiteX1" fmla="*/ 0 w 7408506"/>
              <a:gd name="connsiteY1" fmla="*/ 755780 h 755780"/>
              <a:gd name="connsiteX2" fmla="*/ 662473 w 7408506"/>
              <a:gd name="connsiteY2" fmla="*/ 755780 h 755780"/>
              <a:gd name="connsiteX3" fmla="*/ 7408506 w 7408506"/>
              <a:gd name="connsiteY3" fmla="*/ 74645 h 755780"/>
              <a:gd name="connsiteX4" fmla="*/ 7408506 w 7408506"/>
              <a:gd name="connsiteY4" fmla="*/ 0 h 755780"/>
              <a:gd name="connsiteX0" fmla="*/ 6958449 w 6958449"/>
              <a:gd name="connsiteY0" fmla="*/ 0 h 755780"/>
              <a:gd name="connsiteX1" fmla="*/ 0 w 6958449"/>
              <a:gd name="connsiteY1" fmla="*/ 712918 h 755780"/>
              <a:gd name="connsiteX2" fmla="*/ 212416 w 6958449"/>
              <a:gd name="connsiteY2" fmla="*/ 755780 h 755780"/>
              <a:gd name="connsiteX3" fmla="*/ 6958449 w 6958449"/>
              <a:gd name="connsiteY3" fmla="*/ 74645 h 755780"/>
              <a:gd name="connsiteX4" fmla="*/ 6958449 w 6958449"/>
              <a:gd name="connsiteY4" fmla="*/ 0 h 755780"/>
              <a:gd name="connsiteX0" fmla="*/ 6958449 w 6958449"/>
              <a:gd name="connsiteY0" fmla="*/ 0 h 712918"/>
              <a:gd name="connsiteX1" fmla="*/ 0 w 6958449"/>
              <a:gd name="connsiteY1" fmla="*/ 712918 h 712918"/>
              <a:gd name="connsiteX2" fmla="*/ 302903 w 6958449"/>
              <a:gd name="connsiteY2" fmla="*/ 705774 h 712918"/>
              <a:gd name="connsiteX3" fmla="*/ 6958449 w 6958449"/>
              <a:gd name="connsiteY3" fmla="*/ 74645 h 712918"/>
              <a:gd name="connsiteX4" fmla="*/ 6958449 w 6958449"/>
              <a:gd name="connsiteY4" fmla="*/ 0 h 712918"/>
              <a:gd name="connsiteX0" fmla="*/ 6958449 w 6958449"/>
              <a:gd name="connsiteY0" fmla="*/ 0 h 741492"/>
              <a:gd name="connsiteX1" fmla="*/ 0 w 6958449"/>
              <a:gd name="connsiteY1" fmla="*/ 712918 h 741492"/>
              <a:gd name="connsiteX2" fmla="*/ 248134 w 6958449"/>
              <a:gd name="connsiteY2" fmla="*/ 741492 h 741492"/>
              <a:gd name="connsiteX3" fmla="*/ 6958449 w 6958449"/>
              <a:gd name="connsiteY3" fmla="*/ 74645 h 741492"/>
              <a:gd name="connsiteX4" fmla="*/ 6958449 w 6958449"/>
              <a:gd name="connsiteY4" fmla="*/ 0 h 741492"/>
              <a:gd name="connsiteX0" fmla="*/ 7465656 w 7465656"/>
              <a:gd name="connsiteY0" fmla="*/ 0 h 741493"/>
              <a:gd name="connsiteX1" fmla="*/ 0 w 7465656"/>
              <a:gd name="connsiteY1" fmla="*/ 741493 h 741493"/>
              <a:gd name="connsiteX2" fmla="*/ 755341 w 7465656"/>
              <a:gd name="connsiteY2" fmla="*/ 741492 h 741493"/>
              <a:gd name="connsiteX3" fmla="*/ 7465656 w 7465656"/>
              <a:gd name="connsiteY3" fmla="*/ 74645 h 741493"/>
              <a:gd name="connsiteX4" fmla="*/ 7465656 w 7465656"/>
              <a:gd name="connsiteY4" fmla="*/ 0 h 741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656" h="741493">
                <a:moveTo>
                  <a:pt x="7465656" y="0"/>
                </a:moveTo>
                <a:lnTo>
                  <a:pt x="0" y="741493"/>
                </a:lnTo>
                <a:lnTo>
                  <a:pt x="755341" y="741492"/>
                </a:lnTo>
                <a:lnTo>
                  <a:pt x="7465656" y="74645"/>
                </a:lnTo>
                <a:lnTo>
                  <a:pt x="746565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8E391-7C18-4904-8055-5311D0676F32}" type="datetimeFigureOut">
              <a:rPr lang="en-US" smtClean="0"/>
              <a:t>11/20/2019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C6F67-30AF-4F04-976A-1F1890A1FF90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76656" y="609600"/>
            <a:ext cx="3383280" cy="914400"/>
          </a:xfrm>
        </p:spPr>
        <p:txBody>
          <a:bodyPr anchor="b">
            <a:noAutofit/>
          </a:bodyPr>
          <a:lstStyle>
            <a:lvl1pPr algn="l">
              <a:defRPr sz="22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/>
          </p:nvPr>
        </p:nvSpPr>
        <p:spPr>
          <a:xfrm>
            <a:off x="676656" y="1524000"/>
            <a:ext cx="3381375" cy="329565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/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w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13">
              <a:alphaModFix amt="15000"/>
            </a:blip>
            <a:srcRect/>
            <a:tile tx="0" ty="0" sx="76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274638"/>
            <a:ext cx="7772400" cy="1143000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600200"/>
            <a:ext cx="7772400" cy="4525963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00800" y="6416675"/>
            <a:ext cx="1981200" cy="365125"/>
          </a:xfrm>
          <a:prstGeom prst="rect">
            <a:avLst/>
          </a:prstGeom>
        </p:spPr>
        <p:txBody>
          <a:bodyPr vert="horz" lIns="0" tIns="45720" rIns="0" bIns="0" rtlCol="0" anchor="b" anchorCtr="0"/>
          <a:lstStyle>
            <a:lvl1pPr algn="r">
              <a:defRPr lang="en-US" sz="900" kern="1200" cap="all" spc="110" baseline="0" smtClean="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1pPr>
          </a:lstStyle>
          <a:p>
            <a:fld id="{B2C8E391-7C18-4904-8055-5311D0676F32}" type="datetimeFigureOut">
              <a:rPr lang="en-US" smtClean="0"/>
              <a:t>11/20/2019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8600" y="6416675"/>
            <a:ext cx="2895600" cy="365125"/>
          </a:xfrm>
          <a:prstGeom prst="rect">
            <a:avLst/>
          </a:prstGeom>
        </p:spPr>
        <p:txBody>
          <a:bodyPr vert="horz" lIns="0" tIns="45720" rIns="0" bIns="0" rtlCol="0" anchor="b" anchorCtr="0"/>
          <a:lstStyle>
            <a:lvl1pPr algn="l">
              <a:defRPr sz="900" cap="all" spc="110" baseline="0">
                <a:solidFill>
                  <a:srgbClr val="4D4D4D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58200" y="6416675"/>
            <a:ext cx="457200" cy="365125"/>
          </a:xfrm>
          <a:prstGeom prst="rect">
            <a:avLst/>
          </a:prstGeom>
        </p:spPr>
        <p:txBody>
          <a:bodyPr vert="horz" lIns="0" tIns="45720" rIns="0" bIns="0" rtlCol="0" anchor="b" anchorCtr="0"/>
          <a:lstStyle>
            <a:lvl1pPr algn="r">
              <a:defRPr sz="1100" b="1" baseline="0">
                <a:solidFill>
                  <a:srgbClr val="4D4D4D"/>
                </a:solidFill>
              </a:defRPr>
            </a:lvl1pPr>
          </a:lstStyle>
          <a:p>
            <a:fld id="{B07C6F67-30AF-4F04-976A-1F1890A1FF90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" y="1676400"/>
            <a:ext cx="9258300" cy="1295400"/>
          </a:xfrm>
        </p:spPr>
        <p:txBody>
          <a:bodyPr>
            <a:noAutofit/>
          </a:bodyPr>
          <a:lstStyle/>
          <a:p>
            <a:r>
              <a:rPr lang="en-US" sz="4200" b="1" dirty="0"/>
              <a:t>TECHNOLOGY BEST PRACTICES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553200" cy="1828800"/>
          </a:xfrm>
        </p:spPr>
        <p:txBody>
          <a:bodyPr>
            <a:normAutofit/>
          </a:bodyPr>
          <a:lstStyle/>
          <a:p>
            <a:pPr algn="ctr"/>
            <a:r>
              <a:rPr lang="en-US" sz="4400" dirty="0">
                <a:solidFill>
                  <a:srgbClr val="FFFF00"/>
                </a:solidFill>
              </a:rPr>
              <a:t>Technology Workshops 2019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1" y="113517"/>
            <a:ext cx="9143999" cy="5068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1839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0" y="0"/>
            <a:ext cx="56939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5970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4724401"/>
          </a:xfrm>
        </p:spPr>
        <p:txBody>
          <a:bodyPr>
            <a:normAutofit/>
          </a:bodyPr>
          <a:lstStyle/>
          <a:p>
            <a:r>
              <a:rPr lang="en-US" sz="2800" dirty="0"/>
              <a:t>Have some funds in reserve to meet unexpected expenses or requests</a:t>
            </a:r>
          </a:p>
          <a:p>
            <a:r>
              <a:rPr lang="en-US" sz="2800" dirty="0"/>
              <a:t>Spend out of other funds first (Carl Perkins, CTE, GF) </a:t>
            </a:r>
          </a:p>
          <a:p>
            <a:pPr lvl="1"/>
            <a:r>
              <a:rPr lang="en-US" sz="2800" dirty="0"/>
              <a:t>Recode expenditures to Fund 28 at year-end, if needed</a:t>
            </a:r>
          </a:p>
          <a:p>
            <a:pPr marL="68580" indent="0">
              <a:buNone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3585284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04800"/>
            <a:ext cx="8229600" cy="6172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>
                <a:solidFill>
                  <a:srgbClr val="FFFFFF"/>
                </a:solidFill>
              </a:rPr>
              <a:t>PRIORITIZE TECHNOLOGY SPENDING</a:t>
            </a:r>
          </a:p>
          <a:p>
            <a:pPr marL="0" indent="0">
              <a:buNone/>
            </a:pPr>
            <a:endParaRPr lang="en-US" sz="1100" b="1" dirty="0"/>
          </a:p>
          <a:p>
            <a:pPr marL="0" indent="0">
              <a:buNone/>
            </a:pPr>
            <a:r>
              <a:rPr lang="en-US" sz="3600" dirty="0">
                <a:solidFill>
                  <a:srgbClr val="FFFF00"/>
                </a:solidFill>
              </a:rPr>
              <a:t>SAFETY</a:t>
            </a:r>
          </a:p>
          <a:p>
            <a:pPr marL="514350" indent="-457200"/>
            <a:r>
              <a:rPr lang="en-US" sz="3600" dirty="0"/>
              <a:t>Cameras and Other Security Devices</a:t>
            </a:r>
          </a:p>
          <a:p>
            <a:pPr marL="514350" indent="-457200"/>
            <a:r>
              <a:rPr lang="en-US" sz="3600" dirty="0"/>
              <a:t>Network &amp; Wireless Security</a:t>
            </a:r>
          </a:p>
          <a:p>
            <a:pPr marL="514350" indent="-457200"/>
            <a:r>
              <a:rPr lang="en-US" sz="3600" dirty="0" err="1"/>
              <a:t>Cybersecurity</a:t>
            </a:r>
            <a:endParaRPr lang="en-US" sz="3600" dirty="0"/>
          </a:p>
          <a:p>
            <a:pPr marL="514350" indent="-457200"/>
            <a:r>
              <a:rPr lang="en-US" sz="3600" dirty="0"/>
              <a:t>   Board Policy #8550 addresses this</a:t>
            </a:r>
          </a:p>
          <a:p>
            <a:pPr marL="514350" indent="-457200"/>
            <a:r>
              <a:rPr lang="en-US" sz="3600" dirty="0"/>
              <a:t>Other?</a:t>
            </a:r>
          </a:p>
        </p:txBody>
      </p:sp>
    </p:spTree>
    <p:extLst>
      <p:ext uri="{BB962C8B-B14F-4D97-AF65-F5344CB8AC3E}">
        <p14:creationId xmlns:p14="http://schemas.microsoft.com/office/powerpoint/2010/main" val="38809604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914400"/>
            <a:ext cx="8763000" cy="51816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dirty="0">
                <a:solidFill>
                  <a:srgbClr val="FFFF00"/>
                </a:solidFill>
              </a:rPr>
              <a:t>STUDENTS  </a:t>
            </a:r>
          </a:p>
          <a:p>
            <a:pPr marL="0" indent="0">
              <a:buNone/>
            </a:pPr>
            <a:r>
              <a:rPr lang="en-US" sz="2800" dirty="0"/>
              <a:t>  </a:t>
            </a:r>
            <a:r>
              <a:rPr lang="en-US" sz="3600" dirty="0"/>
              <a:t> What Technology is most appropriate for each age group?</a:t>
            </a:r>
          </a:p>
          <a:p>
            <a:pPr marL="0" indent="0">
              <a:buNone/>
            </a:pPr>
            <a:endParaRPr lang="en-US" sz="900" dirty="0"/>
          </a:p>
          <a:p>
            <a:pPr marL="0" indent="0">
              <a:buNone/>
            </a:pPr>
            <a:r>
              <a:rPr lang="en-US" sz="3600" dirty="0"/>
              <a:t>   What is the useful life of these devices?</a:t>
            </a:r>
          </a:p>
          <a:p>
            <a:pPr marL="0" indent="0">
              <a:buNone/>
            </a:pPr>
            <a:endParaRPr lang="en-US" sz="1000" dirty="0"/>
          </a:p>
          <a:p>
            <a:pPr marL="0" indent="0">
              <a:buNone/>
            </a:pPr>
            <a:r>
              <a:rPr lang="en-US" sz="3600" dirty="0"/>
              <a:t>   What is the plan to replace/upgrade as needed?</a:t>
            </a:r>
          </a:p>
        </p:txBody>
      </p:sp>
    </p:spTree>
    <p:extLst>
      <p:ext uri="{BB962C8B-B14F-4D97-AF65-F5344CB8AC3E}">
        <p14:creationId xmlns:p14="http://schemas.microsoft.com/office/powerpoint/2010/main" val="7083842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533400"/>
            <a:ext cx="8763000" cy="4800601"/>
          </a:xfrm>
        </p:spPr>
        <p:txBody>
          <a:bodyPr>
            <a:normAutofit/>
          </a:bodyPr>
          <a:lstStyle/>
          <a:p>
            <a:pPr marL="68580" indent="0">
              <a:buNone/>
            </a:pPr>
            <a:r>
              <a:rPr lang="en-US" sz="3600" dirty="0">
                <a:solidFill>
                  <a:srgbClr val="FFFF00"/>
                </a:solidFill>
              </a:rPr>
              <a:t>STAFF</a:t>
            </a:r>
          </a:p>
          <a:p>
            <a:pPr marL="68580" indent="0">
              <a:buNone/>
            </a:pPr>
            <a:r>
              <a:rPr lang="en-US" sz="3600" dirty="0">
                <a:solidFill>
                  <a:srgbClr val="FFFF00"/>
                </a:solidFill>
              </a:rPr>
              <a:t>  </a:t>
            </a:r>
            <a:r>
              <a:rPr lang="en-US" sz="2800" dirty="0"/>
              <a:t>Wish/Want/Need</a:t>
            </a:r>
          </a:p>
          <a:p>
            <a:pPr marL="68580" indent="0">
              <a:buNone/>
            </a:pPr>
            <a:r>
              <a:rPr lang="en-US" sz="2800" dirty="0"/>
              <a:t>   How will you incorporate this into your classroom and lessons?</a:t>
            </a:r>
          </a:p>
          <a:p>
            <a:pPr marL="68580" indent="0">
              <a:buNone/>
            </a:pPr>
            <a:r>
              <a:rPr lang="en-US" sz="2800" dirty="0"/>
              <a:t>   Do you know how to use the technology?</a:t>
            </a:r>
          </a:p>
          <a:p>
            <a:pPr marL="68580" indent="0">
              <a:buNone/>
            </a:pPr>
            <a:endParaRPr lang="en-US" sz="2800" dirty="0"/>
          </a:p>
          <a:p>
            <a:pPr marL="68580" indent="0">
              <a:buNone/>
            </a:pPr>
            <a:r>
              <a:rPr lang="en-US" sz="3600" dirty="0">
                <a:solidFill>
                  <a:srgbClr val="FFFF00"/>
                </a:solidFill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17304715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228600"/>
            <a:ext cx="8991600" cy="6172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>
                <a:solidFill>
                  <a:srgbClr val="FFFF00"/>
                </a:solidFill>
              </a:rPr>
              <a:t>LICENSES</a:t>
            </a:r>
          </a:p>
          <a:p>
            <a:pPr marL="0" indent="0">
              <a:buNone/>
            </a:pPr>
            <a:r>
              <a:rPr lang="en-US" sz="2800" dirty="0"/>
              <a:t>  </a:t>
            </a:r>
            <a:r>
              <a:rPr lang="en-US" sz="3200" dirty="0"/>
              <a:t> ** have a clear/concise list of all licenses</a:t>
            </a:r>
          </a:p>
          <a:p>
            <a:pPr lvl="1"/>
            <a:r>
              <a:rPr lang="en-US" sz="3200" dirty="0"/>
              <a:t>When they renew</a:t>
            </a:r>
          </a:p>
          <a:p>
            <a:pPr lvl="1"/>
            <a:r>
              <a:rPr lang="en-US" sz="3200" dirty="0"/>
              <a:t>How many licenses you have compared to needs</a:t>
            </a:r>
          </a:p>
          <a:p>
            <a:pPr lvl="1"/>
            <a:r>
              <a:rPr lang="en-US" sz="3200" dirty="0"/>
              <a:t>How often are they used?  Can you cancel if only one teacher using once per year?</a:t>
            </a:r>
          </a:p>
          <a:p>
            <a:pPr lvl="1"/>
            <a:r>
              <a:rPr lang="en-US" sz="3200" dirty="0"/>
              <a:t>Estimated amount of how much the cost of a license will increase at renewal.  </a:t>
            </a:r>
          </a:p>
        </p:txBody>
      </p:sp>
    </p:spTree>
    <p:extLst>
      <p:ext uri="{BB962C8B-B14F-4D97-AF65-F5344CB8AC3E}">
        <p14:creationId xmlns:p14="http://schemas.microsoft.com/office/powerpoint/2010/main" val="23417943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1" y="685799"/>
            <a:ext cx="7182786" cy="525990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905000" y="152400"/>
            <a:ext cx="52372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FF00"/>
                </a:solidFill>
              </a:rPr>
              <a:t>REPLACING EQUIPMENT</a:t>
            </a:r>
          </a:p>
        </p:txBody>
      </p:sp>
    </p:spTree>
    <p:extLst>
      <p:ext uri="{BB962C8B-B14F-4D97-AF65-F5344CB8AC3E}">
        <p14:creationId xmlns:p14="http://schemas.microsoft.com/office/powerpoint/2010/main" val="19756104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609600"/>
            <a:ext cx="8839200" cy="5486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>
                <a:solidFill>
                  <a:srgbClr val="FFFF00"/>
                </a:solidFill>
              </a:rPr>
              <a:t>REPLACING EQUIPMENT</a:t>
            </a:r>
          </a:p>
          <a:p>
            <a:r>
              <a:rPr lang="en-US" sz="2800" dirty="0"/>
              <a:t>Make an inventory &amp; check it annually</a:t>
            </a:r>
          </a:p>
          <a:p>
            <a:r>
              <a:rPr lang="en-US" sz="2800" dirty="0"/>
              <a:t>Printers, projectors, document cameras (e.g. </a:t>
            </a:r>
            <a:r>
              <a:rPr lang="en-US" sz="2800" dirty="0" err="1"/>
              <a:t>elmos</a:t>
            </a:r>
            <a:r>
              <a:rPr lang="en-US" sz="2800" dirty="0"/>
              <a:t>) last about 5 years</a:t>
            </a:r>
          </a:p>
          <a:p>
            <a:r>
              <a:rPr lang="en-US" sz="2800" dirty="0"/>
              <a:t>Replace on a rotational basis</a:t>
            </a:r>
          </a:p>
          <a:p>
            <a:r>
              <a:rPr lang="en-US" sz="2800" dirty="0"/>
              <a:t>Budget for replacing at least 2-3 every year</a:t>
            </a:r>
          </a:p>
          <a:p>
            <a:pPr marL="0" indent="0">
              <a:buNone/>
            </a:pPr>
            <a:r>
              <a:rPr lang="en-US" sz="2800" dirty="0"/>
              <a:t>New proposals  from teachers and tech staff:</a:t>
            </a:r>
          </a:p>
          <a:p>
            <a:r>
              <a:rPr lang="en-US" sz="2800" dirty="0"/>
              <a:t>Does it work with existing infrastructure?</a:t>
            </a:r>
          </a:p>
          <a:p>
            <a:r>
              <a:rPr lang="en-US" sz="2800" dirty="0"/>
              <a:t>Are any upgrades needed?</a:t>
            </a:r>
          </a:p>
        </p:txBody>
      </p:sp>
    </p:spTree>
    <p:extLst>
      <p:ext uri="{BB962C8B-B14F-4D97-AF65-F5344CB8AC3E}">
        <p14:creationId xmlns:p14="http://schemas.microsoft.com/office/powerpoint/2010/main" val="2389221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4638"/>
            <a:ext cx="7772400" cy="639762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FF00"/>
                </a:solidFill>
              </a:rPr>
              <a:t>Vendors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914400"/>
            <a:ext cx="8763000" cy="4953000"/>
          </a:xfrm>
        </p:spPr>
        <p:txBody>
          <a:bodyPr>
            <a:normAutofit/>
          </a:bodyPr>
          <a:lstStyle/>
          <a:p>
            <a:r>
              <a:rPr lang="en-US" sz="2800" dirty="0"/>
              <a:t>Where do you get the hardware?</a:t>
            </a:r>
          </a:p>
          <a:p>
            <a:pPr lvl="1"/>
            <a:r>
              <a:rPr lang="en-US" sz="2800" dirty="0"/>
              <a:t>CDW-G will also give MCS discount if member</a:t>
            </a:r>
          </a:p>
          <a:p>
            <a:pPr lvl="1"/>
            <a:r>
              <a:rPr lang="en-US" sz="2800" dirty="0"/>
              <a:t>MCS National Vendors</a:t>
            </a:r>
          </a:p>
          <a:p>
            <a:pPr lvl="1"/>
            <a:r>
              <a:rPr lang="en-US" sz="2800" dirty="0"/>
              <a:t>Scott </a:t>
            </a:r>
            <a:r>
              <a:rPr lang="en-US" sz="2800" dirty="0" err="1"/>
              <a:t>Buswell</a:t>
            </a:r>
            <a:r>
              <a:rPr lang="en-US" sz="2800" dirty="0"/>
              <a:t> – OPI website-</a:t>
            </a:r>
          </a:p>
          <a:p>
            <a:pPr lvl="2"/>
            <a:r>
              <a:rPr lang="en-US" sz="2600" dirty="0"/>
              <a:t> Leadership/Management &amp; Operations/Surplus Computers</a:t>
            </a:r>
            <a:endParaRPr lang="en-US" sz="2800" dirty="0"/>
          </a:p>
          <a:p>
            <a:pPr lvl="1"/>
            <a:r>
              <a:rPr lang="en-US" sz="2800" dirty="0"/>
              <a:t>Apple</a:t>
            </a:r>
          </a:p>
        </p:txBody>
      </p:sp>
    </p:spTree>
    <p:extLst>
      <p:ext uri="{BB962C8B-B14F-4D97-AF65-F5344CB8AC3E}">
        <p14:creationId xmlns:p14="http://schemas.microsoft.com/office/powerpoint/2010/main" val="41441705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to do with all this “stuff”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447800"/>
            <a:ext cx="8710862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7176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A little  about me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76200" y="1600200"/>
            <a:ext cx="8839200" cy="4419599"/>
          </a:xfrm>
        </p:spPr>
        <p:txBody>
          <a:bodyPr>
            <a:noAutofit/>
          </a:bodyPr>
          <a:lstStyle/>
          <a:p>
            <a:pPr marL="68580" indent="0">
              <a:buNone/>
            </a:pPr>
            <a:r>
              <a:rPr lang="en-US" sz="3200" dirty="0"/>
              <a:t>Colleen Drury – Business Manager and Technology Director at Scobey School since 2011</a:t>
            </a:r>
          </a:p>
          <a:p>
            <a:pPr marL="68580" indent="0">
              <a:buNone/>
            </a:pPr>
            <a:endParaRPr lang="en-US" sz="3200" dirty="0"/>
          </a:p>
          <a:p>
            <a:pPr marL="68580" indent="0">
              <a:buNone/>
            </a:pPr>
            <a:r>
              <a:rPr lang="en-US" sz="3200" dirty="0"/>
              <a:t>Road to where I am now:</a:t>
            </a:r>
          </a:p>
          <a:p>
            <a:pPr marL="68580" indent="0">
              <a:buNone/>
            </a:pPr>
            <a:r>
              <a:rPr lang="en-US" sz="3200" dirty="0"/>
              <a:t>	Computer Lines in Bozeman</a:t>
            </a:r>
          </a:p>
          <a:p>
            <a:pPr marL="68580" indent="0">
              <a:buNone/>
            </a:pPr>
            <a:r>
              <a:rPr lang="en-US" sz="3200" dirty="0"/>
              <a:t>  	DSFCU </a:t>
            </a:r>
          </a:p>
          <a:p>
            <a:pPr marL="68580" indent="0">
              <a:buNone/>
            </a:pPr>
            <a:r>
              <a:rPr lang="en-US" sz="3200" dirty="0"/>
              <a:t>	Scobey School </a:t>
            </a:r>
          </a:p>
        </p:txBody>
      </p:sp>
    </p:spTree>
    <p:extLst>
      <p:ext uri="{BB962C8B-B14F-4D97-AF65-F5344CB8AC3E}">
        <p14:creationId xmlns:p14="http://schemas.microsoft.com/office/powerpoint/2010/main" val="8457302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762000"/>
            <a:ext cx="8839200" cy="5257800"/>
          </a:xfrm>
        </p:spPr>
        <p:txBody>
          <a:bodyPr>
            <a:normAutofit fontScale="25000" lnSpcReduction="20000"/>
          </a:bodyPr>
          <a:lstStyle/>
          <a:p>
            <a:r>
              <a:rPr lang="en-US" sz="11200" dirty="0"/>
              <a:t>Abandon Property Notice in the Paper </a:t>
            </a:r>
          </a:p>
          <a:p>
            <a:r>
              <a:rPr lang="en-US" sz="11200" dirty="0"/>
              <a:t>Resolution - Board Approval – we have 2 readings</a:t>
            </a:r>
          </a:p>
          <a:p>
            <a:pPr marL="68580" indent="0">
              <a:buNone/>
            </a:pPr>
            <a:r>
              <a:rPr lang="en-US" sz="11200" dirty="0"/>
              <a:t>      Prep to get rid of the stuff</a:t>
            </a:r>
          </a:p>
          <a:p>
            <a:pPr marL="68580" indent="0">
              <a:buNone/>
            </a:pPr>
            <a:r>
              <a:rPr lang="en-US" sz="11200" dirty="0"/>
              <a:t>      Remove hard drives from PC’s</a:t>
            </a:r>
          </a:p>
          <a:p>
            <a:pPr marL="68580" indent="0">
              <a:buNone/>
            </a:pPr>
            <a:r>
              <a:rPr lang="en-US" sz="11200" dirty="0"/>
              <a:t>      Remove Inventory tags</a:t>
            </a:r>
          </a:p>
          <a:p>
            <a:pPr marL="68580" indent="0">
              <a:buNone/>
            </a:pPr>
            <a:r>
              <a:rPr lang="en-US" sz="11200" dirty="0"/>
              <a:t>      Update Master Inventory List </a:t>
            </a:r>
          </a:p>
          <a:p>
            <a:pPr marL="68580" indent="0">
              <a:buNone/>
            </a:pPr>
            <a:endParaRPr lang="en-US" sz="4400" dirty="0"/>
          </a:p>
          <a:p>
            <a:pPr marL="68580" indent="0">
              <a:buNone/>
            </a:pPr>
            <a:r>
              <a:rPr lang="en-US" sz="11200" dirty="0"/>
              <a:t>Then what:</a:t>
            </a:r>
          </a:p>
          <a:p>
            <a:pPr marL="68580" indent="0">
              <a:buNone/>
            </a:pPr>
            <a:r>
              <a:rPr lang="en-US" sz="11200" dirty="0"/>
              <a:t>    Yellowstone E-Waste-http://</a:t>
            </a:r>
            <a:r>
              <a:rPr lang="en-US" sz="11200" dirty="0" err="1"/>
              <a:t>www.yellowstoneewaste.com</a:t>
            </a:r>
            <a:endParaRPr lang="en-US" sz="11200" dirty="0"/>
          </a:p>
          <a:p>
            <a:pPr marL="68580" indent="0">
              <a:buNone/>
            </a:pPr>
            <a:r>
              <a:rPr lang="en-US" sz="11200" dirty="0"/>
              <a:t>   Garage Sale</a:t>
            </a:r>
          </a:p>
          <a:p>
            <a:pPr marL="68580" indent="0">
              <a:buNone/>
            </a:pPr>
            <a:r>
              <a:rPr lang="en-US" sz="11200" dirty="0"/>
              <a:t>   Local Dump</a:t>
            </a:r>
          </a:p>
          <a:p>
            <a:pPr marL="68580" indent="0">
              <a:buNone/>
            </a:pPr>
            <a:r>
              <a:rPr lang="en-US" sz="3100" dirty="0"/>
              <a:t>	   </a:t>
            </a:r>
          </a:p>
          <a:p>
            <a:pPr marL="68580" indent="0">
              <a:buNone/>
            </a:pPr>
            <a:r>
              <a:rPr lang="en-US" sz="3100" dirty="0"/>
              <a:t>	</a:t>
            </a:r>
          </a:p>
          <a:p>
            <a:pPr marL="68580" indent="0">
              <a:buNone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295400" y="22225"/>
            <a:ext cx="640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Scobey Schools’ Procedures</a:t>
            </a:r>
          </a:p>
        </p:txBody>
      </p:sp>
    </p:spTree>
    <p:extLst>
      <p:ext uri="{BB962C8B-B14F-4D97-AF65-F5344CB8AC3E}">
        <p14:creationId xmlns:p14="http://schemas.microsoft.com/office/powerpoint/2010/main" val="12117412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BOARD PACKETS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95400"/>
            <a:ext cx="8534400" cy="4876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“</a:t>
            </a:r>
            <a:r>
              <a:rPr lang="en-US" sz="3200" dirty="0"/>
              <a:t>Electronic” board meetings</a:t>
            </a:r>
          </a:p>
          <a:p>
            <a:r>
              <a:rPr lang="en-US" sz="3200" dirty="0"/>
              <a:t>Provide each board member with an iPad (can also use Chromebooks)</a:t>
            </a:r>
          </a:p>
          <a:p>
            <a:r>
              <a:rPr lang="en-US" sz="3200" dirty="0"/>
              <a:t>Email board packet to them</a:t>
            </a:r>
          </a:p>
          <a:p>
            <a:r>
              <a:rPr lang="en-US" sz="3200" dirty="0"/>
              <a:t>Attach other documents for reference</a:t>
            </a:r>
          </a:p>
          <a:p>
            <a:r>
              <a:rPr lang="en-US" sz="3200" dirty="0"/>
              <a:t>Cuts down on paper for them and for you</a:t>
            </a:r>
          </a:p>
        </p:txBody>
      </p:sp>
    </p:spTree>
    <p:extLst>
      <p:ext uri="{BB962C8B-B14F-4D97-AF65-F5344CB8AC3E}">
        <p14:creationId xmlns:p14="http://schemas.microsoft.com/office/powerpoint/2010/main" val="39979770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-228600"/>
            <a:ext cx="7772400" cy="114300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SCANNING DOCUMENTS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914400"/>
            <a:ext cx="8229600" cy="49530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3200" dirty="0"/>
              <a:t>Scanning documents during the year</a:t>
            </a:r>
          </a:p>
          <a:p>
            <a:r>
              <a:rPr lang="en-US" sz="3200" dirty="0"/>
              <a:t>Board meeting minutes</a:t>
            </a:r>
          </a:p>
          <a:p>
            <a:r>
              <a:rPr lang="en-US" sz="3200" dirty="0"/>
              <a:t>Claims and payroll</a:t>
            </a:r>
          </a:p>
          <a:p>
            <a:r>
              <a:rPr lang="en-US" sz="3200" dirty="0"/>
              <a:t>Useful at audit time</a:t>
            </a:r>
          </a:p>
          <a:p>
            <a:pPr lvl="1"/>
            <a:r>
              <a:rPr lang="en-US" sz="3200" dirty="0"/>
              <a:t>give electronic copies to auditors</a:t>
            </a:r>
          </a:p>
          <a:p>
            <a:pPr lvl="1"/>
            <a:r>
              <a:rPr lang="en-US" sz="3200" dirty="0"/>
              <a:t>don’t have to pull paper copies during audit fieldwork</a:t>
            </a:r>
          </a:p>
          <a:p>
            <a:r>
              <a:rPr lang="en-US" sz="3200" dirty="0"/>
              <a:t>Make CD or hard drive copy of the fiscal year and store it off-site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85180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-35328"/>
            <a:ext cx="7772400" cy="1143000"/>
          </a:xfrm>
        </p:spPr>
        <p:txBody>
          <a:bodyPr/>
          <a:lstStyle/>
          <a:p>
            <a:pPr algn="ctr"/>
            <a:r>
              <a:rPr lang="en-US" dirty="0"/>
              <a:t>Website compliance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600" dirty="0"/>
              <a:t>Who puts documents on the website</a:t>
            </a:r>
          </a:p>
          <a:p>
            <a:r>
              <a:rPr lang="en-US" sz="3600" dirty="0"/>
              <a:t>ADA Compliant?</a:t>
            </a:r>
          </a:p>
          <a:p>
            <a:pPr marL="46863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53273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In house  VS OUTSOURCED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/>
              <a:t>Cost of in-house employee </a:t>
            </a:r>
            <a:r>
              <a:rPr lang="en-US" sz="3200" dirty="0" err="1"/>
              <a:t>vs</a:t>
            </a:r>
            <a:r>
              <a:rPr lang="en-US" sz="3200" dirty="0"/>
              <a:t> Company</a:t>
            </a:r>
          </a:p>
          <a:p>
            <a:r>
              <a:rPr lang="en-US" sz="3200" dirty="0"/>
              <a:t>Which will offer best services to your students &amp; staff</a:t>
            </a:r>
          </a:p>
          <a:p>
            <a:r>
              <a:rPr lang="en-US" sz="3200" dirty="0"/>
              <a:t>Options to “share” employee with other school?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54970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HB 745 – STUDENT DATA PRIVACY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Went into effect May 2019</a:t>
            </a:r>
          </a:p>
          <a:p>
            <a:r>
              <a:rPr lang="en-US" dirty="0"/>
              <a:t>Montana Pupil Online Personal </a:t>
            </a:r>
            <a:r>
              <a:rPr lang="en-US" dirty="0" err="1"/>
              <a:t>lnformation</a:t>
            </a:r>
            <a:r>
              <a:rPr lang="en-US" dirty="0"/>
              <a:t> Protection  Act</a:t>
            </a:r>
          </a:p>
          <a:p>
            <a:r>
              <a:rPr lang="en-US" dirty="0"/>
              <a:t>Each school is required to protect student data &amp; ensure Vendors complete a Data Privacy Agreement</a:t>
            </a:r>
          </a:p>
          <a:p>
            <a:r>
              <a:rPr lang="en-US" dirty="0"/>
              <a:t>META &amp; OPI are working together to come up a solution.  </a:t>
            </a:r>
          </a:p>
          <a:p>
            <a:r>
              <a:rPr lang="en-US" dirty="0"/>
              <a:t>MTSBA Board Policy #3650 addresses this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12039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Cyber incident response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MTSBA Board Policy #8550</a:t>
            </a:r>
          </a:p>
          <a:p>
            <a:r>
              <a:rPr lang="en-US" dirty="0"/>
              <a:t>Are you prepared if you are hacked</a:t>
            </a:r>
          </a:p>
          <a:p>
            <a:r>
              <a:rPr lang="en-US" dirty="0"/>
              <a:t>What are your procedures in case your data is compromised</a:t>
            </a:r>
          </a:p>
          <a:p>
            <a:r>
              <a:rPr lang="en-US" dirty="0"/>
              <a:t>Does your School Property &amp; Liability insurance cover this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69671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OTHER topics or GOOD IDEAS?</a:t>
            </a:r>
          </a:p>
        </p:txBody>
      </p:sp>
    </p:spTree>
    <p:extLst>
      <p:ext uri="{BB962C8B-B14F-4D97-AF65-F5344CB8AC3E}">
        <p14:creationId xmlns:p14="http://schemas.microsoft.com/office/powerpoint/2010/main" val="27434500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713" y="304800"/>
            <a:ext cx="8621487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29969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156259"/>
            <a:ext cx="6477000" cy="6334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3249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b="17361"/>
          <a:stretch/>
        </p:blipFill>
        <p:spPr>
          <a:xfrm>
            <a:off x="1752600" y="281517"/>
            <a:ext cx="5562600" cy="6129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2125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-152400"/>
            <a:ext cx="7772400" cy="1143000"/>
          </a:xfrm>
        </p:spPr>
        <p:txBody>
          <a:bodyPr>
            <a:normAutofit/>
          </a:bodyPr>
          <a:lstStyle/>
          <a:p>
            <a:r>
              <a:rPr lang="en-US" sz="4000" dirty="0"/>
              <a:t>TECHNOLOGY BEST PRACTICES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762000"/>
            <a:ext cx="7772400" cy="53340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b="1" dirty="0">
                <a:solidFill>
                  <a:srgbClr val="FFFF00"/>
                </a:solidFill>
              </a:rPr>
              <a:t>Topics for Discussion</a:t>
            </a:r>
          </a:p>
          <a:p>
            <a:r>
              <a:rPr lang="en-US" sz="2800" dirty="0"/>
              <a:t>Backups</a:t>
            </a:r>
          </a:p>
          <a:p>
            <a:r>
              <a:rPr lang="en-US" sz="2800" dirty="0"/>
              <a:t>Paying for Technology</a:t>
            </a:r>
          </a:p>
          <a:p>
            <a:r>
              <a:rPr lang="en-US" sz="2800" dirty="0"/>
              <a:t>What to do with all this  “STUFF”</a:t>
            </a:r>
          </a:p>
          <a:p>
            <a:r>
              <a:rPr lang="en-US" sz="2800" dirty="0"/>
              <a:t>Board Packets</a:t>
            </a:r>
          </a:p>
          <a:p>
            <a:r>
              <a:rPr lang="en-US" sz="2800" dirty="0"/>
              <a:t>Scanning documents</a:t>
            </a:r>
          </a:p>
          <a:p>
            <a:r>
              <a:rPr lang="en-US" sz="2800" dirty="0"/>
              <a:t>Compliance on your website</a:t>
            </a:r>
          </a:p>
          <a:p>
            <a:r>
              <a:rPr lang="en-US" sz="2800" dirty="0"/>
              <a:t>In-house </a:t>
            </a:r>
            <a:r>
              <a:rPr lang="en-US" sz="2800" dirty="0" err="1"/>
              <a:t>vs</a:t>
            </a:r>
            <a:r>
              <a:rPr lang="en-US" sz="2800" dirty="0"/>
              <a:t> Outsourced</a:t>
            </a:r>
          </a:p>
          <a:p>
            <a:r>
              <a:rPr lang="en-US" sz="2800" dirty="0"/>
              <a:t>HB745 - New Board Policy 3650</a:t>
            </a:r>
          </a:p>
          <a:p>
            <a:r>
              <a:rPr lang="en-US" sz="2800" dirty="0"/>
              <a:t>New Board Policy #8550</a:t>
            </a:r>
          </a:p>
          <a:p>
            <a:r>
              <a:rPr lang="en-US" sz="2800" dirty="0"/>
              <a:t>Other Ideas</a:t>
            </a:r>
          </a:p>
        </p:txBody>
      </p:sp>
    </p:spTree>
    <p:extLst>
      <p:ext uri="{BB962C8B-B14F-4D97-AF65-F5344CB8AC3E}">
        <p14:creationId xmlns:p14="http://schemas.microsoft.com/office/powerpoint/2010/main" val="15871377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00201"/>
            <a:ext cx="8610600" cy="3733800"/>
          </a:xfrm>
        </p:spPr>
        <p:txBody>
          <a:bodyPr>
            <a:normAutofit/>
          </a:bodyPr>
          <a:lstStyle/>
          <a:p>
            <a:r>
              <a:rPr lang="en-US" sz="2800" dirty="0"/>
              <a:t>What are the top 5 files or folders you use?</a:t>
            </a:r>
          </a:p>
          <a:p>
            <a:r>
              <a:rPr lang="en-US" sz="2800" dirty="0"/>
              <a:t>If your computer or server died, would you be able to recreate them?</a:t>
            </a:r>
          </a:p>
          <a:p>
            <a:r>
              <a:rPr lang="en-US" sz="2800" dirty="0"/>
              <a:t>How often do you  backup your computer?</a:t>
            </a:r>
          </a:p>
          <a:p>
            <a:r>
              <a:rPr lang="en-US" sz="2800" dirty="0"/>
              <a:t>How often does your IT person backup the server?</a:t>
            </a:r>
          </a:p>
          <a:p>
            <a:r>
              <a:rPr lang="en-US" sz="2800" dirty="0"/>
              <a:t>Does your district have a computer management policy that includes backup of data?</a:t>
            </a:r>
          </a:p>
        </p:txBody>
      </p:sp>
    </p:spTree>
    <p:extLst>
      <p:ext uri="{BB962C8B-B14F-4D97-AF65-F5344CB8AC3E}">
        <p14:creationId xmlns:p14="http://schemas.microsoft.com/office/powerpoint/2010/main" val="17119460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4925"/>
            <a:ext cx="7772400" cy="1143000"/>
          </a:xfrm>
        </p:spPr>
        <p:txBody>
          <a:bodyPr>
            <a:normAutofit/>
          </a:bodyPr>
          <a:lstStyle/>
          <a:p>
            <a:r>
              <a:rPr lang="en-US" sz="4000" dirty="0"/>
              <a:t>BACKUPS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14400"/>
            <a:ext cx="8686800" cy="5257800"/>
          </a:xfrm>
        </p:spPr>
        <p:txBody>
          <a:bodyPr>
            <a:no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3-2-1 Backup Rules</a:t>
            </a:r>
          </a:p>
          <a:p>
            <a:pPr lvl="1"/>
            <a:r>
              <a:rPr lang="en-US" sz="2800" dirty="0"/>
              <a:t>Have at least 3 copies of your data</a:t>
            </a:r>
          </a:p>
          <a:p>
            <a:pPr lvl="2"/>
            <a:r>
              <a:rPr lang="en-US" sz="2800" dirty="0"/>
              <a:t>Original on your computer or laptop</a:t>
            </a:r>
          </a:p>
          <a:p>
            <a:pPr lvl="2"/>
            <a:r>
              <a:rPr lang="en-US" sz="2800" dirty="0"/>
              <a:t>One copy on an external hard drive</a:t>
            </a:r>
          </a:p>
          <a:p>
            <a:pPr lvl="2"/>
            <a:r>
              <a:rPr lang="en-US" sz="2800" dirty="0"/>
              <a:t>One copy off-site (cloud or hard drive kept away from the office or home)</a:t>
            </a:r>
          </a:p>
          <a:p>
            <a:r>
              <a:rPr lang="en-US" sz="3200" dirty="0">
                <a:solidFill>
                  <a:srgbClr val="FFFF00"/>
                </a:solidFill>
              </a:rPr>
              <a:t>Backup to the cloud</a:t>
            </a:r>
          </a:p>
          <a:p>
            <a:pPr lvl="3"/>
            <a:r>
              <a:rPr lang="en-US" sz="2600" dirty="0"/>
              <a:t>Google Drive/Google File Stream</a:t>
            </a:r>
          </a:p>
          <a:p>
            <a:pPr lvl="3"/>
            <a:r>
              <a:rPr lang="en-US" sz="2600" dirty="0"/>
              <a:t>Drop Box</a:t>
            </a:r>
          </a:p>
          <a:p>
            <a:pPr marL="1325880" lvl="3" indent="0">
              <a:buNone/>
            </a:pPr>
            <a:r>
              <a:rPr lang="en-US" sz="2600" dirty="0">
                <a:solidFill>
                  <a:srgbClr val="FF0000"/>
                </a:solidFill>
              </a:rPr>
              <a:t>STORE PASSWORDS SOMEWHERE YOU CAN EASILY GET TO  THEM!</a:t>
            </a:r>
          </a:p>
        </p:txBody>
      </p:sp>
    </p:spTree>
    <p:extLst>
      <p:ext uri="{BB962C8B-B14F-4D97-AF65-F5344CB8AC3E}">
        <p14:creationId xmlns:p14="http://schemas.microsoft.com/office/powerpoint/2010/main" val="10780094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Paying for technology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1219200"/>
            <a:ext cx="5791200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6970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-152400"/>
            <a:ext cx="7772400" cy="1143000"/>
          </a:xfrm>
        </p:spPr>
        <p:txBody>
          <a:bodyPr/>
          <a:lstStyle/>
          <a:p>
            <a:pPr algn="ctr"/>
            <a:r>
              <a:rPr lang="en-US" dirty="0"/>
              <a:t>PAYING FOR TECHNOLOGY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685800"/>
            <a:ext cx="8686800" cy="4876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>
                <a:solidFill>
                  <a:srgbClr val="FFFF00"/>
                </a:solidFill>
              </a:rPr>
              <a:t>Funding Sources</a:t>
            </a:r>
          </a:p>
          <a:p>
            <a:r>
              <a:rPr lang="en-US" sz="3200" dirty="0"/>
              <a:t>General Fund </a:t>
            </a:r>
          </a:p>
          <a:p>
            <a:r>
              <a:rPr lang="en-US" sz="3200" dirty="0"/>
              <a:t>Technology Fund</a:t>
            </a:r>
          </a:p>
          <a:p>
            <a:r>
              <a:rPr lang="en-US" sz="3200" dirty="0"/>
              <a:t>Misc. Programs (grants and/or donations)</a:t>
            </a:r>
          </a:p>
          <a:p>
            <a:r>
              <a:rPr lang="en-US" sz="3200" dirty="0"/>
              <a:t>Multi-district agreements (Fund 82)</a:t>
            </a:r>
          </a:p>
          <a:p>
            <a:r>
              <a:rPr lang="en-US" sz="3200" dirty="0"/>
              <a:t>Fees &amp; Fines</a:t>
            </a:r>
          </a:p>
          <a:p>
            <a:r>
              <a:rPr lang="en-US" sz="3200" dirty="0"/>
              <a:t>Others?</a:t>
            </a:r>
          </a:p>
        </p:txBody>
      </p:sp>
    </p:spTree>
    <p:extLst>
      <p:ext uri="{BB962C8B-B14F-4D97-AF65-F5344CB8AC3E}">
        <p14:creationId xmlns:p14="http://schemas.microsoft.com/office/powerpoint/2010/main" val="3614199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-152400"/>
            <a:ext cx="7772400" cy="1143000"/>
          </a:xfrm>
        </p:spPr>
        <p:txBody>
          <a:bodyPr/>
          <a:lstStyle/>
          <a:p>
            <a:pPr algn="ctr"/>
            <a:r>
              <a:rPr lang="en-US" dirty="0"/>
              <a:t>PAYING FOR TECHNOLOGY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762000"/>
            <a:ext cx="8229600" cy="5029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>
                <a:solidFill>
                  <a:srgbClr val="FFFF00"/>
                </a:solidFill>
              </a:rPr>
              <a:t>General Fund </a:t>
            </a:r>
          </a:p>
          <a:p>
            <a:pPr marL="0" indent="0">
              <a:buNone/>
            </a:pPr>
            <a:r>
              <a:rPr lang="en-US" sz="2800" dirty="0"/>
              <a:t>	How much can be spent here</a:t>
            </a:r>
          </a:p>
          <a:p>
            <a:pPr marL="0" indent="0">
              <a:buNone/>
            </a:pPr>
            <a:r>
              <a:rPr lang="en-US" sz="3200" dirty="0">
                <a:solidFill>
                  <a:srgbClr val="FFFF00"/>
                </a:solidFill>
              </a:rPr>
              <a:t>Fund 28 – Technology Fund</a:t>
            </a:r>
          </a:p>
          <a:p>
            <a:r>
              <a:rPr lang="en-US" sz="2800" dirty="0"/>
              <a:t>Determine your funding sources</a:t>
            </a:r>
          </a:p>
          <a:p>
            <a:pPr lvl="1"/>
            <a:r>
              <a:rPr lang="en-US" sz="2800" dirty="0"/>
              <a:t>Perpetual Levy </a:t>
            </a:r>
            <a:r>
              <a:rPr lang="en-US" sz="2800" dirty="0" err="1"/>
              <a:t>vs</a:t>
            </a:r>
            <a:r>
              <a:rPr lang="en-US" sz="2800" dirty="0"/>
              <a:t> Voted Levy</a:t>
            </a:r>
          </a:p>
          <a:p>
            <a:pPr lvl="2"/>
            <a:r>
              <a:rPr lang="en-US" sz="2800" dirty="0"/>
              <a:t>Where will you be in 10 years?</a:t>
            </a:r>
          </a:p>
          <a:p>
            <a:pPr lvl="1"/>
            <a:r>
              <a:rPr lang="en-US" sz="2800" dirty="0"/>
              <a:t>State technology payment </a:t>
            </a:r>
          </a:p>
          <a:p>
            <a:pPr lvl="1"/>
            <a:r>
              <a:rPr lang="en-US" sz="2800" dirty="0"/>
              <a:t>Fees and charges for damaged equipment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528857010"/>
      </p:ext>
    </p:extLst>
  </p:cSld>
  <p:clrMapOvr>
    <a:masterClrMapping/>
  </p:clrMapOvr>
</p:sld>
</file>

<file path=ppt/theme/theme1.xml><?xml version="1.0" encoding="utf-8"?>
<a:theme xmlns:a="http://schemas.openxmlformats.org/drawingml/2006/main" name="Urban Pop">
  <a:themeElements>
    <a:clrScheme name="Inspiration">
      <a:dk1>
        <a:sysClr val="windowText" lastClr="000000"/>
      </a:dk1>
      <a:lt1>
        <a:sysClr val="window" lastClr="FFFFFF"/>
      </a:lt1>
      <a:dk2>
        <a:srgbClr val="2F2F26"/>
      </a:dk2>
      <a:lt2>
        <a:srgbClr val="9FA795"/>
      </a:lt2>
      <a:accent1>
        <a:srgbClr val="749805"/>
      </a:accent1>
      <a:accent2>
        <a:srgbClr val="BACC82"/>
      </a:accent2>
      <a:accent3>
        <a:srgbClr val="6E9EC2"/>
      </a:accent3>
      <a:accent4>
        <a:srgbClr val="2046A5"/>
      </a:accent4>
      <a:accent5>
        <a:srgbClr val="5039C6"/>
      </a:accent5>
      <a:accent6>
        <a:srgbClr val="7411D0"/>
      </a:accent6>
      <a:hlink>
        <a:srgbClr val="FFC000"/>
      </a:hlink>
      <a:folHlink>
        <a:srgbClr val="C0C000"/>
      </a:folHlink>
    </a:clrScheme>
    <a:fontScheme name="Urban Pop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Urban Pop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1909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58000"/>
              </a:srgbClr>
            </a:outerShdw>
          </a:effectLst>
          <a:scene3d>
            <a:camera prst="orthographicFront">
              <a:rot lat="0" lon="0" rev="0"/>
            </a:camera>
            <a:lightRig rig="flat" dir="t"/>
          </a:scene3d>
          <a:sp3d contourW="15875">
            <a:bevelT w="95250" h="127000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  <a:shade val="100000"/>
                <a:alpha val="100000"/>
                <a:satMod val="100000"/>
                <a:lumMod val="100000"/>
              </a:schemeClr>
            </a:gs>
            <a:gs pos="9000">
              <a:schemeClr val="phClr">
                <a:tint val="90000"/>
                <a:shade val="100000"/>
                <a:alpha val="100000"/>
                <a:satMod val="100000"/>
                <a:lumMod val="100000"/>
              </a:schemeClr>
            </a:gs>
            <a:gs pos="34000">
              <a:schemeClr val="phClr">
                <a:tint val="83000"/>
                <a:shade val="100000"/>
                <a:alpha val="100000"/>
                <a:satMod val="100000"/>
                <a:lumMod val="100000"/>
              </a:schemeClr>
            </a:gs>
            <a:gs pos="62000">
              <a:schemeClr val="phClr">
                <a:tint val="85000"/>
                <a:shade val="100000"/>
                <a:alpha val="100000"/>
                <a:satMod val="100000"/>
                <a:lumMod val="100000"/>
              </a:schemeClr>
            </a:gs>
            <a:gs pos="90000">
              <a:schemeClr val="phClr">
                <a:tint val="92000"/>
                <a:shade val="100000"/>
                <a:alpha val="100000"/>
                <a:satMod val="100000"/>
                <a:lumMod val="90000"/>
              </a:schemeClr>
            </a:gs>
            <a:gs pos="100000">
              <a:schemeClr val="phClr">
                <a:tint val="85000"/>
                <a:shade val="100000"/>
                <a:alpha val="100000"/>
                <a:satMod val="100000"/>
                <a:lumMod val="10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8000"/>
              </a:schemeClr>
            </a:gs>
            <a:gs pos="100000">
              <a:schemeClr val="phClr">
                <a:tint val="95000"/>
                <a:shade val="98000"/>
                <a:lumMod val="80000"/>
              </a:schemeClr>
            </a:gs>
          </a:gsLst>
          <a:path path="circle">
            <a:fillToRect l="50000" t="100000" r="10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 Pop.thmx</Template>
  <TotalTime>1027</TotalTime>
  <Words>794</Words>
  <Application>Microsoft Office PowerPoint</Application>
  <PresentationFormat>On-screen Show (4:3)</PresentationFormat>
  <Paragraphs>150</Paragraphs>
  <Slides>29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3" baseType="lpstr">
      <vt:lpstr>Calibri</vt:lpstr>
      <vt:lpstr>Gill Sans MT</vt:lpstr>
      <vt:lpstr>Wingdings 3</vt:lpstr>
      <vt:lpstr>Urban Pop</vt:lpstr>
      <vt:lpstr>TECHNOLOGY BEST PRACTICES</vt:lpstr>
      <vt:lpstr>A little  about me</vt:lpstr>
      <vt:lpstr>PowerPoint Presentation</vt:lpstr>
      <vt:lpstr>TECHNOLOGY BEST PRACTICES</vt:lpstr>
      <vt:lpstr>BACKUPS </vt:lpstr>
      <vt:lpstr>BACKUPS</vt:lpstr>
      <vt:lpstr>Paying for technology</vt:lpstr>
      <vt:lpstr>PAYING FOR TECHNOLOGY</vt:lpstr>
      <vt:lpstr>PAYING FOR TECHNOLOGY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Vendors</vt:lpstr>
      <vt:lpstr>What to do with all this “stuff”</vt:lpstr>
      <vt:lpstr>PowerPoint Presentation</vt:lpstr>
      <vt:lpstr>BOARD PACKETS</vt:lpstr>
      <vt:lpstr>SCANNING DOCUMENTS</vt:lpstr>
      <vt:lpstr>Website compliance</vt:lpstr>
      <vt:lpstr>In house  VS OUTSOURCED</vt:lpstr>
      <vt:lpstr>HB 745 – STUDENT DATA PRIVACY</vt:lpstr>
      <vt:lpstr>Cyber incident response</vt:lpstr>
      <vt:lpstr>OTHER topics or GOOD IDEAS?</vt:lpstr>
      <vt:lpstr>PowerPoint Presentation</vt:lpstr>
      <vt:lpstr>PowerPoint Presentation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TECHNOLOGY BEST PRACTICES</dc:title>
  <dc:creator>Denise</dc:creator>
  <cp:lastModifiedBy>Denise Williams</cp:lastModifiedBy>
  <cp:revision>36</cp:revision>
  <cp:lastPrinted>2019-05-30T17:35:51Z</cp:lastPrinted>
  <dcterms:created xsi:type="dcterms:W3CDTF">2018-11-04T22:58:40Z</dcterms:created>
  <dcterms:modified xsi:type="dcterms:W3CDTF">2019-11-20T23:11:37Z</dcterms:modified>
</cp:coreProperties>
</file>