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P-card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Shanna Flores, Havre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7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039" y="1522108"/>
            <a:ext cx="7742857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524" y="914714"/>
            <a:ext cx="7580952" cy="5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6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354" y="927462"/>
            <a:ext cx="6873240" cy="1099457"/>
          </a:xfrm>
        </p:spPr>
        <p:txBody>
          <a:bodyPr/>
          <a:lstStyle/>
          <a:p>
            <a:pPr algn="ctr"/>
            <a:r>
              <a:rPr lang="en-US" dirty="0" smtClean="0"/>
              <a:t>procedures specific to your district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260355" y="2242870"/>
            <a:ext cx="3695238" cy="242857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1354" y="4767944"/>
            <a:ext cx="6873240" cy="1907648"/>
          </a:xfrm>
        </p:spPr>
        <p:txBody>
          <a:bodyPr/>
          <a:lstStyle/>
          <a:p>
            <a:pPr algn="ctr"/>
            <a:r>
              <a:rPr lang="en-US" dirty="0" smtClean="0"/>
              <a:t>Loose – Everybody gets a card</a:t>
            </a:r>
          </a:p>
          <a:p>
            <a:pPr algn="ctr"/>
            <a:endParaRPr lang="en-US" dirty="0"/>
          </a:p>
          <a:p>
            <a:pPr algn="ctr"/>
            <a:r>
              <a:rPr lang="en-US" sz="2000" b="1" dirty="0" smtClean="0"/>
              <a:t>Happy Medium - Something you can live with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Strict – No one gets a card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9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913" y="335747"/>
            <a:ext cx="4584442" cy="61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2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Spreadsheet Tracking Per Month/Statement</a:t>
            </a:r>
          </a:p>
          <a:p>
            <a:r>
              <a:rPr lang="en-US" dirty="0" smtClean="0"/>
              <a:t>Software Module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Either way pick a date- and stick to it.</a:t>
            </a:r>
          </a:p>
        </p:txBody>
      </p:sp>
    </p:spTree>
    <p:extLst>
      <p:ext uri="{BB962C8B-B14F-4D97-AF65-F5344CB8AC3E}">
        <p14:creationId xmlns:p14="http://schemas.microsoft.com/office/powerpoint/2010/main" val="20196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47" y="195666"/>
            <a:ext cx="9761905" cy="6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543" y="4983676"/>
            <a:ext cx="8610600" cy="1293028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7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WANTS a Card</a:t>
            </a:r>
          </a:p>
          <a:p>
            <a:r>
              <a:rPr lang="en-US" dirty="0" smtClean="0"/>
              <a:t>Who NEEDS a Card</a:t>
            </a:r>
          </a:p>
          <a:p>
            <a:r>
              <a:rPr lang="en-US" dirty="0" smtClean="0"/>
              <a:t>Who GETS a Card</a:t>
            </a:r>
          </a:p>
          <a:p>
            <a:r>
              <a:rPr lang="en-US" dirty="0" smtClean="0"/>
              <a:t>Who KEEPS a Card</a:t>
            </a:r>
          </a:p>
        </p:txBody>
      </p:sp>
    </p:spTree>
    <p:extLst>
      <p:ext uri="{BB962C8B-B14F-4D97-AF65-F5344CB8AC3E}">
        <p14:creationId xmlns:p14="http://schemas.microsoft.com/office/powerpoint/2010/main" val="120237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524000"/>
            <a:ext cx="7781795" cy="1507299"/>
          </a:xfrm>
        </p:spPr>
        <p:txBody>
          <a:bodyPr/>
          <a:lstStyle/>
          <a:p>
            <a:r>
              <a:rPr lang="en-US" dirty="0" smtClean="0"/>
              <a:t>Everybody wants some	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7" y="835069"/>
            <a:ext cx="3620022" cy="21962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3124199"/>
            <a:ext cx="10888249" cy="3113763"/>
          </a:xfrm>
        </p:spPr>
        <p:txBody>
          <a:bodyPr/>
          <a:lstStyle/>
          <a:p>
            <a:r>
              <a:rPr lang="en-US" dirty="0" smtClean="0"/>
              <a:t>All District Employees: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Individual Use Agreement - 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Copy of Policy on Back - Signature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087" y="328107"/>
            <a:ext cx="6873240" cy="729985"/>
          </a:xfrm>
        </p:spPr>
        <p:txBody>
          <a:bodyPr/>
          <a:lstStyle/>
          <a:p>
            <a:r>
              <a:rPr lang="en-US" dirty="0" smtClean="0"/>
              <a:t>Everybody feels the need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t="12413" r="19531" b="9698"/>
          <a:stretch/>
        </p:blipFill>
        <p:spPr>
          <a:xfrm>
            <a:off x="110544" y="1332412"/>
            <a:ext cx="7419701" cy="552558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0244" y="2294067"/>
            <a:ext cx="4523869" cy="3602278"/>
          </a:xfrm>
        </p:spPr>
        <p:txBody>
          <a:bodyPr/>
          <a:lstStyle/>
          <a:p>
            <a:r>
              <a:rPr lang="en-US" dirty="0" smtClean="0"/>
              <a:t>Create a Procedure that fits your District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Employees with their own card: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Administrators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Bldg. Secretaries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Department Heads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Advisors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Employees who tend to spend: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Choir/Band Directors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Custodians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Maintenance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9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363" y="687977"/>
            <a:ext cx="6873240" cy="1600200"/>
          </a:xfrm>
        </p:spPr>
        <p:txBody>
          <a:bodyPr/>
          <a:lstStyle/>
          <a:p>
            <a:r>
              <a:rPr lang="en-US" dirty="0" smtClean="0"/>
              <a:t>But does everybody get one?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3" y="3280246"/>
            <a:ext cx="3048000" cy="2286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0168" y="2876004"/>
            <a:ext cx="6873240" cy="30944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Out  or Sign Out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Payment Authorization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Trip Approval Form</a:t>
            </a:r>
          </a:p>
        </p:txBody>
      </p:sp>
    </p:spTree>
    <p:extLst>
      <p:ext uri="{BB962C8B-B14F-4D97-AF65-F5344CB8AC3E}">
        <p14:creationId xmlns:p14="http://schemas.microsoft.com/office/powerpoint/2010/main" val="187033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706" y="860120"/>
            <a:ext cx="6873240" cy="1056361"/>
          </a:xfrm>
        </p:spPr>
        <p:txBody>
          <a:bodyPr/>
          <a:lstStyle/>
          <a:p>
            <a:pPr algn="ctr"/>
            <a:r>
              <a:rPr lang="en-US" dirty="0" smtClean="0"/>
              <a:t>And last but not least….</a:t>
            </a:r>
            <a:br>
              <a:rPr lang="en-US" dirty="0" smtClean="0"/>
            </a:br>
            <a:r>
              <a:rPr lang="en-US" dirty="0" smtClean="0"/>
              <a:t>who keeps it?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4391" r="902" b="16532"/>
          <a:stretch/>
        </p:blipFill>
        <p:spPr>
          <a:xfrm>
            <a:off x="4058432" y="1916481"/>
            <a:ext cx="4709788" cy="330687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649238"/>
            <a:ext cx="11026036" cy="108976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You decide.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561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more the merrier</a:t>
            </a:r>
          </a:p>
          <a:p>
            <a:r>
              <a:rPr lang="en-US" dirty="0" smtClean="0"/>
              <a:t>Preauthorization is key</a:t>
            </a:r>
          </a:p>
          <a:p>
            <a:r>
              <a:rPr lang="en-US" dirty="0" smtClean="0"/>
              <a:t>Set procedures you can live by</a:t>
            </a:r>
          </a:p>
        </p:txBody>
      </p:sp>
    </p:spTree>
    <p:extLst>
      <p:ext uri="{BB962C8B-B14F-4D97-AF65-F5344CB8AC3E}">
        <p14:creationId xmlns:p14="http://schemas.microsoft.com/office/powerpoint/2010/main" val="348649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Cards=more $$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District Authorized Spenders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Administrators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Building Secretaries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Maintenance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Activity Advisors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Coaches</a:t>
            </a:r>
          </a:p>
          <a:p>
            <a:pPr lvl="2"/>
            <a:endParaRPr lang="en-US" sz="2000" dirty="0"/>
          </a:p>
          <a:p>
            <a:pPr lvl="1"/>
            <a:r>
              <a:rPr lang="en-US" sz="2200" dirty="0" smtClean="0"/>
              <a:t>Or employees in good/long standing rolls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668339" y="1760265"/>
            <a:ext cx="2474278" cy="27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149" y="1354183"/>
            <a:ext cx="6873240" cy="1600200"/>
          </a:xfrm>
        </p:spPr>
        <p:txBody>
          <a:bodyPr/>
          <a:lstStyle/>
          <a:p>
            <a:r>
              <a:rPr lang="en-US" dirty="0" smtClean="0"/>
              <a:t>Require Pre authorization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5430">
            <a:off x="1156063" y="2317840"/>
            <a:ext cx="2466975" cy="1847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1149" y="3241765"/>
            <a:ext cx="6873240" cy="3094485"/>
          </a:xfrm>
        </p:spPr>
        <p:txBody>
          <a:bodyPr/>
          <a:lstStyle/>
          <a:p>
            <a:r>
              <a:rPr lang="en-US" dirty="0" smtClean="0"/>
              <a:t>Pre-authorization Form-requires a signature from Administrator or Department Head and a budget line prior to card check 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Travel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Supplies</a:t>
            </a:r>
          </a:p>
        </p:txBody>
      </p:sp>
    </p:spTree>
    <p:extLst>
      <p:ext uri="{BB962C8B-B14F-4D97-AF65-F5344CB8AC3E}">
        <p14:creationId xmlns:p14="http://schemas.microsoft.com/office/powerpoint/2010/main" val="226760123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712</TotalTime>
  <Words>210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Vapor Trail</vt:lpstr>
      <vt:lpstr>P-card organization</vt:lpstr>
      <vt:lpstr>Card Assignment</vt:lpstr>
      <vt:lpstr>Everybody wants some </vt:lpstr>
      <vt:lpstr>Everybody feels the need</vt:lpstr>
      <vt:lpstr>But does everybody get one?</vt:lpstr>
      <vt:lpstr>And last but not least…. who keeps it?</vt:lpstr>
      <vt:lpstr>Card flow</vt:lpstr>
      <vt:lpstr>More Cards=more $$</vt:lpstr>
      <vt:lpstr>Require Pre authorization</vt:lpstr>
      <vt:lpstr>PowerPoint Presentation</vt:lpstr>
      <vt:lpstr>PowerPoint Presentation</vt:lpstr>
      <vt:lpstr>procedures specific to your district</vt:lpstr>
      <vt:lpstr>PowerPoint Presentation</vt:lpstr>
      <vt:lpstr>Reconciliation</vt:lpstr>
      <vt:lpstr>PowerPoint Presentation</vt:lpstr>
      <vt:lpstr>Questions</vt:lpstr>
    </vt:vector>
  </TitlesOfParts>
  <Company>Hvare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P-card organization</dc:title>
  <dc:creator>Shanna Flores</dc:creator>
  <cp:lastModifiedBy>Shanna Flores</cp:lastModifiedBy>
  <cp:revision>15</cp:revision>
  <dcterms:created xsi:type="dcterms:W3CDTF">2018-06-12T12:08:42Z</dcterms:created>
  <dcterms:modified xsi:type="dcterms:W3CDTF">2018-06-13T05:00:14Z</dcterms:modified>
</cp:coreProperties>
</file>