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64" r:id="rId1"/>
  </p:sldMasterIdLst>
  <p:notesMasterIdLst>
    <p:notesMasterId r:id="rId18"/>
  </p:notesMasterIdLst>
  <p:sldIdLst>
    <p:sldId id="256" r:id="rId2"/>
    <p:sldId id="287" r:id="rId3"/>
    <p:sldId id="261" r:id="rId4"/>
    <p:sldId id="290" r:id="rId5"/>
    <p:sldId id="263" r:id="rId6"/>
    <p:sldId id="279" r:id="rId7"/>
    <p:sldId id="281" r:id="rId8"/>
    <p:sldId id="273" r:id="rId9"/>
    <p:sldId id="274" r:id="rId10"/>
    <p:sldId id="285" r:id="rId11"/>
    <p:sldId id="283" r:id="rId12"/>
    <p:sldId id="276" r:id="rId13"/>
    <p:sldId id="286" r:id="rId14"/>
    <p:sldId id="288" r:id="rId15"/>
    <p:sldId id="289" r:id="rId16"/>
    <p:sldId id="284"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22" autoAdjust="0"/>
    <p:restoredTop sz="70810" autoAdjust="0"/>
  </p:normalViewPr>
  <p:slideViewPr>
    <p:cSldViewPr snapToGrid="0">
      <p:cViewPr varScale="1">
        <p:scale>
          <a:sx n="79" d="100"/>
          <a:sy n="79" d="100"/>
        </p:scale>
        <p:origin x="580" y="7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C5FCFE1-9A0F-4206-9083-8751849DC1F8}"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92B4E273-2035-467E-8B29-C01B3C412AA0}">
      <dgm:prSet/>
      <dgm:spPr/>
      <dgm:t>
        <a:bodyPr/>
        <a:lstStyle/>
        <a:p>
          <a:pPr rtl="0"/>
          <a:r>
            <a:rPr lang="en-US" dirty="0" smtClean="0"/>
            <a:t>“Anything that threatens our sense of well-being – challenges to social status, ego, strongly held beliefs, desire to control things or to have them be a certain way – can trigger the fight or flight reaction to some degree.				               JKZ</a:t>
          </a:r>
          <a:endParaRPr lang="en-US" dirty="0"/>
        </a:p>
      </dgm:t>
    </dgm:pt>
    <dgm:pt modelId="{764D17B9-5921-4D60-A25B-EFDE4BAE0186}" type="parTrans" cxnId="{4F2E3231-32AE-40AE-9514-010C741AF4CE}">
      <dgm:prSet/>
      <dgm:spPr/>
      <dgm:t>
        <a:bodyPr/>
        <a:lstStyle/>
        <a:p>
          <a:endParaRPr lang="en-US"/>
        </a:p>
      </dgm:t>
    </dgm:pt>
    <dgm:pt modelId="{F555EB87-9879-409B-9007-9FB9CB2FEF1B}" type="sibTrans" cxnId="{4F2E3231-32AE-40AE-9514-010C741AF4CE}">
      <dgm:prSet/>
      <dgm:spPr/>
      <dgm:t>
        <a:bodyPr/>
        <a:lstStyle/>
        <a:p>
          <a:endParaRPr lang="en-US"/>
        </a:p>
      </dgm:t>
    </dgm:pt>
    <dgm:pt modelId="{6E4752C5-7F96-49EC-909A-FACF53D936C2}">
      <dgm:prSet/>
      <dgm:spPr/>
      <dgm:t>
        <a:bodyPr/>
        <a:lstStyle/>
        <a:p>
          <a:pPr rtl="0"/>
          <a:r>
            <a:rPr lang="en-US" dirty="0" smtClean="0"/>
            <a:t>Psychological stress is a transaction between a person and his or her environment that is perceived as taxing or exceeding his or her resources and endangering his or her well-being.                                  					Lazarus &amp; </a:t>
          </a:r>
          <a:r>
            <a:rPr lang="en-US" dirty="0" err="1" smtClean="0"/>
            <a:t>Folkman</a:t>
          </a:r>
          <a:endParaRPr lang="en-US" dirty="0"/>
        </a:p>
      </dgm:t>
    </dgm:pt>
    <dgm:pt modelId="{11637250-C5A4-4B47-B372-992763B054DA}" type="parTrans" cxnId="{104C8DBA-647C-465E-8155-F7F7B102A643}">
      <dgm:prSet/>
      <dgm:spPr/>
      <dgm:t>
        <a:bodyPr/>
        <a:lstStyle/>
        <a:p>
          <a:endParaRPr lang="en-US"/>
        </a:p>
      </dgm:t>
    </dgm:pt>
    <dgm:pt modelId="{A4E1CA0E-6076-4ED6-AF03-C2B056DE9957}" type="sibTrans" cxnId="{104C8DBA-647C-465E-8155-F7F7B102A643}">
      <dgm:prSet/>
      <dgm:spPr/>
      <dgm:t>
        <a:bodyPr/>
        <a:lstStyle/>
        <a:p>
          <a:endParaRPr lang="en-US"/>
        </a:p>
      </dgm:t>
    </dgm:pt>
    <dgm:pt modelId="{846C05FD-EAA0-4B2B-971A-E8989BD4299D}" type="pres">
      <dgm:prSet presAssocID="{BC5FCFE1-9A0F-4206-9083-8751849DC1F8}" presName="linear" presStyleCnt="0">
        <dgm:presLayoutVars>
          <dgm:animLvl val="lvl"/>
          <dgm:resizeHandles val="exact"/>
        </dgm:presLayoutVars>
      </dgm:prSet>
      <dgm:spPr/>
      <dgm:t>
        <a:bodyPr/>
        <a:lstStyle/>
        <a:p>
          <a:endParaRPr lang="en-US"/>
        </a:p>
      </dgm:t>
    </dgm:pt>
    <dgm:pt modelId="{29F3465D-FF6B-4AAA-8CF8-D89828642AC6}" type="pres">
      <dgm:prSet presAssocID="{92B4E273-2035-467E-8B29-C01B3C412AA0}" presName="parentText" presStyleLbl="node1" presStyleIdx="0" presStyleCnt="2">
        <dgm:presLayoutVars>
          <dgm:chMax val="0"/>
          <dgm:bulletEnabled val="1"/>
        </dgm:presLayoutVars>
      </dgm:prSet>
      <dgm:spPr/>
      <dgm:t>
        <a:bodyPr/>
        <a:lstStyle/>
        <a:p>
          <a:endParaRPr lang="en-US"/>
        </a:p>
      </dgm:t>
    </dgm:pt>
    <dgm:pt modelId="{70EAAF02-31FF-4D6B-BD32-1C6ECA53CC35}" type="pres">
      <dgm:prSet presAssocID="{F555EB87-9879-409B-9007-9FB9CB2FEF1B}" presName="spacer" presStyleCnt="0"/>
      <dgm:spPr/>
    </dgm:pt>
    <dgm:pt modelId="{BCB303E1-B170-4D42-B9F5-63B3FECFCFDF}" type="pres">
      <dgm:prSet presAssocID="{6E4752C5-7F96-49EC-909A-FACF53D936C2}" presName="parentText" presStyleLbl="node1" presStyleIdx="1" presStyleCnt="2">
        <dgm:presLayoutVars>
          <dgm:chMax val="0"/>
          <dgm:bulletEnabled val="1"/>
        </dgm:presLayoutVars>
      </dgm:prSet>
      <dgm:spPr/>
      <dgm:t>
        <a:bodyPr/>
        <a:lstStyle/>
        <a:p>
          <a:endParaRPr lang="en-US"/>
        </a:p>
      </dgm:t>
    </dgm:pt>
  </dgm:ptLst>
  <dgm:cxnLst>
    <dgm:cxn modelId="{4F2E3231-32AE-40AE-9514-010C741AF4CE}" srcId="{BC5FCFE1-9A0F-4206-9083-8751849DC1F8}" destId="{92B4E273-2035-467E-8B29-C01B3C412AA0}" srcOrd="0" destOrd="0" parTransId="{764D17B9-5921-4D60-A25B-EFDE4BAE0186}" sibTransId="{F555EB87-9879-409B-9007-9FB9CB2FEF1B}"/>
    <dgm:cxn modelId="{104C8DBA-647C-465E-8155-F7F7B102A643}" srcId="{BC5FCFE1-9A0F-4206-9083-8751849DC1F8}" destId="{6E4752C5-7F96-49EC-909A-FACF53D936C2}" srcOrd="1" destOrd="0" parTransId="{11637250-C5A4-4B47-B372-992763B054DA}" sibTransId="{A4E1CA0E-6076-4ED6-AF03-C2B056DE9957}"/>
    <dgm:cxn modelId="{5C230C18-D40B-4932-BB13-9FDE42F6F965}" type="presOf" srcId="{6E4752C5-7F96-49EC-909A-FACF53D936C2}" destId="{BCB303E1-B170-4D42-B9F5-63B3FECFCFDF}" srcOrd="0" destOrd="0" presId="urn:microsoft.com/office/officeart/2005/8/layout/vList2"/>
    <dgm:cxn modelId="{3E92F8CE-2228-4992-BB0F-F522614E9E4D}" type="presOf" srcId="{92B4E273-2035-467E-8B29-C01B3C412AA0}" destId="{29F3465D-FF6B-4AAA-8CF8-D89828642AC6}" srcOrd="0" destOrd="0" presId="urn:microsoft.com/office/officeart/2005/8/layout/vList2"/>
    <dgm:cxn modelId="{4CB31633-FC60-4459-AAE3-08DD7DC39300}" type="presOf" srcId="{BC5FCFE1-9A0F-4206-9083-8751849DC1F8}" destId="{846C05FD-EAA0-4B2B-971A-E8989BD4299D}" srcOrd="0" destOrd="0" presId="urn:microsoft.com/office/officeart/2005/8/layout/vList2"/>
    <dgm:cxn modelId="{302CC778-ADF1-41BB-B63F-9250A9F874E0}" type="presParOf" srcId="{846C05FD-EAA0-4B2B-971A-E8989BD4299D}" destId="{29F3465D-FF6B-4AAA-8CF8-D89828642AC6}" srcOrd="0" destOrd="0" presId="urn:microsoft.com/office/officeart/2005/8/layout/vList2"/>
    <dgm:cxn modelId="{5F00BD85-3177-4357-812D-1254885F9C13}" type="presParOf" srcId="{846C05FD-EAA0-4B2B-971A-E8989BD4299D}" destId="{70EAAF02-31FF-4D6B-BD32-1C6ECA53CC35}" srcOrd="1" destOrd="0" presId="urn:microsoft.com/office/officeart/2005/8/layout/vList2"/>
    <dgm:cxn modelId="{7B881150-3D0A-439F-955D-971CC2E53393}" type="presParOf" srcId="{846C05FD-EAA0-4B2B-971A-E8989BD4299D}" destId="{BCB303E1-B170-4D42-B9F5-63B3FECFCFDF}"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86AEC0A-BC99-4F18-A9F8-75FA9F1AE12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CA64ECC-7A2E-4E98-81D0-3DC44700DC20}">
      <dgm:prSet custT="1"/>
      <dgm:spPr/>
      <dgm:t>
        <a:bodyPr/>
        <a:lstStyle/>
        <a:p>
          <a:pPr rtl="0"/>
          <a:r>
            <a:rPr lang="en-US" sz="2400" dirty="0" smtClean="0"/>
            <a:t>“In between the stimulus and response there is a space. In that space is our power to choose our response. In our response lies our growth and freedom.”   </a:t>
          </a:r>
          <a:r>
            <a:rPr lang="en-US" sz="2200" dirty="0" smtClean="0"/>
            <a:t>									Victor </a:t>
          </a:r>
          <a:r>
            <a:rPr lang="en-US" sz="2200" dirty="0" err="1" smtClean="0"/>
            <a:t>Frankl</a:t>
          </a:r>
          <a:endParaRPr lang="en-US" sz="2200" dirty="0"/>
        </a:p>
      </dgm:t>
    </dgm:pt>
    <dgm:pt modelId="{B5150E4E-10B0-4366-AFCC-703CF4AEF67C}" type="parTrans" cxnId="{C9D8894C-3216-426C-B603-F26DDCE74718}">
      <dgm:prSet/>
      <dgm:spPr/>
      <dgm:t>
        <a:bodyPr/>
        <a:lstStyle/>
        <a:p>
          <a:endParaRPr lang="en-US"/>
        </a:p>
      </dgm:t>
    </dgm:pt>
    <dgm:pt modelId="{37CC1E6C-B0ED-4D6E-96A9-4D99CDC6FA7B}" type="sibTrans" cxnId="{C9D8894C-3216-426C-B603-F26DDCE74718}">
      <dgm:prSet/>
      <dgm:spPr/>
      <dgm:t>
        <a:bodyPr/>
        <a:lstStyle/>
        <a:p>
          <a:endParaRPr lang="en-US"/>
        </a:p>
      </dgm:t>
    </dgm:pt>
    <dgm:pt modelId="{9C73B94B-7675-4BBA-89DC-0DD2F4CE6E17}" type="pres">
      <dgm:prSet presAssocID="{886AEC0A-BC99-4F18-A9F8-75FA9F1AE129}" presName="linear" presStyleCnt="0">
        <dgm:presLayoutVars>
          <dgm:animLvl val="lvl"/>
          <dgm:resizeHandles val="exact"/>
        </dgm:presLayoutVars>
      </dgm:prSet>
      <dgm:spPr/>
      <dgm:t>
        <a:bodyPr/>
        <a:lstStyle/>
        <a:p>
          <a:endParaRPr lang="en-US"/>
        </a:p>
      </dgm:t>
    </dgm:pt>
    <dgm:pt modelId="{3389083A-7399-4A4F-A992-16FAD06C2927}" type="pres">
      <dgm:prSet presAssocID="{6CA64ECC-7A2E-4E98-81D0-3DC44700DC20}" presName="parentText" presStyleLbl="node1" presStyleIdx="0" presStyleCnt="1" custLinFactNeighborX="298" custLinFactNeighborY="-13498">
        <dgm:presLayoutVars>
          <dgm:chMax val="0"/>
          <dgm:bulletEnabled val="1"/>
        </dgm:presLayoutVars>
      </dgm:prSet>
      <dgm:spPr/>
      <dgm:t>
        <a:bodyPr/>
        <a:lstStyle/>
        <a:p>
          <a:endParaRPr lang="en-US"/>
        </a:p>
      </dgm:t>
    </dgm:pt>
  </dgm:ptLst>
  <dgm:cxnLst>
    <dgm:cxn modelId="{EE52EDB1-21D9-4B0E-97B0-265E853D22F7}" type="presOf" srcId="{886AEC0A-BC99-4F18-A9F8-75FA9F1AE129}" destId="{9C73B94B-7675-4BBA-89DC-0DD2F4CE6E17}" srcOrd="0" destOrd="0" presId="urn:microsoft.com/office/officeart/2005/8/layout/vList2"/>
    <dgm:cxn modelId="{C9D8894C-3216-426C-B603-F26DDCE74718}" srcId="{886AEC0A-BC99-4F18-A9F8-75FA9F1AE129}" destId="{6CA64ECC-7A2E-4E98-81D0-3DC44700DC20}" srcOrd="0" destOrd="0" parTransId="{B5150E4E-10B0-4366-AFCC-703CF4AEF67C}" sibTransId="{37CC1E6C-B0ED-4D6E-96A9-4D99CDC6FA7B}"/>
    <dgm:cxn modelId="{D3D2B5D2-5A5E-4DF5-BF79-71E7F20EAD4C}" type="presOf" srcId="{6CA64ECC-7A2E-4E98-81D0-3DC44700DC20}" destId="{3389083A-7399-4A4F-A992-16FAD06C2927}" srcOrd="0" destOrd="0" presId="urn:microsoft.com/office/officeart/2005/8/layout/vList2"/>
    <dgm:cxn modelId="{F6D23AE6-9931-4103-9EA9-4A9C452C6E5C}" type="presParOf" srcId="{9C73B94B-7675-4BBA-89DC-0DD2F4CE6E17}" destId="{3389083A-7399-4A4F-A992-16FAD06C2927}"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F77D8D2-F3B7-4F1D-84DA-4DBB47CBA14F}" type="doc">
      <dgm:prSet loTypeId="urn:microsoft.com/office/officeart/2005/8/layout/vList2" loCatId="list" qsTypeId="urn:microsoft.com/office/officeart/2005/8/quickstyle/simple1" qsCatId="simple" csTypeId="urn:microsoft.com/office/officeart/2005/8/colors/accent6_2" csCatId="accent6" phldr="1"/>
      <dgm:spPr/>
      <dgm:t>
        <a:bodyPr/>
        <a:lstStyle/>
        <a:p>
          <a:endParaRPr lang="en-US"/>
        </a:p>
      </dgm:t>
    </dgm:pt>
    <dgm:pt modelId="{FCE87BFE-A487-43EB-971E-C56BAA251FD2}">
      <dgm:prSet phldrT="[Text]"/>
      <dgm:spPr/>
      <dgm:t>
        <a:bodyPr/>
        <a:lstStyle/>
        <a:p>
          <a:r>
            <a:rPr lang="en-US" dirty="0" smtClean="0"/>
            <a:t>The Nervous System when activated for survival</a:t>
          </a:r>
          <a:endParaRPr lang="en-US" dirty="0"/>
        </a:p>
      </dgm:t>
    </dgm:pt>
    <dgm:pt modelId="{5043ED74-6581-4EDF-ADD5-A42FE5503DFE}" type="parTrans" cxnId="{D058FEDC-81E5-4CAF-843B-0D8694CD360C}">
      <dgm:prSet/>
      <dgm:spPr/>
      <dgm:t>
        <a:bodyPr/>
        <a:lstStyle/>
        <a:p>
          <a:endParaRPr lang="en-US"/>
        </a:p>
      </dgm:t>
    </dgm:pt>
    <dgm:pt modelId="{63003C83-9048-46D9-B76D-6A7EFA66DC9A}" type="sibTrans" cxnId="{D058FEDC-81E5-4CAF-843B-0D8694CD360C}">
      <dgm:prSet/>
      <dgm:spPr/>
      <dgm:t>
        <a:bodyPr/>
        <a:lstStyle/>
        <a:p>
          <a:endParaRPr lang="en-US"/>
        </a:p>
      </dgm:t>
    </dgm:pt>
    <dgm:pt modelId="{F5029F64-B9E5-4B70-B70A-307FB606AC46}">
      <dgm:prSet phldrT="[Text]"/>
      <dgm:spPr/>
      <dgm:t>
        <a:bodyPr/>
        <a:lstStyle/>
        <a:p>
          <a:r>
            <a:rPr lang="en-US" dirty="0" smtClean="0"/>
            <a:t>Increased blood pressure</a:t>
          </a:r>
          <a:endParaRPr lang="en-US" dirty="0"/>
        </a:p>
      </dgm:t>
    </dgm:pt>
    <dgm:pt modelId="{1CCAAEB3-FDEF-4FF6-AD46-BC4C4581932E}" type="parTrans" cxnId="{8B29F08C-261F-41D7-BFD8-8FE156F74FF1}">
      <dgm:prSet/>
      <dgm:spPr/>
      <dgm:t>
        <a:bodyPr/>
        <a:lstStyle/>
        <a:p>
          <a:endParaRPr lang="en-US"/>
        </a:p>
      </dgm:t>
    </dgm:pt>
    <dgm:pt modelId="{787E6461-5EB7-4EC4-98B7-EDF260A7FC4D}" type="sibTrans" cxnId="{8B29F08C-261F-41D7-BFD8-8FE156F74FF1}">
      <dgm:prSet/>
      <dgm:spPr/>
      <dgm:t>
        <a:bodyPr/>
        <a:lstStyle/>
        <a:p>
          <a:endParaRPr lang="en-US"/>
        </a:p>
      </dgm:t>
    </dgm:pt>
    <dgm:pt modelId="{FBDB2976-2697-4127-A59D-2BD6CF56DB8D}">
      <dgm:prSet/>
      <dgm:spPr/>
      <dgm:t>
        <a:bodyPr/>
        <a:lstStyle/>
        <a:p>
          <a:r>
            <a:rPr lang="en-US" dirty="0" smtClean="0"/>
            <a:t>Increased heart rate</a:t>
          </a:r>
          <a:endParaRPr lang="en-US" dirty="0"/>
        </a:p>
      </dgm:t>
    </dgm:pt>
    <dgm:pt modelId="{1CD45020-7821-418C-8E1A-DC0ABDEF664F}" type="parTrans" cxnId="{ACB1E6B6-9BC5-4F8A-8CF2-0FF390AE9035}">
      <dgm:prSet/>
      <dgm:spPr/>
      <dgm:t>
        <a:bodyPr/>
        <a:lstStyle/>
        <a:p>
          <a:endParaRPr lang="en-US"/>
        </a:p>
      </dgm:t>
    </dgm:pt>
    <dgm:pt modelId="{8765F9DD-C903-405B-A4AB-95367AD853EA}" type="sibTrans" cxnId="{ACB1E6B6-9BC5-4F8A-8CF2-0FF390AE9035}">
      <dgm:prSet/>
      <dgm:spPr/>
      <dgm:t>
        <a:bodyPr/>
        <a:lstStyle/>
        <a:p>
          <a:endParaRPr lang="en-US"/>
        </a:p>
      </dgm:t>
    </dgm:pt>
    <dgm:pt modelId="{7D377FCA-F216-4E0D-94FF-9AEAE7BAB912}">
      <dgm:prSet/>
      <dgm:spPr/>
      <dgm:t>
        <a:bodyPr/>
        <a:lstStyle/>
        <a:p>
          <a:r>
            <a:rPr lang="en-US" dirty="0" smtClean="0"/>
            <a:t>Increased vasodilatation to periphery</a:t>
          </a:r>
          <a:endParaRPr lang="en-US" dirty="0"/>
        </a:p>
      </dgm:t>
    </dgm:pt>
    <dgm:pt modelId="{63C88265-034D-445E-AD1E-BAA32CBF322B}" type="parTrans" cxnId="{34FE91D9-427C-432E-BE54-8CB6BFAB9509}">
      <dgm:prSet/>
      <dgm:spPr/>
      <dgm:t>
        <a:bodyPr/>
        <a:lstStyle/>
        <a:p>
          <a:endParaRPr lang="en-US"/>
        </a:p>
      </dgm:t>
    </dgm:pt>
    <dgm:pt modelId="{EC960E1D-DC96-43B7-B1DC-186D989964B0}" type="sibTrans" cxnId="{34FE91D9-427C-432E-BE54-8CB6BFAB9509}">
      <dgm:prSet/>
      <dgm:spPr/>
      <dgm:t>
        <a:bodyPr/>
        <a:lstStyle/>
        <a:p>
          <a:endParaRPr lang="en-US"/>
        </a:p>
      </dgm:t>
    </dgm:pt>
    <dgm:pt modelId="{6D3C4E27-9152-40E3-AF77-4DA6DC3D63B5}">
      <dgm:prSet/>
      <dgm:spPr/>
      <dgm:t>
        <a:bodyPr/>
        <a:lstStyle/>
        <a:p>
          <a:r>
            <a:rPr lang="en-US" dirty="0" smtClean="0"/>
            <a:t>Increased serum glucose for energy metabolism</a:t>
          </a:r>
          <a:endParaRPr lang="en-US" dirty="0"/>
        </a:p>
      </dgm:t>
    </dgm:pt>
    <dgm:pt modelId="{FE5B718E-910A-4EFF-B872-33B4BE24233C}" type="parTrans" cxnId="{CFECB430-5D4A-4A85-915D-10AC13B65B3E}">
      <dgm:prSet/>
      <dgm:spPr/>
      <dgm:t>
        <a:bodyPr/>
        <a:lstStyle/>
        <a:p>
          <a:endParaRPr lang="en-US"/>
        </a:p>
      </dgm:t>
    </dgm:pt>
    <dgm:pt modelId="{EBD477E2-729C-4BB7-81D6-6CD1508B8A7C}" type="sibTrans" cxnId="{CFECB430-5D4A-4A85-915D-10AC13B65B3E}">
      <dgm:prSet/>
      <dgm:spPr/>
      <dgm:t>
        <a:bodyPr/>
        <a:lstStyle/>
        <a:p>
          <a:endParaRPr lang="en-US"/>
        </a:p>
      </dgm:t>
    </dgm:pt>
    <dgm:pt modelId="{D2A311FE-4FB3-46B5-A82F-9E74A106F4DF}">
      <dgm:prSet/>
      <dgm:spPr/>
      <dgm:t>
        <a:bodyPr/>
        <a:lstStyle/>
        <a:p>
          <a:r>
            <a:rPr lang="en-US" dirty="0" smtClean="0"/>
            <a:t>Increased free fatty acids for energy metabolism</a:t>
          </a:r>
          <a:endParaRPr lang="en-US" dirty="0"/>
        </a:p>
      </dgm:t>
    </dgm:pt>
    <dgm:pt modelId="{FB642290-6108-4547-AD84-90D8AE87C6BB}" type="parTrans" cxnId="{7A48A3EE-1404-4A09-9229-A8B2135A23F6}">
      <dgm:prSet/>
      <dgm:spPr/>
      <dgm:t>
        <a:bodyPr/>
        <a:lstStyle/>
        <a:p>
          <a:endParaRPr lang="en-US"/>
        </a:p>
      </dgm:t>
    </dgm:pt>
    <dgm:pt modelId="{2ABC6A41-7D5A-402C-8403-F75D18BFC4BF}" type="sibTrans" cxnId="{7A48A3EE-1404-4A09-9229-A8B2135A23F6}">
      <dgm:prSet/>
      <dgm:spPr/>
      <dgm:t>
        <a:bodyPr/>
        <a:lstStyle/>
        <a:p>
          <a:endParaRPr lang="en-US"/>
        </a:p>
      </dgm:t>
    </dgm:pt>
    <dgm:pt modelId="{B8D1E112-78A7-437B-B4FB-469A7F89AC8B}">
      <dgm:prSet/>
      <dgm:spPr/>
      <dgm:t>
        <a:bodyPr/>
        <a:lstStyle/>
        <a:p>
          <a:r>
            <a:rPr lang="en-US" dirty="0" smtClean="0"/>
            <a:t>Increased blood clotting ability</a:t>
          </a:r>
          <a:endParaRPr lang="en-US" dirty="0"/>
        </a:p>
      </dgm:t>
    </dgm:pt>
    <dgm:pt modelId="{F399EDF6-F63E-411B-9BBA-2055C09AF29E}" type="parTrans" cxnId="{BEEEC01D-218C-4EB4-812C-AA19F6428F4F}">
      <dgm:prSet/>
      <dgm:spPr/>
      <dgm:t>
        <a:bodyPr/>
        <a:lstStyle/>
        <a:p>
          <a:endParaRPr lang="en-US"/>
        </a:p>
      </dgm:t>
    </dgm:pt>
    <dgm:pt modelId="{42103003-7731-4F12-8011-BBCAB71041A7}" type="sibTrans" cxnId="{BEEEC01D-218C-4EB4-812C-AA19F6428F4F}">
      <dgm:prSet/>
      <dgm:spPr/>
      <dgm:t>
        <a:bodyPr/>
        <a:lstStyle/>
        <a:p>
          <a:endParaRPr lang="en-US"/>
        </a:p>
      </dgm:t>
    </dgm:pt>
    <dgm:pt modelId="{846143E9-72BF-4947-B4A9-F122E657A95B}">
      <dgm:prSet/>
      <dgm:spPr/>
      <dgm:t>
        <a:bodyPr/>
        <a:lstStyle/>
        <a:p>
          <a:r>
            <a:rPr lang="en-US" dirty="0" smtClean="0"/>
            <a:t>Increased neural activity to muscles (contraction)</a:t>
          </a:r>
          <a:endParaRPr lang="en-US" dirty="0"/>
        </a:p>
      </dgm:t>
    </dgm:pt>
    <dgm:pt modelId="{A46C273D-D75D-45F2-BEAD-CF0276EDF42C}" type="parTrans" cxnId="{23AA423C-0C19-40AD-85BC-78F81064EBB8}">
      <dgm:prSet/>
      <dgm:spPr/>
      <dgm:t>
        <a:bodyPr/>
        <a:lstStyle/>
        <a:p>
          <a:endParaRPr lang="en-US"/>
        </a:p>
      </dgm:t>
    </dgm:pt>
    <dgm:pt modelId="{6878BF9D-3264-4D77-96BB-4BFBC5AA56B4}" type="sibTrans" cxnId="{23AA423C-0C19-40AD-85BC-78F81064EBB8}">
      <dgm:prSet/>
      <dgm:spPr/>
      <dgm:t>
        <a:bodyPr/>
        <a:lstStyle/>
        <a:p>
          <a:endParaRPr lang="en-US"/>
        </a:p>
      </dgm:t>
    </dgm:pt>
    <dgm:pt modelId="{C76A4DE7-09A7-4FC7-A064-F3D65A44F348}">
      <dgm:prSet/>
      <dgm:spPr/>
      <dgm:t>
        <a:bodyPr/>
        <a:lstStyle/>
        <a:p>
          <a:r>
            <a:rPr lang="en-US" dirty="0" smtClean="0"/>
            <a:t>Decreased gastric activity</a:t>
          </a:r>
          <a:endParaRPr lang="en-US" dirty="0"/>
        </a:p>
      </dgm:t>
    </dgm:pt>
    <dgm:pt modelId="{066C620E-C48A-47EA-96E4-0352092330A1}" type="parTrans" cxnId="{E20B66F2-9227-4E43-BB52-FE7BD6518A6B}">
      <dgm:prSet/>
      <dgm:spPr/>
      <dgm:t>
        <a:bodyPr/>
        <a:lstStyle/>
        <a:p>
          <a:endParaRPr lang="en-US"/>
        </a:p>
      </dgm:t>
    </dgm:pt>
    <dgm:pt modelId="{AC4CF2D8-F29F-4CF2-A00C-3C009E821BCD}" type="sibTrans" cxnId="{E20B66F2-9227-4E43-BB52-FE7BD6518A6B}">
      <dgm:prSet/>
      <dgm:spPr/>
      <dgm:t>
        <a:bodyPr/>
        <a:lstStyle/>
        <a:p>
          <a:endParaRPr lang="en-US"/>
        </a:p>
      </dgm:t>
    </dgm:pt>
    <dgm:pt modelId="{08B09FB5-FA47-4B70-8A7F-E0418D87690B}">
      <dgm:prSet/>
      <dgm:spPr/>
      <dgm:t>
        <a:bodyPr/>
        <a:lstStyle/>
        <a:p>
          <a:r>
            <a:rPr lang="en-US" dirty="0" smtClean="0"/>
            <a:t>Increased perspiration (to cool body core temp)</a:t>
          </a:r>
          <a:endParaRPr lang="en-US" dirty="0"/>
        </a:p>
      </dgm:t>
    </dgm:pt>
    <dgm:pt modelId="{7D75425D-509F-4CC1-A625-413941E4B695}" type="parTrans" cxnId="{92195E1F-D2EB-4897-A1C5-34FED59D220E}">
      <dgm:prSet/>
      <dgm:spPr/>
      <dgm:t>
        <a:bodyPr/>
        <a:lstStyle/>
        <a:p>
          <a:endParaRPr lang="en-US"/>
        </a:p>
      </dgm:t>
    </dgm:pt>
    <dgm:pt modelId="{DD3DA2A9-79BF-4A17-A172-C21594BAFFC1}" type="sibTrans" cxnId="{92195E1F-D2EB-4897-A1C5-34FED59D220E}">
      <dgm:prSet/>
      <dgm:spPr/>
      <dgm:t>
        <a:bodyPr/>
        <a:lstStyle/>
        <a:p>
          <a:endParaRPr lang="en-US"/>
        </a:p>
      </dgm:t>
    </dgm:pt>
    <dgm:pt modelId="{416B59D9-4857-430A-BCCE-18008BCC3DC2}">
      <dgm:prSet/>
      <dgm:spPr/>
      <dgm:t>
        <a:bodyPr/>
        <a:lstStyle/>
        <a:p>
          <a:endParaRPr lang="en-US" dirty="0"/>
        </a:p>
      </dgm:t>
    </dgm:pt>
    <dgm:pt modelId="{2292384E-B90C-4A7B-B261-30B1622B937C}" type="parTrans" cxnId="{4C07A8B3-DBDD-46BD-B1F6-AD5F80F5FEB6}">
      <dgm:prSet/>
      <dgm:spPr/>
      <dgm:t>
        <a:bodyPr/>
        <a:lstStyle/>
        <a:p>
          <a:endParaRPr lang="en-US"/>
        </a:p>
      </dgm:t>
    </dgm:pt>
    <dgm:pt modelId="{5BC77C8E-7ABD-4F57-B981-458A2F46B3A5}" type="sibTrans" cxnId="{4C07A8B3-DBDD-46BD-B1F6-AD5F80F5FEB6}">
      <dgm:prSet/>
      <dgm:spPr/>
      <dgm:t>
        <a:bodyPr/>
        <a:lstStyle/>
        <a:p>
          <a:endParaRPr lang="en-US"/>
        </a:p>
      </dgm:t>
    </dgm:pt>
    <dgm:pt modelId="{C42151F1-D6F9-4B93-9B36-9AE7871C415E}" type="pres">
      <dgm:prSet presAssocID="{FF77D8D2-F3B7-4F1D-84DA-4DBB47CBA14F}" presName="linear" presStyleCnt="0">
        <dgm:presLayoutVars>
          <dgm:animLvl val="lvl"/>
          <dgm:resizeHandles val="exact"/>
        </dgm:presLayoutVars>
      </dgm:prSet>
      <dgm:spPr/>
      <dgm:t>
        <a:bodyPr/>
        <a:lstStyle/>
        <a:p>
          <a:endParaRPr lang="en-US"/>
        </a:p>
      </dgm:t>
    </dgm:pt>
    <dgm:pt modelId="{96291823-A296-40D8-962D-4C2BD2703F36}" type="pres">
      <dgm:prSet presAssocID="{FCE87BFE-A487-43EB-971E-C56BAA251FD2}" presName="parentText" presStyleLbl="node1" presStyleIdx="0" presStyleCnt="1">
        <dgm:presLayoutVars>
          <dgm:chMax val="0"/>
          <dgm:bulletEnabled val="1"/>
        </dgm:presLayoutVars>
      </dgm:prSet>
      <dgm:spPr/>
      <dgm:t>
        <a:bodyPr/>
        <a:lstStyle/>
        <a:p>
          <a:endParaRPr lang="en-US"/>
        </a:p>
      </dgm:t>
    </dgm:pt>
    <dgm:pt modelId="{3CCA9C3C-FA7D-4002-AA1F-666C18BD400A}" type="pres">
      <dgm:prSet presAssocID="{FCE87BFE-A487-43EB-971E-C56BAA251FD2}" presName="childText" presStyleLbl="revTx" presStyleIdx="0" presStyleCnt="1">
        <dgm:presLayoutVars>
          <dgm:bulletEnabled val="1"/>
        </dgm:presLayoutVars>
      </dgm:prSet>
      <dgm:spPr/>
      <dgm:t>
        <a:bodyPr/>
        <a:lstStyle/>
        <a:p>
          <a:endParaRPr lang="en-US"/>
        </a:p>
      </dgm:t>
    </dgm:pt>
  </dgm:ptLst>
  <dgm:cxnLst>
    <dgm:cxn modelId="{ACB1E6B6-9BC5-4F8A-8CF2-0FF390AE9035}" srcId="{FCE87BFE-A487-43EB-971E-C56BAA251FD2}" destId="{FBDB2976-2697-4127-A59D-2BD6CF56DB8D}" srcOrd="1" destOrd="0" parTransId="{1CD45020-7821-418C-8E1A-DC0ABDEF664F}" sibTransId="{8765F9DD-C903-405B-A4AB-95367AD853EA}"/>
    <dgm:cxn modelId="{AFC3CCAA-9F8B-4F31-B6E4-08D44601744C}" type="presOf" srcId="{416B59D9-4857-430A-BCCE-18008BCC3DC2}" destId="{3CCA9C3C-FA7D-4002-AA1F-666C18BD400A}" srcOrd="0" destOrd="9" presId="urn:microsoft.com/office/officeart/2005/8/layout/vList2"/>
    <dgm:cxn modelId="{8B29F08C-261F-41D7-BFD8-8FE156F74FF1}" srcId="{FCE87BFE-A487-43EB-971E-C56BAA251FD2}" destId="{F5029F64-B9E5-4B70-B70A-307FB606AC46}" srcOrd="0" destOrd="0" parTransId="{1CCAAEB3-FDEF-4FF6-AD46-BC4C4581932E}" sibTransId="{787E6461-5EB7-4EC4-98B7-EDF260A7FC4D}"/>
    <dgm:cxn modelId="{95F7101A-B125-40F4-9558-0198C6CC251C}" type="presOf" srcId="{F5029F64-B9E5-4B70-B70A-307FB606AC46}" destId="{3CCA9C3C-FA7D-4002-AA1F-666C18BD400A}" srcOrd="0" destOrd="0" presId="urn:microsoft.com/office/officeart/2005/8/layout/vList2"/>
    <dgm:cxn modelId="{CFECB430-5D4A-4A85-915D-10AC13B65B3E}" srcId="{FCE87BFE-A487-43EB-971E-C56BAA251FD2}" destId="{6D3C4E27-9152-40E3-AF77-4DA6DC3D63B5}" srcOrd="3" destOrd="0" parTransId="{FE5B718E-910A-4EFF-B872-33B4BE24233C}" sibTransId="{EBD477E2-729C-4BB7-81D6-6CD1508B8A7C}"/>
    <dgm:cxn modelId="{34FE91D9-427C-432E-BE54-8CB6BFAB9509}" srcId="{FCE87BFE-A487-43EB-971E-C56BAA251FD2}" destId="{7D377FCA-F216-4E0D-94FF-9AEAE7BAB912}" srcOrd="2" destOrd="0" parTransId="{63C88265-034D-445E-AD1E-BAA32CBF322B}" sibTransId="{EC960E1D-DC96-43B7-B1DC-186D989964B0}"/>
    <dgm:cxn modelId="{7422BE43-139F-4260-8C09-1F22FB5D7554}" type="presOf" srcId="{08B09FB5-FA47-4B70-8A7F-E0418D87690B}" destId="{3CCA9C3C-FA7D-4002-AA1F-666C18BD400A}" srcOrd="0" destOrd="8" presId="urn:microsoft.com/office/officeart/2005/8/layout/vList2"/>
    <dgm:cxn modelId="{4710BAD0-A554-4F9A-B239-720F0671D624}" type="presOf" srcId="{FF77D8D2-F3B7-4F1D-84DA-4DBB47CBA14F}" destId="{C42151F1-D6F9-4B93-9B36-9AE7871C415E}" srcOrd="0" destOrd="0" presId="urn:microsoft.com/office/officeart/2005/8/layout/vList2"/>
    <dgm:cxn modelId="{92195E1F-D2EB-4897-A1C5-34FED59D220E}" srcId="{FCE87BFE-A487-43EB-971E-C56BAA251FD2}" destId="{08B09FB5-FA47-4B70-8A7F-E0418D87690B}" srcOrd="8" destOrd="0" parTransId="{7D75425D-509F-4CC1-A625-413941E4B695}" sibTransId="{DD3DA2A9-79BF-4A17-A172-C21594BAFFC1}"/>
    <dgm:cxn modelId="{BEEEC01D-218C-4EB4-812C-AA19F6428F4F}" srcId="{FCE87BFE-A487-43EB-971E-C56BAA251FD2}" destId="{B8D1E112-78A7-437B-B4FB-469A7F89AC8B}" srcOrd="5" destOrd="0" parTransId="{F399EDF6-F63E-411B-9BBA-2055C09AF29E}" sibTransId="{42103003-7731-4F12-8011-BBCAB71041A7}"/>
    <dgm:cxn modelId="{D5D6008D-AD8B-4BCF-AD02-14ABD83D6A17}" type="presOf" srcId="{C76A4DE7-09A7-4FC7-A064-F3D65A44F348}" destId="{3CCA9C3C-FA7D-4002-AA1F-666C18BD400A}" srcOrd="0" destOrd="7" presId="urn:microsoft.com/office/officeart/2005/8/layout/vList2"/>
    <dgm:cxn modelId="{75662B7B-F3BA-4B8A-AFAD-0BC05D75599B}" type="presOf" srcId="{846143E9-72BF-4947-B4A9-F122E657A95B}" destId="{3CCA9C3C-FA7D-4002-AA1F-666C18BD400A}" srcOrd="0" destOrd="6" presId="urn:microsoft.com/office/officeart/2005/8/layout/vList2"/>
    <dgm:cxn modelId="{23AA423C-0C19-40AD-85BC-78F81064EBB8}" srcId="{FCE87BFE-A487-43EB-971E-C56BAA251FD2}" destId="{846143E9-72BF-4947-B4A9-F122E657A95B}" srcOrd="6" destOrd="0" parTransId="{A46C273D-D75D-45F2-BEAD-CF0276EDF42C}" sibTransId="{6878BF9D-3264-4D77-96BB-4BFBC5AA56B4}"/>
    <dgm:cxn modelId="{655F0756-1DCD-467C-B0FE-7BBF517B041D}" type="presOf" srcId="{FCE87BFE-A487-43EB-971E-C56BAA251FD2}" destId="{96291823-A296-40D8-962D-4C2BD2703F36}" srcOrd="0" destOrd="0" presId="urn:microsoft.com/office/officeart/2005/8/layout/vList2"/>
    <dgm:cxn modelId="{E38EB634-8710-4FDA-B770-09B3F5E44246}" type="presOf" srcId="{B8D1E112-78A7-437B-B4FB-469A7F89AC8B}" destId="{3CCA9C3C-FA7D-4002-AA1F-666C18BD400A}" srcOrd="0" destOrd="5" presId="urn:microsoft.com/office/officeart/2005/8/layout/vList2"/>
    <dgm:cxn modelId="{6BC6FE58-E13B-46C8-987C-C4CFF2920911}" type="presOf" srcId="{7D377FCA-F216-4E0D-94FF-9AEAE7BAB912}" destId="{3CCA9C3C-FA7D-4002-AA1F-666C18BD400A}" srcOrd="0" destOrd="2" presId="urn:microsoft.com/office/officeart/2005/8/layout/vList2"/>
    <dgm:cxn modelId="{BC2E18C4-DEF7-4E4B-9FAD-1613DEAD881F}" type="presOf" srcId="{D2A311FE-4FB3-46B5-A82F-9E74A106F4DF}" destId="{3CCA9C3C-FA7D-4002-AA1F-666C18BD400A}" srcOrd="0" destOrd="4" presId="urn:microsoft.com/office/officeart/2005/8/layout/vList2"/>
    <dgm:cxn modelId="{D058FEDC-81E5-4CAF-843B-0D8694CD360C}" srcId="{FF77D8D2-F3B7-4F1D-84DA-4DBB47CBA14F}" destId="{FCE87BFE-A487-43EB-971E-C56BAA251FD2}" srcOrd="0" destOrd="0" parTransId="{5043ED74-6581-4EDF-ADD5-A42FE5503DFE}" sibTransId="{63003C83-9048-46D9-B76D-6A7EFA66DC9A}"/>
    <dgm:cxn modelId="{4C07A8B3-DBDD-46BD-B1F6-AD5F80F5FEB6}" srcId="{FCE87BFE-A487-43EB-971E-C56BAA251FD2}" destId="{416B59D9-4857-430A-BCCE-18008BCC3DC2}" srcOrd="9" destOrd="0" parTransId="{2292384E-B90C-4A7B-B261-30B1622B937C}" sibTransId="{5BC77C8E-7ABD-4F57-B981-458A2F46B3A5}"/>
    <dgm:cxn modelId="{E20B66F2-9227-4E43-BB52-FE7BD6518A6B}" srcId="{FCE87BFE-A487-43EB-971E-C56BAA251FD2}" destId="{C76A4DE7-09A7-4FC7-A064-F3D65A44F348}" srcOrd="7" destOrd="0" parTransId="{066C620E-C48A-47EA-96E4-0352092330A1}" sibTransId="{AC4CF2D8-F29F-4CF2-A00C-3C009E821BCD}"/>
    <dgm:cxn modelId="{51B57C26-7445-423D-AC30-9A4B9E1A8C9E}" type="presOf" srcId="{6D3C4E27-9152-40E3-AF77-4DA6DC3D63B5}" destId="{3CCA9C3C-FA7D-4002-AA1F-666C18BD400A}" srcOrd="0" destOrd="3" presId="urn:microsoft.com/office/officeart/2005/8/layout/vList2"/>
    <dgm:cxn modelId="{2B20F5BC-D4CF-4FD0-9875-701A9C3D9217}" type="presOf" srcId="{FBDB2976-2697-4127-A59D-2BD6CF56DB8D}" destId="{3CCA9C3C-FA7D-4002-AA1F-666C18BD400A}" srcOrd="0" destOrd="1" presId="urn:microsoft.com/office/officeart/2005/8/layout/vList2"/>
    <dgm:cxn modelId="{7A48A3EE-1404-4A09-9229-A8B2135A23F6}" srcId="{FCE87BFE-A487-43EB-971E-C56BAA251FD2}" destId="{D2A311FE-4FB3-46B5-A82F-9E74A106F4DF}" srcOrd="4" destOrd="0" parTransId="{FB642290-6108-4547-AD84-90D8AE87C6BB}" sibTransId="{2ABC6A41-7D5A-402C-8403-F75D18BFC4BF}"/>
    <dgm:cxn modelId="{50684A28-F03C-4E72-AB08-FEBC26E902B0}" type="presParOf" srcId="{C42151F1-D6F9-4B93-9B36-9AE7871C415E}" destId="{96291823-A296-40D8-962D-4C2BD2703F36}" srcOrd="0" destOrd="0" presId="urn:microsoft.com/office/officeart/2005/8/layout/vList2"/>
    <dgm:cxn modelId="{C422C953-1F93-4B59-914A-BFDBF3A1F480}" type="presParOf" srcId="{C42151F1-D6F9-4B93-9B36-9AE7871C415E}" destId="{3CCA9C3C-FA7D-4002-AA1F-666C18BD400A}"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E5771A8-A643-4611-84A3-12C1BAE1B3B7}" type="doc">
      <dgm:prSet loTypeId="urn:microsoft.com/office/officeart/2005/8/layout/vList2" loCatId="list" qsTypeId="urn:microsoft.com/office/officeart/2005/8/quickstyle/simple1" qsCatId="simple" csTypeId="urn:microsoft.com/office/officeart/2005/8/colors/accent3_4" csCatId="accent3" phldr="1"/>
      <dgm:spPr/>
      <dgm:t>
        <a:bodyPr/>
        <a:lstStyle/>
        <a:p>
          <a:endParaRPr lang="en-US"/>
        </a:p>
      </dgm:t>
    </dgm:pt>
    <dgm:pt modelId="{FE2C3B77-4076-4293-86DE-BEBFDC7A79C4}">
      <dgm:prSet/>
      <dgm:spPr/>
      <dgm:t>
        <a:bodyPr/>
        <a:lstStyle/>
        <a:p>
          <a:pPr rtl="0"/>
          <a:r>
            <a:rPr lang="en-US" b="0" i="0" dirty="0" smtClean="0">
              <a:solidFill>
                <a:schemeClr val="tx1"/>
              </a:solidFill>
            </a:rPr>
            <a:t>According to the American Psychological Association, chronic stress is linked to the six leading causes of death: heart disease, cancer, lung ailments, accidents, cirrhosis of the liver and suicide. And more than </a:t>
          </a:r>
          <a:r>
            <a:rPr lang="en-US" b="1" i="0" dirty="0" smtClean="0">
              <a:solidFill>
                <a:schemeClr val="tx1"/>
              </a:solidFill>
            </a:rPr>
            <a:t>75 percent</a:t>
          </a:r>
          <a:r>
            <a:rPr lang="en-US" b="0" i="0" dirty="0" smtClean="0">
              <a:solidFill>
                <a:schemeClr val="tx1"/>
              </a:solidFill>
            </a:rPr>
            <a:t> of all physician office visits are for stress-related ailments and complaints</a:t>
          </a:r>
          <a:endParaRPr lang="en-US" dirty="0">
            <a:solidFill>
              <a:schemeClr val="tx1"/>
            </a:solidFill>
          </a:endParaRPr>
        </a:p>
      </dgm:t>
    </dgm:pt>
    <dgm:pt modelId="{8CDB4BB8-A0AF-4038-8BCA-EB66876E570E}" type="parTrans" cxnId="{EABDEE33-F1A4-4589-BF0D-49DA5F2737BE}">
      <dgm:prSet/>
      <dgm:spPr/>
      <dgm:t>
        <a:bodyPr/>
        <a:lstStyle/>
        <a:p>
          <a:endParaRPr lang="en-US"/>
        </a:p>
      </dgm:t>
    </dgm:pt>
    <dgm:pt modelId="{E568B035-AC12-4695-9C09-04EF410549BA}" type="sibTrans" cxnId="{EABDEE33-F1A4-4589-BF0D-49DA5F2737BE}">
      <dgm:prSet/>
      <dgm:spPr/>
      <dgm:t>
        <a:bodyPr/>
        <a:lstStyle/>
        <a:p>
          <a:endParaRPr lang="en-US"/>
        </a:p>
      </dgm:t>
    </dgm:pt>
    <dgm:pt modelId="{6C1C5993-D1A2-4A7C-8E88-3490F5A74567}">
      <dgm:prSet custT="1"/>
      <dgm:spPr/>
      <dgm:t>
        <a:bodyPr/>
        <a:lstStyle/>
        <a:p>
          <a:r>
            <a:rPr lang="en-US" sz="2400" b="1" dirty="0" smtClean="0">
              <a:solidFill>
                <a:schemeClr val="tx1"/>
              </a:solidFill>
            </a:rPr>
            <a:t>7 people die every 2 seconds from stress-related disorders</a:t>
          </a:r>
          <a:endParaRPr lang="en-US" sz="2400" b="1" dirty="0">
            <a:solidFill>
              <a:schemeClr val="tx1"/>
            </a:solidFill>
          </a:endParaRPr>
        </a:p>
      </dgm:t>
    </dgm:pt>
    <dgm:pt modelId="{89CFF3D7-C7E8-450A-8EBF-661AC38BDF7A}" type="parTrans" cxnId="{B6EF3210-FE1E-4005-99A9-5BBB0B6DE23F}">
      <dgm:prSet/>
      <dgm:spPr/>
      <dgm:t>
        <a:bodyPr/>
        <a:lstStyle/>
        <a:p>
          <a:endParaRPr lang="en-US"/>
        </a:p>
      </dgm:t>
    </dgm:pt>
    <dgm:pt modelId="{1B0D428C-74FB-49E2-975E-2F22C230ABEE}" type="sibTrans" cxnId="{B6EF3210-FE1E-4005-99A9-5BBB0B6DE23F}">
      <dgm:prSet/>
      <dgm:spPr/>
      <dgm:t>
        <a:bodyPr/>
        <a:lstStyle/>
        <a:p>
          <a:endParaRPr lang="en-US"/>
        </a:p>
      </dgm:t>
    </dgm:pt>
    <dgm:pt modelId="{B7D8D577-3BC3-4D3E-A4D3-8E5B11809038}" type="pres">
      <dgm:prSet presAssocID="{CE5771A8-A643-4611-84A3-12C1BAE1B3B7}" presName="linear" presStyleCnt="0">
        <dgm:presLayoutVars>
          <dgm:animLvl val="lvl"/>
          <dgm:resizeHandles val="exact"/>
        </dgm:presLayoutVars>
      </dgm:prSet>
      <dgm:spPr/>
      <dgm:t>
        <a:bodyPr/>
        <a:lstStyle/>
        <a:p>
          <a:endParaRPr lang="en-US"/>
        </a:p>
      </dgm:t>
    </dgm:pt>
    <dgm:pt modelId="{CDAC3067-5A11-4E3F-BA14-B568B150BD16}" type="pres">
      <dgm:prSet presAssocID="{FE2C3B77-4076-4293-86DE-BEBFDC7A79C4}" presName="parentText" presStyleLbl="node1" presStyleIdx="0" presStyleCnt="2">
        <dgm:presLayoutVars>
          <dgm:chMax val="0"/>
          <dgm:bulletEnabled val="1"/>
        </dgm:presLayoutVars>
      </dgm:prSet>
      <dgm:spPr/>
      <dgm:t>
        <a:bodyPr/>
        <a:lstStyle/>
        <a:p>
          <a:endParaRPr lang="en-US"/>
        </a:p>
      </dgm:t>
    </dgm:pt>
    <dgm:pt modelId="{BE869C2A-58F2-4520-8111-D0AAC49C9CCA}" type="pres">
      <dgm:prSet presAssocID="{E568B035-AC12-4695-9C09-04EF410549BA}" presName="spacer" presStyleCnt="0"/>
      <dgm:spPr/>
    </dgm:pt>
    <dgm:pt modelId="{5124EA06-AFFF-438D-B71D-C7AC8FAB93A4}" type="pres">
      <dgm:prSet presAssocID="{6C1C5993-D1A2-4A7C-8E88-3490F5A74567}" presName="parentText" presStyleLbl="node1" presStyleIdx="1" presStyleCnt="2">
        <dgm:presLayoutVars>
          <dgm:chMax val="0"/>
          <dgm:bulletEnabled val="1"/>
        </dgm:presLayoutVars>
      </dgm:prSet>
      <dgm:spPr/>
    </dgm:pt>
  </dgm:ptLst>
  <dgm:cxnLst>
    <dgm:cxn modelId="{B6EF3210-FE1E-4005-99A9-5BBB0B6DE23F}" srcId="{CE5771A8-A643-4611-84A3-12C1BAE1B3B7}" destId="{6C1C5993-D1A2-4A7C-8E88-3490F5A74567}" srcOrd="1" destOrd="0" parTransId="{89CFF3D7-C7E8-450A-8EBF-661AC38BDF7A}" sibTransId="{1B0D428C-74FB-49E2-975E-2F22C230ABEE}"/>
    <dgm:cxn modelId="{EABDEE33-F1A4-4589-BF0D-49DA5F2737BE}" srcId="{CE5771A8-A643-4611-84A3-12C1BAE1B3B7}" destId="{FE2C3B77-4076-4293-86DE-BEBFDC7A79C4}" srcOrd="0" destOrd="0" parTransId="{8CDB4BB8-A0AF-4038-8BCA-EB66876E570E}" sibTransId="{E568B035-AC12-4695-9C09-04EF410549BA}"/>
    <dgm:cxn modelId="{F9B8B505-3B4D-4639-AF2D-20E73CDB98B8}" type="presOf" srcId="{6C1C5993-D1A2-4A7C-8E88-3490F5A74567}" destId="{5124EA06-AFFF-438D-B71D-C7AC8FAB93A4}" srcOrd="0" destOrd="0" presId="urn:microsoft.com/office/officeart/2005/8/layout/vList2"/>
    <dgm:cxn modelId="{1D65A817-B586-4581-9F44-7997264BC154}" type="presOf" srcId="{CE5771A8-A643-4611-84A3-12C1BAE1B3B7}" destId="{B7D8D577-3BC3-4D3E-A4D3-8E5B11809038}" srcOrd="0" destOrd="0" presId="urn:microsoft.com/office/officeart/2005/8/layout/vList2"/>
    <dgm:cxn modelId="{4C346A2E-F0E1-4F14-864E-A0EE14FD0E6A}" type="presOf" srcId="{FE2C3B77-4076-4293-86DE-BEBFDC7A79C4}" destId="{CDAC3067-5A11-4E3F-BA14-B568B150BD16}" srcOrd="0" destOrd="0" presId="urn:microsoft.com/office/officeart/2005/8/layout/vList2"/>
    <dgm:cxn modelId="{04D4A731-B9D7-4EC8-A8F7-C1A1C1D9ECE8}" type="presParOf" srcId="{B7D8D577-3BC3-4D3E-A4D3-8E5B11809038}" destId="{CDAC3067-5A11-4E3F-BA14-B568B150BD16}" srcOrd="0" destOrd="0" presId="urn:microsoft.com/office/officeart/2005/8/layout/vList2"/>
    <dgm:cxn modelId="{C845CB99-DC36-4B59-9B7B-C8F51B3B5C69}" type="presParOf" srcId="{B7D8D577-3BC3-4D3E-A4D3-8E5B11809038}" destId="{BE869C2A-58F2-4520-8111-D0AAC49C9CCA}" srcOrd="1" destOrd="0" presId="urn:microsoft.com/office/officeart/2005/8/layout/vList2"/>
    <dgm:cxn modelId="{DA762158-E6DE-4FE7-ADC5-7AA3033A8322}" type="presParOf" srcId="{B7D8D577-3BC3-4D3E-A4D3-8E5B11809038}" destId="{5124EA06-AFFF-438D-B71D-C7AC8FAB93A4}"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702DF10-1284-437C-B361-23187D13F252}"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EB7F2283-FBD0-4DB9-AB7C-4DF28226340D}">
      <dgm:prSet phldrT="[Text]"/>
      <dgm:spPr/>
      <dgm:t>
        <a:bodyPr/>
        <a:lstStyle/>
        <a:p>
          <a:r>
            <a:rPr lang="en-US" dirty="0" smtClean="0"/>
            <a:t>Asthma</a:t>
          </a:r>
          <a:endParaRPr lang="en-US" dirty="0"/>
        </a:p>
      </dgm:t>
    </dgm:pt>
    <dgm:pt modelId="{E5E405BF-6947-4B51-B51E-7CFE69E68F8B}" type="parTrans" cxnId="{26DE23F9-D0E7-43CF-8348-2A3A4E5641A3}">
      <dgm:prSet/>
      <dgm:spPr/>
      <dgm:t>
        <a:bodyPr/>
        <a:lstStyle/>
        <a:p>
          <a:endParaRPr lang="en-US"/>
        </a:p>
      </dgm:t>
    </dgm:pt>
    <dgm:pt modelId="{B0DABFDD-F858-4F9D-8F37-FB462AB9EE79}" type="sibTrans" cxnId="{26DE23F9-D0E7-43CF-8348-2A3A4E5641A3}">
      <dgm:prSet/>
      <dgm:spPr/>
      <dgm:t>
        <a:bodyPr/>
        <a:lstStyle/>
        <a:p>
          <a:endParaRPr lang="en-US"/>
        </a:p>
      </dgm:t>
    </dgm:pt>
    <dgm:pt modelId="{36243147-A4B1-4B2F-88EB-71974D5C711C}">
      <dgm:prSet phldrT="[Text]"/>
      <dgm:spPr/>
      <dgm:t>
        <a:bodyPr/>
        <a:lstStyle/>
        <a:p>
          <a:r>
            <a:rPr lang="en-US" dirty="0" smtClean="0"/>
            <a:t>Cancer </a:t>
          </a:r>
        </a:p>
        <a:p>
          <a:r>
            <a:rPr lang="en-US" dirty="0" smtClean="0"/>
            <a:t>(Breast, prostate)</a:t>
          </a:r>
          <a:endParaRPr lang="en-US" dirty="0"/>
        </a:p>
      </dgm:t>
    </dgm:pt>
    <dgm:pt modelId="{F9923569-0367-4240-B00B-909CC716377C}" type="parTrans" cxnId="{37684F65-DEBD-43C8-B3FA-1CB3047C157C}">
      <dgm:prSet/>
      <dgm:spPr/>
      <dgm:t>
        <a:bodyPr/>
        <a:lstStyle/>
        <a:p>
          <a:endParaRPr lang="en-US"/>
        </a:p>
      </dgm:t>
    </dgm:pt>
    <dgm:pt modelId="{73EEA213-08CD-4E57-93A0-8D5A378EA2DE}" type="sibTrans" cxnId="{37684F65-DEBD-43C8-B3FA-1CB3047C157C}">
      <dgm:prSet/>
      <dgm:spPr/>
      <dgm:t>
        <a:bodyPr/>
        <a:lstStyle/>
        <a:p>
          <a:endParaRPr lang="en-US"/>
        </a:p>
      </dgm:t>
    </dgm:pt>
    <dgm:pt modelId="{509F8D66-4847-46D5-B482-C94F605BFB78}">
      <dgm:prSet phldrT="[Text]"/>
      <dgm:spPr/>
      <dgm:t>
        <a:bodyPr/>
        <a:lstStyle/>
        <a:p>
          <a:r>
            <a:rPr lang="en-US" dirty="0" smtClean="0"/>
            <a:t>Transplants </a:t>
          </a:r>
        </a:p>
        <a:p>
          <a:r>
            <a:rPr lang="en-US" dirty="0" smtClean="0"/>
            <a:t>(solid organ, bone marrow)</a:t>
          </a:r>
          <a:endParaRPr lang="en-US" dirty="0"/>
        </a:p>
      </dgm:t>
    </dgm:pt>
    <dgm:pt modelId="{AA55A858-BE3A-4C14-9A55-8832B55B26D8}" type="parTrans" cxnId="{2B177DD7-F6BE-43AA-9DAC-1ADEB85D1051}">
      <dgm:prSet/>
      <dgm:spPr/>
      <dgm:t>
        <a:bodyPr/>
        <a:lstStyle/>
        <a:p>
          <a:endParaRPr lang="en-US"/>
        </a:p>
      </dgm:t>
    </dgm:pt>
    <dgm:pt modelId="{83EAE2AE-1D25-40ED-A660-443E0D2CE270}" type="sibTrans" cxnId="{2B177DD7-F6BE-43AA-9DAC-1ADEB85D1051}">
      <dgm:prSet/>
      <dgm:spPr/>
      <dgm:t>
        <a:bodyPr/>
        <a:lstStyle/>
        <a:p>
          <a:endParaRPr lang="en-US"/>
        </a:p>
      </dgm:t>
    </dgm:pt>
    <dgm:pt modelId="{CF641991-66E4-4D72-A0F9-ECC6354E0797}">
      <dgm:prSet phldrT="[Text]"/>
      <dgm:spPr/>
      <dgm:t>
        <a:bodyPr/>
        <a:lstStyle/>
        <a:p>
          <a:r>
            <a:rPr lang="en-US" dirty="0" smtClean="0"/>
            <a:t>Pain </a:t>
          </a:r>
        </a:p>
        <a:p>
          <a:r>
            <a:rPr lang="en-US" dirty="0" smtClean="0"/>
            <a:t>(chronic, RA, fibromyalgia)</a:t>
          </a:r>
          <a:endParaRPr lang="en-US" dirty="0"/>
        </a:p>
      </dgm:t>
    </dgm:pt>
    <dgm:pt modelId="{6FE861A4-6B6A-461B-951F-87CA3881F26A}" type="parTrans" cxnId="{E4D9A5E2-F6EE-43D9-A1CE-42C0A6EF73EF}">
      <dgm:prSet/>
      <dgm:spPr/>
      <dgm:t>
        <a:bodyPr/>
        <a:lstStyle/>
        <a:p>
          <a:endParaRPr lang="en-US"/>
        </a:p>
      </dgm:t>
    </dgm:pt>
    <dgm:pt modelId="{977810D6-0341-4697-8B30-05EF2DCB2F7D}" type="sibTrans" cxnId="{E4D9A5E2-F6EE-43D9-A1CE-42C0A6EF73EF}">
      <dgm:prSet/>
      <dgm:spPr/>
      <dgm:t>
        <a:bodyPr/>
        <a:lstStyle/>
        <a:p>
          <a:endParaRPr lang="en-US"/>
        </a:p>
      </dgm:t>
    </dgm:pt>
    <dgm:pt modelId="{9AAF2130-27FF-417E-8621-EF006F956738}">
      <dgm:prSet phldrT="[Text]"/>
      <dgm:spPr/>
      <dgm:t>
        <a:bodyPr/>
        <a:lstStyle/>
        <a:p>
          <a:r>
            <a:rPr lang="en-US" dirty="0" smtClean="0"/>
            <a:t>Cardiovascular (hypertension, myocardial ischemia)</a:t>
          </a:r>
          <a:endParaRPr lang="en-US" dirty="0"/>
        </a:p>
      </dgm:t>
    </dgm:pt>
    <dgm:pt modelId="{F8A7AE07-A3F9-4FA5-9E95-26E14461C530}" type="parTrans" cxnId="{6E80906B-53D3-4920-98CA-3CE1CD671B34}">
      <dgm:prSet/>
      <dgm:spPr/>
      <dgm:t>
        <a:bodyPr/>
        <a:lstStyle/>
        <a:p>
          <a:endParaRPr lang="en-US"/>
        </a:p>
      </dgm:t>
    </dgm:pt>
    <dgm:pt modelId="{73368E18-3B68-4B18-9919-DEFB77C5CA9A}" type="sibTrans" cxnId="{6E80906B-53D3-4920-98CA-3CE1CD671B34}">
      <dgm:prSet/>
      <dgm:spPr/>
      <dgm:t>
        <a:bodyPr/>
        <a:lstStyle/>
        <a:p>
          <a:endParaRPr lang="en-US"/>
        </a:p>
      </dgm:t>
    </dgm:pt>
    <dgm:pt modelId="{27360BA9-9E55-437C-ADA3-3FFED1B4551F}">
      <dgm:prSet/>
      <dgm:spPr/>
      <dgm:t>
        <a:bodyPr/>
        <a:lstStyle/>
        <a:p>
          <a:r>
            <a:rPr lang="en-US" dirty="0" smtClean="0"/>
            <a:t>HIV</a:t>
          </a:r>
          <a:endParaRPr lang="en-US" dirty="0"/>
        </a:p>
      </dgm:t>
    </dgm:pt>
    <dgm:pt modelId="{22EE7DE2-37CE-4118-965E-C73699B9061B}" type="parTrans" cxnId="{26A74DF1-CF92-4BE3-830A-174021A837DF}">
      <dgm:prSet/>
      <dgm:spPr/>
      <dgm:t>
        <a:bodyPr/>
        <a:lstStyle/>
        <a:p>
          <a:endParaRPr lang="en-US"/>
        </a:p>
      </dgm:t>
    </dgm:pt>
    <dgm:pt modelId="{6C37ABBC-F0F9-4DE9-9D21-18F86F178C46}" type="sibTrans" cxnId="{26A74DF1-CF92-4BE3-830A-174021A837DF}">
      <dgm:prSet/>
      <dgm:spPr/>
      <dgm:t>
        <a:bodyPr/>
        <a:lstStyle/>
        <a:p>
          <a:endParaRPr lang="en-US"/>
        </a:p>
      </dgm:t>
    </dgm:pt>
    <dgm:pt modelId="{D1168DDD-5E6D-4B1F-82B3-1B63F8D4A85D}">
      <dgm:prSet/>
      <dgm:spPr/>
      <dgm:t>
        <a:bodyPr/>
        <a:lstStyle/>
        <a:p>
          <a:r>
            <a:rPr lang="en-US" dirty="0" smtClean="0"/>
            <a:t>Diabetes </a:t>
          </a:r>
        </a:p>
        <a:p>
          <a:r>
            <a:rPr lang="en-US" dirty="0" smtClean="0"/>
            <a:t>(Types I &amp; II)</a:t>
          </a:r>
          <a:endParaRPr lang="en-US" dirty="0"/>
        </a:p>
      </dgm:t>
    </dgm:pt>
    <dgm:pt modelId="{E605536E-AF7B-4A01-8648-85E5FA053883}" type="parTrans" cxnId="{0830D15C-8BC8-45A7-A3A5-74A6CFBA1646}">
      <dgm:prSet/>
      <dgm:spPr/>
      <dgm:t>
        <a:bodyPr/>
        <a:lstStyle/>
        <a:p>
          <a:endParaRPr lang="en-US"/>
        </a:p>
      </dgm:t>
    </dgm:pt>
    <dgm:pt modelId="{5ACD3947-C777-47B1-A1AC-51D9D9F427F7}" type="sibTrans" cxnId="{0830D15C-8BC8-45A7-A3A5-74A6CFBA1646}">
      <dgm:prSet/>
      <dgm:spPr/>
      <dgm:t>
        <a:bodyPr/>
        <a:lstStyle/>
        <a:p>
          <a:endParaRPr lang="en-US"/>
        </a:p>
      </dgm:t>
    </dgm:pt>
    <dgm:pt modelId="{A822A56B-2452-4995-BF7F-5217EC340553}">
      <dgm:prSet/>
      <dgm:spPr/>
      <dgm:t>
        <a:bodyPr/>
        <a:lstStyle/>
        <a:p>
          <a:r>
            <a:rPr lang="en-US" dirty="0" smtClean="0"/>
            <a:t>Obesity</a:t>
          </a:r>
          <a:endParaRPr lang="en-US" dirty="0"/>
        </a:p>
      </dgm:t>
    </dgm:pt>
    <dgm:pt modelId="{C107E0A7-CA50-4C7B-8A0F-2D7235974589}" type="parTrans" cxnId="{6ACD83CC-BE96-4DC6-A707-7CDEDD361032}">
      <dgm:prSet/>
      <dgm:spPr/>
      <dgm:t>
        <a:bodyPr/>
        <a:lstStyle/>
        <a:p>
          <a:endParaRPr lang="en-US"/>
        </a:p>
      </dgm:t>
    </dgm:pt>
    <dgm:pt modelId="{72544BE9-AE88-4F26-8D0D-A689CE605B05}" type="sibTrans" cxnId="{6ACD83CC-BE96-4DC6-A707-7CDEDD361032}">
      <dgm:prSet/>
      <dgm:spPr/>
      <dgm:t>
        <a:bodyPr/>
        <a:lstStyle/>
        <a:p>
          <a:endParaRPr lang="en-US"/>
        </a:p>
      </dgm:t>
    </dgm:pt>
    <dgm:pt modelId="{88E4B42D-2DF6-4FCA-9EA9-41BA39BA1E91}">
      <dgm:prSet/>
      <dgm:spPr/>
      <dgm:t>
        <a:bodyPr/>
        <a:lstStyle/>
        <a:p>
          <a:r>
            <a:rPr lang="en-US" dirty="0" smtClean="0"/>
            <a:t>Irritable Bowel Syndrome</a:t>
          </a:r>
          <a:endParaRPr lang="en-US" dirty="0"/>
        </a:p>
      </dgm:t>
    </dgm:pt>
    <dgm:pt modelId="{C6106B43-8CCA-4244-A291-A91095213225}" type="parTrans" cxnId="{C6719221-A84A-4881-A32D-5E7884C520B3}">
      <dgm:prSet/>
      <dgm:spPr/>
      <dgm:t>
        <a:bodyPr/>
        <a:lstStyle/>
        <a:p>
          <a:endParaRPr lang="en-US"/>
        </a:p>
      </dgm:t>
    </dgm:pt>
    <dgm:pt modelId="{1A8BAC9A-1FDA-4558-BCDF-47D6478CB00A}" type="sibTrans" cxnId="{C6719221-A84A-4881-A32D-5E7884C520B3}">
      <dgm:prSet/>
      <dgm:spPr/>
      <dgm:t>
        <a:bodyPr/>
        <a:lstStyle/>
        <a:p>
          <a:endParaRPr lang="en-US"/>
        </a:p>
      </dgm:t>
    </dgm:pt>
    <dgm:pt modelId="{1C87A769-80A5-4FFD-8B06-57C49AA6B466}">
      <dgm:prSet/>
      <dgm:spPr/>
      <dgm:t>
        <a:bodyPr/>
        <a:lstStyle/>
        <a:p>
          <a:r>
            <a:rPr lang="en-US" dirty="0" smtClean="0"/>
            <a:t>COPD</a:t>
          </a:r>
          <a:endParaRPr lang="en-US" dirty="0"/>
        </a:p>
      </dgm:t>
    </dgm:pt>
    <dgm:pt modelId="{551F3AF7-D724-4FB7-A545-1F82AC9ECD18}" type="parTrans" cxnId="{B1B9364A-A6A3-476E-98CF-827F09426B93}">
      <dgm:prSet/>
      <dgm:spPr/>
      <dgm:t>
        <a:bodyPr/>
        <a:lstStyle/>
        <a:p>
          <a:endParaRPr lang="en-US"/>
        </a:p>
      </dgm:t>
    </dgm:pt>
    <dgm:pt modelId="{CFDD89C1-6F23-42A1-834C-D9E99B259670}" type="sibTrans" cxnId="{B1B9364A-A6A3-476E-98CF-827F09426B93}">
      <dgm:prSet/>
      <dgm:spPr/>
      <dgm:t>
        <a:bodyPr/>
        <a:lstStyle/>
        <a:p>
          <a:endParaRPr lang="en-US"/>
        </a:p>
      </dgm:t>
    </dgm:pt>
    <dgm:pt modelId="{2E94B265-280D-4860-958B-189854D2C2F1}">
      <dgm:prSet/>
      <dgm:spPr/>
      <dgm:t>
        <a:bodyPr/>
        <a:lstStyle/>
        <a:p>
          <a:r>
            <a:rPr lang="en-US" dirty="0" smtClean="0"/>
            <a:t>Immune Response to autoimmune disorders</a:t>
          </a:r>
          <a:endParaRPr lang="en-US" dirty="0"/>
        </a:p>
      </dgm:t>
    </dgm:pt>
    <dgm:pt modelId="{423C2DE8-3B5F-465E-9A76-53D5492A3212}" type="parTrans" cxnId="{30413423-2782-42A8-AE88-04B6D737883F}">
      <dgm:prSet/>
      <dgm:spPr/>
      <dgm:t>
        <a:bodyPr/>
        <a:lstStyle/>
        <a:p>
          <a:endParaRPr lang="en-US"/>
        </a:p>
      </dgm:t>
    </dgm:pt>
    <dgm:pt modelId="{D0FCDDA1-E84E-4274-BB41-CAE627878EDC}" type="sibTrans" cxnId="{30413423-2782-42A8-AE88-04B6D737883F}">
      <dgm:prSet/>
      <dgm:spPr/>
      <dgm:t>
        <a:bodyPr/>
        <a:lstStyle/>
        <a:p>
          <a:endParaRPr lang="en-US"/>
        </a:p>
      </dgm:t>
    </dgm:pt>
    <dgm:pt modelId="{EE47B554-EC37-4724-95B0-50089ED2886A}" type="pres">
      <dgm:prSet presAssocID="{4702DF10-1284-437C-B361-23187D13F252}" presName="diagram" presStyleCnt="0">
        <dgm:presLayoutVars>
          <dgm:dir/>
          <dgm:resizeHandles val="exact"/>
        </dgm:presLayoutVars>
      </dgm:prSet>
      <dgm:spPr/>
      <dgm:t>
        <a:bodyPr/>
        <a:lstStyle/>
        <a:p>
          <a:endParaRPr lang="en-US"/>
        </a:p>
      </dgm:t>
    </dgm:pt>
    <dgm:pt modelId="{B26AB45F-7EB5-437B-8289-6232C24BFAB4}" type="pres">
      <dgm:prSet presAssocID="{EB7F2283-FBD0-4DB9-AB7C-4DF28226340D}" presName="node" presStyleLbl="node1" presStyleIdx="0" presStyleCnt="11">
        <dgm:presLayoutVars>
          <dgm:bulletEnabled val="1"/>
        </dgm:presLayoutVars>
      </dgm:prSet>
      <dgm:spPr/>
      <dgm:t>
        <a:bodyPr/>
        <a:lstStyle/>
        <a:p>
          <a:endParaRPr lang="en-US"/>
        </a:p>
      </dgm:t>
    </dgm:pt>
    <dgm:pt modelId="{E0832835-272E-4D1D-AE09-BAD905C3C5A1}" type="pres">
      <dgm:prSet presAssocID="{B0DABFDD-F858-4F9D-8F37-FB462AB9EE79}" presName="sibTrans" presStyleCnt="0"/>
      <dgm:spPr/>
    </dgm:pt>
    <dgm:pt modelId="{BB7B46CE-9386-4B59-B651-7AD1453844DD}" type="pres">
      <dgm:prSet presAssocID="{36243147-A4B1-4B2F-88EB-71974D5C711C}" presName="node" presStyleLbl="node1" presStyleIdx="1" presStyleCnt="11">
        <dgm:presLayoutVars>
          <dgm:bulletEnabled val="1"/>
        </dgm:presLayoutVars>
      </dgm:prSet>
      <dgm:spPr/>
      <dgm:t>
        <a:bodyPr/>
        <a:lstStyle/>
        <a:p>
          <a:endParaRPr lang="en-US"/>
        </a:p>
      </dgm:t>
    </dgm:pt>
    <dgm:pt modelId="{8EF9F442-A6AC-46FB-8545-05824F5121B9}" type="pres">
      <dgm:prSet presAssocID="{73EEA213-08CD-4E57-93A0-8D5A378EA2DE}" presName="sibTrans" presStyleCnt="0"/>
      <dgm:spPr/>
    </dgm:pt>
    <dgm:pt modelId="{4DCB69FC-D771-41DE-9CF3-88799CA0B341}" type="pres">
      <dgm:prSet presAssocID="{509F8D66-4847-46D5-B482-C94F605BFB78}" presName="node" presStyleLbl="node1" presStyleIdx="2" presStyleCnt="11">
        <dgm:presLayoutVars>
          <dgm:bulletEnabled val="1"/>
        </dgm:presLayoutVars>
      </dgm:prSet>
      <dgm:spPr/>
      <dgm:t>
        <a:bodyPr/>
        <a:lstStyle/>
        <a:p>
          <a:endParaRPr lang="en-US"/>
        </a:p>
      </dgm:t>
    </dgm:pt>
    <dgm:pt modelId="{4B495970-30B0-4AC8-B02A-28E132706CE7}" type="pres">
      <dgm:prSet presAssocID="{83EAE2AE-1D25-40ED-A660-443E0D2CE270}" presName="sibTrans" presStyleCnt="0"/>
      <dgm:spPr/>
    </dgm:pt>
    <dgm:pt modelId="{EAF7E2E6-799A-4FAA-AC37-374E38E74B4B}" type="pres">
      <dgm:prSet presAssocID="{CF641991-66E4-4D72-A0F9-ECC6354E0797}" presName="node" presStyleLbl="node1" presStyleIdx="3" presStyleCnt="11">
        <dgm:presLayoutVars>
          <dgm:bulletEnabled val="1"/>
        </dgm:presLayoutVars>
      </dgm:prSet>
      <dgm:spPr/>
      <dgm:t>
        <a:bodyPr/>
        <a:lstStyle/>
        <a:p>
          <a:endParaRPr lang="en-US"/>
        </a:p>
      </dgm:t>
    </dgm:pt>
    <dgm:pt modelId="{7813300F-DBCD-4FED-A034-7D738DC4E752}" type="pres">
      <dgm:prSet presAssocID="{977810D6-0341-4697-8B30-05EF2DCB2F7D}" presName="sibTrans" presStyleCnt="0"/>
      <dgm:spPr/>
    </dgm:pt>
    <dgm:pt modelId="{873DB299-1F65-4C13-ADE9-AF3663517E8C}" type="pres">
      <dgm:prSet presAssocID="{9AAF2130-27FF-417E-8621-EF006F956738}" presName="node" presStyleLbl="node1" presStyleIdx="4" presStyleCnt="11">
        <dgm:presLayoutVars>
          <dgm:bulletEnabled val="1"/>
        </dgm:presLayoutVars>
      </dgm:prSet>
      <dgm:spPr/>
      <dgm:t>
        <a:bodyPr/>
        <a:lstStyle/>
        <a:p>
          <a:endParaRPr lang="en-US"/>
        </a:p>
      </dgm:t>
    </dgm:pt>
    <dgm:pt modelId="{7468FEDA-43C1-4A1B-93F1-DB1843017520}" type="pres">
      <dgm:prSet presAssocID="{73368E18-3B68-4B18-9919-DEFB77C5CA9A}" presName="sibTrans" presStyleCnt="0"/>
      <dgm:spPr/>
    </dgm:pt>
    <dgm:pt modelId="{72A9E1FC-2A25-49AF-85E9-970EA542B507}" type="pres">
      <dgm:prSet presAssocID="{27360BA9-9E55-437C-ADA3-3FFED1B4551F}" presName="node" presStyleLbl="node1" presStyleIdx="5" presStyleCnt="11">
        <dgm:presLayoutVars>
          <dgm:bulletEnabled val="1"/>
        </dgm:presLayoutVars>
      </dgm:prSet>
      <dgm:spPr/>
      <dgm:t>
        <a:bodyPr/>
        <a:lstStyle/>
        <a:p>
          <a:endParaRPr lang="en-US"/>
        </a:p>
      </dgm:t>
    </dgm:pt>
    <dgm:pt modelId="{97539D57-5B01-4CAE-8503-CE4FA24AC53E}" type="pres">
      <dgm:prSet presAssocID="{6C37ABBC-F0F9-4DE9-9D21-18F86F178C46}" presName="sibTrans" presStyleCnt="0"/>
      <dgm:spPr/>
    </dgm:pt>
    <dgm:pt modelId="{73993711-17D4-4BB6-8BE7-69DDE4E5D450}" type="pres">
      <dgm:prSet presAssocID="{D1168DDD-5E6D-4B1F-82B3-1B63F8D4A85D}" presName="node" presStyleLbl="node1" presStyleIdx="6" presStyleCnt="11">
        <dgm:presLayoutVars>
          <dgm:bulletEnabled val="1"/>
        </dgm:presLayoutVars>
      </dgm:prSet>
      <dgm:spPr/>
      <dgm:t>
        <a:bodyPr/>
        <a:lstStyle/>
        <a:p>
          <a:endParaRPr lang="en-US"/>
        </a:p>
      </dgm:t>
    </dgm:pt>
    <dgm:pt modelId="{3AB38705-0F54-4159-9CD8-CC6226EB89C5}" type="pres">
      <dgm:prSet presAssocID="{5ACD3947-C777-47B1-A1AC-51D9D9F427F7}" presName="sibTrans" presStyleCnt="0"/>
      <dgm:spPr/>
    </dgm:pt>
    <dgm:pt modelId="{F35C6239-D24D-4811-9C1B-EE9B5716E4A5}" type="pres">
      <dgm:prSet presAssocID="{A822A56B-2452-4995-BF7F-5217EC340553}" presName="node" presStyleLbl="node1" presStyleIdx="7" presStyleCnt="11">
        <dgm:presLayoutVars>
          <dgm:bulletEnabled val="1"/>
        </dgm:presLayoutVars>
      </dgm:prSet>
      <dgm:spPr/>
      <dgm:t>
        <a:bodyPr/>
        <a:lstStyle/>
        <a:p>
          <a:endParaRPr lang="en-US"/>
        </a:p>
      </dgm:t>
    </dgm:pt>
    <dgm:pt modelId="{971FC4B6-4138-4A5B-B903-A47149221147}" type="pres">
      <dgm:prSet presAssocID="{72544BE9-AE88-4F26-8D0D-A689CE605B05}" presName="sibTrans" presStyleCnt="0"/>
      <dgm:spPr/>
    </dgm:pt>
    <dgm:pt modelId="{D55D788F-A007-40D8-A64E-400999728B20}" type="pres">
      <dgm:prSet presAssocID="{88E4B42D-2DF6-4FCA-9EA9-41BA39BA1E91}" presName="node" presStyleLbl="node1" presStyleIdx="8" presStyleCnt="11">
        <dgm:presLayoutVars>
          <dgm:bulletEnabled val="1"/>
        </dgm:presLayoutVars>
      </dgm:prSet>
      <dgm:spPr/>
      <dgm:t>
        <a:bodyPr/>
        <a:lstStyle/>
        <a:p>
          <a:endParaRPr lang="en-US"/>
        </a:p>
      </dgm:t>
    </dgm:pt>
    <dgm:pt modelId="{095F73F3-4348-4243-BDAD-B3B04995B50F}" type="pres">
      <dgm:prSet presAssocID="{1A8BAC9A-1FDA-4558-BCDF-47D6478CB00A}" presName="sibTrans" presStyleCnt="0"/>
      <dgm:spPr/>
    </dgm:pt>
    <dgm:pt modelId="{66C6BD80-FC47-481C-BEEB-978AF1A5890D}" type="pres">
      <dgm:prSet presAssocID="{1C87A769-80A5-4FFD-8B06-57C49AA6B466}" presName="node" presStyleLbl="node1" presStyleIdx="9" presStyleCnt="11">
        <dgm:presLayoutVars>
          <dgm:bulletEnabled val="1"/>
        </dgm:presLayoutVars>
      </dgm:prSet>
      <dgm:spPr/>
      <dgm:t>
        <a:bodyPr/>
        <a:lstStyle/>
        <a:p>
          <a:endParaRPr lang="en-US"/>
        </a:p>
      </dgm:t>
    </dgm:pt>
    <dgm:pt modelId="{B51FF0BD-5412-4C69-BCAF-0F2AC8EE08BB}" type="pres">
      <dgm:prSet presAssocID="{CFDD89C1-6F23-42A1-834C-D9E99B259670}" presName="sibTrans" presStyleCnt="0"/>
      <dgm:spPr/>
    </dgm:pt>
    <dgm:pt modelId="{292F7E5E-FF3C-44A3-A9B3-E7439C22E166}" type="pres">
      <dgm:prSet presAssocID="{2E94B265-280D-4860-958B-189854D2C2F1}" presName="node" presStyleLbl="node1" presStyleIdx="10" presStyleCnt="11">
        <dgm:presLayoutVars>
          <dgm:bulletEnabled val="1"/>
        </dgm:presLayoutVars>
      </dgm:prSet>
      <dgm:spPr/>
      <dgm:t>
        <a:bodyPr/>
        <a:lstStyle/>
        <a:p>
          <a:endParaRPr lang="en-US"/>
        </a:p>
      </dgm:t>
    </dgm:pt>
  </dgm:ptLst>
  <dgm:cxnLst>
    <dgm:cxn modelId="{9DCE6A3C-D47C-4F92-9AFE-A77317104DC7}" type="presOf" srcId="{9AAF2130-27FF-417E-8621-EF006F956738}" destId="{873DB299-1F65-4C13-ADE9-AF3663517E8C}" srcOrd="0" destOrd="0" presId="urn:microsoft.com/office/officeart/2005/8/layout/default"/>
    <dgm:cxn modelId="{738B2CFD-8C82-4B41-B7B1-9319A0183488}" type="presOf" srcId="{88E4B42D-2DF6-4FCA-9EA9-41BA39BA1E91}" destId="{D55D788F-A007-40D8-A64E-400999728B20}" srcOrd="0" destOrd="0" presId="urn:microsoft.com/office/officeart/2005/8/layout/default"/>
    <dgm:cxn modelId="{A7811F65-7878-4F29-B732-3928F6D68DB6}" type="presOf" srcId="{27360BA9-9E55-437C-ADA3-3FFED1B4551F}" destId="{72A9E1FC-2A25-49AF-85E9-970EA542B507}" srcOrd="0" destOrd="0" presId="urn:microsoft.com/office/officeart/2005/8/layout/default"/>
    <dgm:cxn modelId="{FF19E4BB-BC49-41E4-B69A-03167BF307E1}" type="presOf" srcId="{A822A56B-2452-4995-BF7F-5217EC340553}" destId="{F35C6239-D24D-4811-9C1B-EE9B5716E4A5}" srcOrd="0" destOrd="0" presId="urn:microsoft.com/office/officeart/2005/8/layout/default"/>
    <dgm:cxn modelId="{26DE23F9-D0E7-43CF-8348-2A3A4E5641A3}" srcId="{4702DF10-1284-437C-B361-23187D13F252}" destId="{EB7F2283-FBD0-4DB9-AB7C-4DF28226340D}" srcOrd="0" destOrd="0" parTransId="{E5E405BF-6947-4B51-B51E-7CFE69E68F8B}" sibTransId="{B0DABFDD-F858-4F9D-8F37-FB462AB9EE79}"/>
    <dgm:cxn modelId="{26A74DF1-CF92-4BE3-830A-174021A837DF}" srcId="{4702DF10-1284-437C-B361-23187D13F252}" destId="{27360BA9-9E55-437C-ADA3-3FFED1B4551F}" srcOrd="5" destOrd="0" parTransId="{22EE7DE2-37CE-4118-965E-C73699B9061B}" sibTransId="{6C37ABBC-F0F9-4DE9-9D21-18F86F178C46}"/>
    <dgm:cxn modelId="{944A493F-29F2-43F0-8540-0AB539F76328}" type="presOf" srcId="{2E94B265-280D-4860-958B-189854D2C2F1}" destId="{292F7E5E-FF3C-44A3-A9B3-E7439C22E166}" srcOrd="0" destOrd="0" presId="urn:microsoft.com/office/officeart/2005/8/layout/default"/>
    <dgm:cxn modelId="{B1B9364A-A6A3-476E-98CF-827F09426B93}" srcId="{4702DF10-1284-437C-B361-23187D13F252}" destId="{1C87A769-80A5-4FFD-8B06-57C49AA6B466}" srcOrd="9" destOrd="0" parTransId="{551F3AF7-D724-4FB7-A545-1F82AC9ECD18}" sibTransId="{CFDD89C1-6F23-42A1-834C-D9E99B259670}"/>
    <dgm:cxn modelId="{EDBAFF5A-8CFB-4DCD-83DC-B7F1D5230014}" type="presOf" srcId="{4702DF10-1284-437C-B361-23187D13F252}" destId="{EE47B554-EC37-4724-95B0-50089ED2886A}" srcOrd="0" destOrd="0" presId="urn:microsoft.com/office/officeart/2005/8/layout/default"/>
    <dgm:cxn modelId="{8DE051B7-5AE5-41F0-873E-2A9320E5468A}" type="presOf" srcId="{509F8D66-4847-46D5-B482-C94F605BFB78}" destId="{4DCB69FC-D771-41DE-9CF3-88799CA0B341}" srcOrd="0" destOrd="0" presId="urn:microsoft.com/office/officeart/2005/8/layout/default"/>
    <dgm:cxn modelId="{C6719221-A84A-4881-A32D-5E7884C520B3}" srcId="{4702DF10-1284-437C-B361-23187D13F252}" destId="{88E4B42D-2DF6-4FCA-9EA9-41BA39BA1E91}" srcOrd="8" destOrd="0" parTransId="{C6106B43-8CCA-4244-A291-A91095213225}" sibTransId="{1A8BAC9A-1FDA-4558-BCDF-47D6478CB00A}"/>
    <dgm:cxn modelId="{0830D15C-8BC8-45A7-A3A5-74A6CFBA1646}" srcId="{4702DF10-1284-437C-B361-23187D13F252}" destId="{D1168DDD-5E6D-4B1F-82B3-1B63F8D4A85D}" srcOrd="6" destOrd="0" parTransId="{E605536E-AF7B-4A01-8648-85E5FA053883}" sibTransId="{5ACD3947-C777-47B1-A1AC-51D9D9F427F7}"/>
    <dgm:cxn modelId="{6ACD83CC-BE96-4DC6-A707-7CDEDD361032}" srcId="{4702DF10-1284-437C-B361-23187D13F252}" destId="{A822A56B-2452-4995-BF7F-5217EC340553}" srcOrd="7" destOrd="0" parTransId="{C107E0A7-CA50-4C7B-8A0F-2D7235974589}" sibTransId="{72544BE9-AE88-4F26-8D0D-A689CE605B05}"/>
    <dgm:cxn modelId="{1C285B38-BE2D-4860-8743-02F8B226E30A}" type="presOf" srcId="{CF641991-66E4-4D72-A0F9-ECC6354E0797}" destId="{EAF7E2E6-799A-4FAA-AC37-374E38E74B4B}" srcOrd="0" destOrd="0" presId="urn:microsoft.com/office/officeart/2005/8/layout/default"/>
    <dgm:cxn modelId="{12176881-D414-4B95-84C2-8BC657758A8B}" type="presOf" srcId="{D1168DDD-5E6D-4B1F-82B3-1B63F8D4A85D}" destId="{73993711-17D4-4BB6-8BE7-69DDE4E5D450}" srcOrd="0" destOrd="0" presId="urn:microsoft.com/office/officeart/2005/8/layout/default"/>
    <dgm:cxn modelId="{E4D9A5E2-F6EE-43D9-A1CE-42C0A6EF73EF}" srcId="{4702DF10-1284-437C-B361-23187D13F252}" destId="{CF641991-66E4-4D72-A0F9-ECC6354E0797}" srcOrd="3" destOrd="0" parTransId="{6FE861A4-6B6A-461B-951F-87CA3881F26A}" sibTransId="{977810D6-0341-4697-8B30-05EF2DCB2F7D}"/>
    <dgm:cxn modelId="{37684F65-DEBD-43C8-B3FA-1CB3047C157C}" srcId="{4702DF10-1284-437C-B361-23187D13F252}" destId="{36243147-A4B1-4B2F-88EB-71974D5C711C}" srcOrd="1" destOrd="0" parTransId="{F9923569-0367-4240-B00B-909CC716377C}" sibTransId="{73EEA213-08CD-4E57-93A0-8D5A378EA2DE}"/>
    <dgm:cxn modelId="{97FF3CA7-F2BF-4A4C-AA1D-454FE954FF84}" type="presOf" srcId="{EB7F2283-FBD0-4DB9-AB7C-4DF28226340D}" destId="{B26AB45F-7EB5-437B-8289-6232C24BFAB4}" srcOrd="0" destOrd="0" presId="urn:microsoft.com/office/officeart/2005/8/layout/default"/>
    <dgm:cxn modelId="{2B177DD7-F6BE-43AA-9DAC-1ADEB85D1051}" srcId="{4702DF10-1284-437C-B361-23187D13F252}" destId="{509F8D66-4847-46D5-B482-C94F605BFB78}" srcOrd="2" destOrd="0" parTransId="{AA55A858-BE3A-4C14-9A55-8832B55B26D8}" sibTransId="{83EAE2AE-1D25-40ED-A660-443E0D2CE270}"/>
    <dgm:cxn modelId="{E5F33F1B-3AC7-4B44-9C81-E301A90CC647}" type="presOf" srcId="{36243147-A4B1-4B2F-88EB-71974D5C711C}" destId="{BB7B46CE-9386-4B59-B651-7AD1453844DD}" srcOrd="0" destOrd="0" presId="urn:microsoft.com/office/officeart/2005/8/layout/default"/>
    <dgm:cxn modelId="{B3C6A70C-83A7-48D5-837F-C11CF2A22F35}" type="presOf" srcId="{1C87A769-80A5-4FFD-8B06-57C49AA6B466}" destId="{66C6BD80-FC47-481C-BEEB-978AF1A5890D}" srcOrd="0" destOrd="0" presId="urn:microsoft.com/office/officeart/2005/8/layout/default"/>
    <dgm:cxn modelId="{30413423-2782-42A8-AE88-04B6D737883F}" srcId="{4702DF10-1284-437C-B361-23187D13F252}" destId="{2E94B265-280D-4860-958B-189854D2C2F1}" srcOrd="10" destOrd="0" parTransId="{423C2DE8-3B5F-465E-9A76-53D5492A3212}" sibTransId="{D0FCDDA1-E84E-4274-BB41-CAE627878EDC}"/>
    <dgm:cxn modelId="{6E80906B-53D3-4920-98CA-3CE1CD671B34}" srcId="{4702DF10-1284-437C-B361-23187D13F252}" destId="{9AAF2130-27FF-417E-8621-EF006F956738}" srcOrd="4" destOrd="0" parTransId="{F8A7AE07-A3F9-4FA5-9E95-26E14461C530}" sibTransId="{73368E18-3B68-4B18-9919-DEFB77C5CA9A}"/>
    <dgm:cxn modelId="{D9D8B437-88EB-4EC2-BF13-4DFCE50387E8}" type="presParOf" srcId="{EE47B554-EC37-4724-95B0-50089ED2886A}" destId="{B26AB45F-7EB5-437B-8289-6232C24BFAB4}" srcOrd="0" destOrd="0" presId="urn:microsoft.com/office/officeart/2005/8/layout/default"/>
    <dgm:cxn modelId="{06643D4B-234F-4832-ABD8-13D08BB9CB6E}" type="presParOf" srcId="{EE47B554-EC37-4724-95B0-50089ED2886A}" destId="{E0832835-272E-4D1D-AE09-BAD905C3C5A1}" srcOrd="1" destOrd="0" presId="urn:microsoft.com/office/officeart/2005/8/layout/default"/>
    <dgm:cxn modelId="{4FDC5077-EE3A-411E-AD15-B56EBBB45540}" type="presParOf" srcId="{EE47B554-EC37-4724-95B0-50089ED2886A}" destId="{BB7B46CE-9386-4B59-B651-7AD1453844DD}" srcOrd="2" destOrd="0" presId="urn:microsoft.com/office/officeart/2005/8/layout/default"/>
    <dgm:cxn modelId="{B31AEB00-9C31-44C6-9B6A-D63DA85DEE7A}" type="presParOf" srcId="{EE47B554-EC37-4724-95B0-50089ED2886A}" destId="{8EF9F442-A6AC-46FB-8545-05824F5121B9}" srcOrd="3" destOrd="0" presId="urn:microsoft.com/office/officeart/2005/8/layout/default"/>
    <dgm:cxn modelId="{498229EC-5243-4B60-B240-579CBC319B7E}" type="presParOf" srcId="{EE47B554-EC37-4724-95B0-50089ED2886A}" destId="{4DCB69FC-D771-41DE-9CF3-88799CA0B341}" srcOrd="4" destOrd="0" presId="urn:microsoft.com/office/officeart/2005/8/layout/default"/>
    <dgm:cxn modelId="{AA2E66EE-4B09-4C11-BB0F-C5945F7B5085}" type="presParOf" srcId="{EE47B554-EC37-4724-95B0-50089ED2886A}" destId="{4B495970-30B0-4AC8-B02A-28E132706CE7}" srcOrd="5" destOrd="0" presId="urn:microsoft.com/office/officeart/2005/8/layout/default"/>
    <dgm:cxn modelId="{83883BC1-D983-4A61-8D19-468C10BEFA1E}" type="presParOf" srcId="{EE47B554-EC37-4724-95B0-50089ED2886A}" destId="{EAF7E2E6-799A-4FAA-AC37-374E38E74B4B}" srcOrd="6" destOrd="0" presId="urn:microsoft.com/office/officeart/2005/8/layout/default"/>
    <dgm:cxn modelId="{D7883D2E-7C4A-46D4-820D-12C3D6AB8D98}" type="presParOf" srcId="{EE47B554-EC37-4724-95B0-50089ED2886A}" destId="{7813300F-DBCD-4FED-A034-7D738DC4E752}" srcOrd="7" destOrd="0" presId="urn:microsoft.com/office/officeart/2005/8/layout/default"/>
    <dgm:cxn modelId="{8266116A-257F-4A2F-A1A5-F115ED34301D}" type="presParOf" srcId="{EE47B554-EC37-4724-95B0-50089ED2886A}" destId="{873DB299-1F65-4C13-ADE9-AF3663517E8C}" srcOrd="8" destOrd="0" presId="urn:microsoft.com/office/officeart/2005/8/layout/default"/>
    <dgm:cxn modelId="{52D7CEEA-FE22-450C-BAC2-B9C5FCD8FAAE}" type="presParOf" srcId="{EE47B554-EC37-4724-95B0-50089ED2886A}" destId="{7468FEDA-43C1-4A1B-93F1-DB1843017520}" srcOrd="9" destOrd="0" presId="urn:microsoft.com/office/officeart/2005/8/layout/default"/>
    <dgm:cxn modelId="{93EBE9AD-AE29-4541-9594-936AB9438596}" type="presParOf" srcId="{EE47B554-EC37-4724-95B0-50089ED2886A}" destId="{72A9E1FC-2A25-49AF-85E9-970EA542B507}" srcOrd="10" destOrd="0" presId="urn:microsoft.com/office/officeart/2005/8/layout/default"/>
    <dgm:cxn modelId="{1239C565-7CF4-45D1-AEC3-FB8483BB73CB}" type="presParOf" srcId="{EE47B554-EC37-4724-95B0-50089ED2886A}" destId="{97539D57-5B01-4CAE-8503-CE4FA24AC53E}" srcOrd="11" destOrd="0" presId="urn:microsoft.com/office/officeart/2005/8/layout/default"/>
    <dgm:cxn modelId="{33E33BCB-99EB-427E-A979-F13396425AA2}" type="presParOf" srcId="{EE47B554-EC37-4724-95B0-50089ED2886A}" destId="{73993711-17D4-4BB6-8BE7-69DDE4E5D450}" srcOrd="12" destOrd="0" presId="urn:microsoft.com/office/officeart/2005/8/layout/default"/>
    <dgm:cxn modelId="{1C767EC0-C74B-4821-859A-975D364A7E52}" type="presParOf" srcId="{EE47B554-EC37-4724-95B0-50089ED2886A}" destId="{3AB38705-0F54-4159-9CD8-CC6226EB89C5}" srcOrd="13" destOrd="0" presId="urn:microsoft.com/office/officeart/2005/8/layout/default"/>
    <dgm:cxn modelId="{2F6E39FA-903C-457C-B476-11DD35B3E1F1}" type="presParOf" srcId="{EE47B554-EC37-4724-95B0-50089ED2886A}" destId="{F35C6239-D24D-4811-9C1B-EE9B5716E4A5}" srcOrd="14" destOrd="0" presId="urn:microsoft.com/office/officeart/2005/8/layout/default"/>
    <dgm:cxn modelId="{B21FB41F-58B1-49E0-9803-3F0041BF86CE}" type="presParOf" srcId="{EE47B554-EC37-4724-95B0-50089ED2886A}" destId="{971FC4B6-4138-4A5B-B903-A47149221147}" srcOrd="15" destOrd="0" presId="urn:microsoft.com/office/officeart/2005/8/layout/default"/>
    <dgm:cxn modelId="{C78BADB0-3F75-4C6E-8D81-624AA6998A80}" type="presParOf" srcId="{EE47B554-EC37-4724-95B0-50089ED2886A}" destId="{D55D788F-A007-40D8-A64E-400999728B20}" srcOrd="16" destOrd="0" presId="urn:microsoft.com/office/officeart/2005/8/layout/default"/>
    <dgm:cxn modelId="{018D605E-CC36-4E13-BE59-9329FE9BCF97}" type="presParOf" srcId="{EE47B554-EC37-4724-95B0-50089ED2886A}" destId="{095F73F3-4348-4243-BDAD-B3B04995B50F}" srcOrd="17" destOrd="0" presId="urn:microsoft.com/office/officeart/2005/8/layout/default"/>
    <dgm:cxn modelId="{AF9152AB-F15D-4D10-BA6F-082C36310BCE}" type="presParOf" srcId="{EE47B554-EC37-4724-95B0-50089ED2886A}" destId="{66C6BD80-FC47-481C-BEEB-978AF1A5890D}" srcOrd="18" destOrd="0" presId="urn:microsoft.com/office/officeart/2005/8/layout/default"/>
    <dgm:cxn modelId="{9C6C4B31-328C-4FC5-A747-8568E001E0F0}" type="presParOf" srcId="{EE47B554-EC37-4724-95B0-50089ED2886A}" destId="{B51FF0BD-5412-4C69-BCAF-0F2AC8EE08BB}" srcOrd="19" destOrd="0" presId="urn:microsoft.com/office/officeart/2005/8/layout/default"/>
    <dgm:cxn modelId="{E3CF9A05-073C-48DB-BDA1-CB53A1AF4AF8}" type="presParOf" srcId="{EE47B554-EC37-4724-95B0-50089ED2886A}" destId="{292F7E5E-FF3C-44A3-A9B3-E7439C22E166}" srcOrd="2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8F5A07F-DEEA-4252-A69A-FF1ED00F80C6}"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B6E09E45-2DF4-4777-8B87-5816FAE5F12B}">
      <dgm:prSet phldrT="[Text]"/>
      <dgm:spPr/>
      <dgm:t>
        <a:bodyPr/>
        <a:lstStyle/>
        <a:p>
          <a:r>
            <a:rPr lang="en-US" dirty="0" smtClean="0"/>
            <a:t>Anxiety Disorders</a:t>
          </a:r>
          <a:endParaRPr lang="en-US" dirty="0"/>
        </a:p>
      </dgm:t>
    </dgm:pt>
    <dgm:pt modelId="{222695D9-174D-435C-8920-C6FA24542382}" type="parTrans" cxnId="{2A9DCB06-C00A-4C79-8733-47F8A4743997}">
      <dgm:prSet/>
      <dgm:spPr/>
      <dgm:t>
        <a:bodyPr/>
        <a:lstStyle/>
        <a:p>
          <a:endParaRPr lang="en-US"/>
        </a:p>
      </dgm:t>
    </dgm:pt>
    <dgm:pt modelId="{91F46C23-740E-4DFC-8C0B-E05A4D0006C4}" type="sibTrans" cxnId="{2A9DCB06-C00A-4C79-8733-47F8A4743997}">
      <dgm:prSet/>
      <dgm:spPr/>
      <dgm:t>
        <a:bodyPr/>
        <a:lstStyle/>
        <a:p>
          <a:endParaRPr lang="en-US"/>
        </a:p>
      </dgm:t>
    </dgm:pt>
    <dgm:pt modelId="{5C5556F0-1E02-4C56-BEA2-2BAC16D2325C}">
      <dgm:prSet phldrT="[Text]"/>
      <dgm:spPr/>
      <dgm:t>
        <a:bodyPr/>
        <a:lstStyle/>
        <a:p>
          <a:r>
            <a:rPr lang="en-US" dirty="0" smtClean="0"/>
            <a:t>Depression</a:t>
          </a:r>
          <a:endParaRPr lang="en-US" dirty="0"/>
        </a:p>
      </dgm:t>
    </dgm:pt>
    <dgm:pt modelId="{644BA4E7-4042-4A25-9C9E-83DC097C623E}" type="parTrans" cxnId="{1B7118A4-CECE-482E-A971-E5E292E2AA9E}">
      <dgm:prSet/>
      <dgm:spPr/>
      <dgm:t>
        <a:bodyPr/>
        <a:lstStyle/>
        <a:p>
          <a:endParaRPr lang="en-US"/>
        </a:p>
      </dgm:t>
    </dgm:pt>
    <dgm:pt modelId="{70F26C72-61DA-4BDB-BD34-3DB50579ADF0}" type="sibTrans" cxnId="{1B7118A4-CECE-482E-A971-E5E292E2AA9E}">
      <dgm:prSet/>
      <dgm:spPr/>
      <dgm:t>
        <a:bodyPr/>
        <a:lstStyle/>
        <a:p>
          <a:endParaRPr lang="en-US"/>
        </a:p>
      </dgm:t>
    </dgm:pt>
    <dgm:pt modelId="{3C120699-7C68-48B7-8CD9-B31742ACE2C5}">
      <dgm:prSet phldrT="[Text]"/>
      <dgm:spPr/>
      <dgm:t>
        <a:bodyPr/>
        <a:lstStyle/>
        <a:p>
          <a:r>
            <a:rPr lang="en-US" dirty="0" smtClean="0"/>
            <a:t>Suicidality</a:t>
          </a:r>
          <a:endParaRPr lang="en-US" dirty="0"/>
        </a:p>
      </dgm:t>
    </dgm:pt>
    <dgm:pt modelId="{18273578-3464-4D49-8FE3-D070196BF9C8}" type="parTrans" cxnId="{773017BF-90E6-4CF2-AE7A-2320612E6F1F}">
      <dgm:prSet/>
      <dgm:spPr/>
      <dgm:t>
        <a:bodyPr/>
        <a:lstStyle/>
        <a:p>
          <a:endParaRPr lang="en-US"/>
        </a:p>
      </dgm:t>
    </dgm:pt>
    <dgm:pt modelId="{0707170F-3FCF-4047-A2BF-B6630B89147D}" type="sibTrans" cxnId="{773017BF-90E6-4CF2-AE7A-2320612E6F1F}">
      <dgm:prSet/>
      <dgm:spPr/>
      <dgm:t>
        <a:bodyPr/>
        <a:lstStyle/>
        <a:p>
          <a:endParaRPr lang="en-US"/>
        </a:p>
      </dgm:t>
    </dgm:pt>
    <dgm:pt modelId="{54DE7A71-175D-4464-8793-FFF135E3600F}">
      <dgm:prSet phldrT="[Text]"/>
      <dgm:spPr/>
      <dgm:t>
        <a:bodyPr/>
        <a:lstStyle/>
        <a:p>
          <a:r>
            <a:rPr lang="en-US" dirty="0" smtClean="0"/>
            <a:t>Personality Disorders</a:t>
          </a:r>
          <a:endParaRPr lang="en-US" dirty="0"/>
        </a:p>
      </dgm:t>
    </dgm:pt>
    <dgm:pt modelId="{9D025D59-23A5-46C9-8586-647FF54C66DB}" type="parTrans" cxnId="{4DC4A19D-6C65-4AA8-84FF-62453A558033}">
      <dgm:prSet/>
      <dgm:spPr/>
      <dgm:t>
        <a:bodyPr/>
        <a:lstStyle/>
        <a:p>
          <a:endParaRPr lang="en-US"/>
        </a:p>
      </dgm:t>
    </dgm:pt>
    <dgm:pt modelId="{78B1454D-4B19-4BAB-BBCB-0A053A3D01C6}" type="sibTrans" cxnId="{4DC4A19D-6C65-4AA8-84FF-62453A558033}">
      <dgm:prSet/>
      <dgm:spPr/>
      <dgm:t>
        <a:bodyPr/>
        <a:lstStyle/>
        <a:p>
          <a:endParaRPr lang="en-US"/>
        </a:p>
      </dgm:t>
    </dgm:pt>
    <dgm:pt modelId="{C988CEC3-BF7D-4C90-803F-9473B0B55A53}">
      <dgm:prSet phldrT="[Text]"/>
      <dgm:spPr/>
      <dgm:t>
        <a:bodyPr/>
        <a:lstStyle/>
        <a:p>
          <a:r>
            <a:rPr lang="en-US" dirty="0" smtClean="0"/>
            <a:t>Eating Disorders</a:t>
          </a:r>
          <a:endParaRPr lang="en-US" dirty="0"/>
        </a:p>
      </dgm:t>
    </dgm:pt>
    <dgm:pt modelId="{CD73BB35-5240-4E04-9305-554F795E55FD}" type="parTrans" cxnId="{6D02D84C-E77D-44F3-802B-D5A383BF5015}">
      <dgm:prSet/>
      <dgm:spPr/>
      <dgm:t>
        <a:bodyPr/>
        <a:lstStyle/>
        <a:p>
          <a:endParaRPr lang="en-US"/>
        </a:p>
      </dgm:t>
    </dgm:pt>
    <dgm:pt modelId="{2E5D20A7-59F9-409C-B405-02E1A4A1963E}" type="sibTrans" cxnId="{6D02D84C-E77D-44F3-802B-D5A383BF5015}">
      <dgm:prSet/>
      <dgm:spPr/>
      <dgm:t>
        <a:bodyPr/>
        <a:lstStyle/>
        <a:p>
          <a:endParaRPr lang="en-US"/>
        </a:p>
      </dgm:t>
    </dgm:pt>
    <dgm:pt modelId="{671533E8-9A0F-44C8-B408-BEE6CCB506F0}">
      <dgm:prSet/>
      <dgm:spPr/>
      <dgm:t>
        <a:bodyPr/>
        <a:lstStyle/>
        <a:p>
          <a:r>
            <a:rPr lang="en-US" dirty="0" smtClean="0"/>
            <a:t>Drug Abuse &amp; Addiction</a:t>
          </a:r>
          <a:endParaRPr lang="en-US" dirty="0"/>
        </a:p>
      </dgm:t>
    </dgm:pt>
    <dgm:pt modelId="{FEF4FE2B-1F52-43A7-93CD-E6AA321DA464}" type="parTrans" cxnId="{A68125D6-8BA1-43FF-90BC-D60B1BF6759D}">
      <dgm:prSet/>
      <dgm:spPr/>
      <dgm:t>
        <a:bodyPr/>
        <a:lstStyle/>
        <a:p>
          <a:endParaRPr lang="en-US"/>
        </a:p>
      </dgm:t>
    </dgm:pt>
    <dgm:pt modelId="{B4B10465-8801-44FF-8B7A-0B222A3C7E94}" type="sibTrans" cxnId="{A68125D6-8BA1-43FF-90BC-D60B1BF6759D}">
      <dgm:prSet/>
      <dgm:spPr/>
      <dgm:t>
        <a:bodyPr/>
        <a:lstStyle/>
        <a:p>
          <a:endParaRPr lang="en-US"/>
        </a:p>
      </dgm:t>
    </dgm:pt>
    <dgm:pt modelId="{8035EDE8-33E5-4E4A-BD0F-D5ACFA19F432}">
      <dgm:prSet/>
      <dgm:spPr/>
      <dgm:t>
        <a:bodyPr/>
        <a:lstStyle/>
        <a:p>
          <a:r>
            <a:rPr lang="en-US" dirty="0" smtClean="0"/>
            <a:t>PTSD</a:t>
          </a:r>
          <a:endParaRPr lang="en-US" dirty="0"/>
        </a:p>
      </dgm:t>
    </dgm:pt>
    <dgm:pt modelId="{C8DF286E-6C53-4EF3-8719-33FB97B72676}" type="parTrans" cxnId="{CC067EFF-8C90-4765-94A3-AC481F0F3080}">
      <dgm:prSet/>
      <dgm:spPr/>
      <dgm:t>
        <a:bodyPr/>
        <a:lstStyle/>
        <a:p>
          <a:endParaRPr lang="en-US"/>
        </a:p>
      </dgm:t>
    </dgm:pt>
    <dgm:pt modelId="{470FDA64-9EDD-41E8-9B3B-BC8FCB9F1438}" type="sibTrans" cxnId="{CC067EFF-8C90-4765-94A3-AC481F0F3080}">
      <dgm:prSet/>
      <dgm:spPr/>
      <dgm:t>
        <a:bodyPr/>
        <a:lstStyle/>
        <a:p>
          <a:endParaRPr lang="en-US"/>
        </a:p>
      </dgm:t>
    </dgm:pt>
    <dgm:pt modelId="{862A76CF-EC1E-4199-BB51-E5B00A3C17A9}">
      <dgm:prSet/>
      <dgm:spPr/>
      <dgm:t>
        <a:bodyPr/>
        <a:lstStyle/>
        <a:p>
          <a:r>
            <a:rPr lang="en-US" dirty="0" smtClean="0"/>
            <a:t>Schizophrenia</a:t>
          </a:r>
          <a:endParaRPr lang="en-US" dirty="0"/>
        </a:p>
      </dgm:t>
    </dgm:pt>
    <dgm:pt modelId="{9342285E-1102-4DB9-851D-6EA0B51A8B9E}" type="parTrans" cxnId="{A04C3125-0153-46B3-8368-2E36011B7C13}">
      <dgm:prSet/>
      <dgm:spPr/>
      <dgm:t>
        <a:bodyPr/>
        <a:lstStyle/>
        <a:p>
          <a:endParaRPr lang="en-US"/>
        </a:p>
      </dgm:t>
    </dgm:pt>
    <dgm:pt modelId="{5A760AA5-0A55-4A8A-953C-F81A8DD9065E}" type="sibTrans" cxnId="{A04C3125-0153-46B3-8368-2E36011B7C13}">
      <dgm:prSet/>
      <dgm:spPr/>
      <dgm:t>
        <a:bodyPr/>
        <a:lstStyle/>
        <a:p>
          <a:endParaRPr lang="en-US"/>
        </a:p>
      </dgm:t>
    </dgm:pt>
    <dgm:pt modelId="{877509EC-3ACF-4597-84F3-50E157057B6C}" type="pres">
      <dgm:prSet presAssocID="{58F5A07F-DEEA-4252-A69A-FF1ED00F80C6}" presName="diagram" presStyleCnt="0">
        <dgm:presLayoutVars>
          <dgm:dir/>
          <dgm:resizeHandles val="exact"/>
        </dgm:presLayoutVars>
      </dgm:prSet>
      <dgm:spPr/>
      <dgm:t>
        <a:bodyPr/>
        <a:lstStyle/>
        <a:p>
          <a:endParaRPr lang="en-US"/>
        </a:p>
      </dgm:t>
    </dgm:pt>
    <dgm:pt modelId="{CED48840-E9B5-4C28-BBE3-760160337B98}" type="pres">
      <dgm:prSet presAssocID="{B6E09E45-2DF4-4777-8B87-5816FAE5F12B}" presName="node" presStyleLbl="node1" presStyleIdx="0" presStyleCnt="8">
        <dgm:presLayoutVars>
          <dgm:bulletEnabled val="1"/>
        </dgm:presLayoutVars>
      </dgm:prSet>
      <dgm:spPr/>
      <dgm:t>
        <a:bodyPr/>
        <a:lstStyle/>
        <a:p>
          <a:endParaRPr lang="en-US"/>
        </a:p>
      </dgm:t>
    </dgm:pt>
    <dgm:pt modelId="{DD31C121-FD68-4903-A84C-A18E76F1846A}" type="pres">
      <dgm:prSet presAssocID="{91F46C23-740E-4DFC-8C0B-E05A4D0006C4}" presName="sibTrans" presStyleCnt="0"/>
      <dgm:spPr/>
    </dgm:pt>
    <dgm:pt modelId="{1FAF07D7-AE5B-4923-8648-77EC189CA80F}" type="pres">
      <dgm:prSet presAssocID="{5C5556F0-1E02-4C56-BEA2-2BAC16D2325C}" presName="node" presStyleLbl="node1" presStyleIdx="1" presStyleCnt="8">
        <dgm:presLayoutVars>
          <dgm:bulletEnabled val="1"/>
        </dgm:presLayoutVars>
      </dgm:prSet>
      <dgm:spPr/>
      <dgm:t>
        <a:bodyPr/>
        <a:lstStyle/>
        <a:p>
          <a:endParaRPr lang="en-US"/>
        </a:p>
      </dgm:t>
    </dgm:pt>
    <dgm:pt modelId="{81EFA3B4-A591-4824-B005-8595E697B5B3}" type="pres">
      <dgm:prSet presAssocID="{70F26C72-61DA-4BDB-BD34-3DB50579ADF0}" presName="sibTrans" presStyleCnt="0"/>
      <dgm:spPr/>
    </dgm:pt>
    <dgm:pt modelId="{DAEBBC23-E85B-470A-BC9E-814D0F88C750}" type="pres">
      <dgm:prSet presAssocID="{3C120699-7C68-48B7-8CD9-B31742ACE2C5}" presName="node" presStyleLbl="node1" presStyleIdx="2" presStyleCnt="8">
        <dgm:presLayoutVars>
          <dgm:bulletEnabled val="1"/>
        </dgm:presLayoutVars>
      </dgm:prSet>
      <dgm:spPr/>
      <dgm:t>
        <a:bodyPr/>
        <a:lstStyle/>
        <a:p>
          <a:endParaRPr lang="en-US"/>
        </a:p>
      </dgm:t>
    </dgm:pt>
    <dgm:pt modelId="{E586B271-E9B8-4BAF-8360-711DA1083FF4}" type="pres">
      <dgm:prSet presAssocID="{0707170F-3FCF-4047-A2BF-B6630B89147D}" presName="sibTrans" presStyleCnt="0"/>
      <dgm:spPr/>
    </dgm:pt>
    <dgm:pt modelId="{B32EE72C-CCED-4BD4-9719-041EBC81C5E0}" type="pres">
      <dgm:prSet presAssocID="{54DE7A71-175D-4464-8793-FFF135E3600F}" presName="node" presStyleLbl="node1" presStyleIdx="3" presStyleCnt="8">
        <dgm:presLayoutVars>
          <dgm:bulletEnabled val="1"/>
        </dgm:presLayoutVars>
      </dgm:prSet>
      <dgm:spPr/>
      <dgm:t>
        <a:bodyPr/>
        <a:lstStyle/>
        <a:p>
          <a:endParaRPr lang="en-US"/>
        </a:p>
      </dgm:t>
    </dgm:pt>
    <dgm:pt modelId="{09C5DD63-B6FA-41AA-A0C3-587B91FDEAB5}" type="pres">
      <dgm:prSet presAssocID="{78B1454D-4B19-4BAB-BBCB-0A053A3D01C6}" presName="sibTrans" presStyleCnt="0"/>
      <dgm:spPr/>
    </dgm:pt>
    <dgm:pt modelId="{5CCE5714-5DB7-47C3-BB59-0385FFB3B78F}" type="pres">
      <dgm:prSet presAssocID="{C988CEC3-BF7D-4C90-803F-9473B0B55A53}" presName="node" presStyleLbl="node1" presStyleIdx="4" presStyleCnt="8">
        <dgm:presLayoutVars>
          <dgm:bulletEnabled val="1"/>
        </dgm:presLayoutVars>
      </dgm:prSet>
      <dgm:spPr/>
      <dgm:t>
        <a:bodyPr/>
        <a:lstStyle/>
        <a:p>
          <a:endParaRPr lang="en-US"/>
        </a:p>
      </dgm:t>
    </dgm:pt>
    <dgm:pt modelId="{BEB21A09-3AFB-4BA7-8D70-6D8D27EA6C36}" type="pres">
      <dgm:prSet presAssocID="{2E5D20A7-59F9-409C-B405-02E1A4A1963E}" presName="sibTrans" presStyleCnt="0"/>
      <dgm:spPr/>
    </dgm:pt>
    <dgm:pt modelId="{AC4144E7-88B7-4CC3-9321-D649BBC51556}" type="pres">
      <dgm:prSet presAssocID="{671533E8-9A0F-44C8-B408-BEE6CCB506F0}" presName="node" presStyleLbl="node1" presStyleIdx="5" presStyleCnt="8">
        <dgm:presLayoutVars>
          <dgm:bulletEnabled val="1"/>
        </dgm:presLayoutVars>
      </dgm:prSet>
      <dgm:spPr/>
      <dgm:t>
        <a:bodyPr/>
        <a:lstStyle/>
        <a:p>
          <a:endParaRPr lang="en-US"/>
        </a:p>
      </dgm:t>
    </dgm:pt>
    <dgm:pt modelId="{B95FFC29-EC02-4A88-A847-14E77C7E01D8}" type="pres">
      <dgm:prSet presAssocID="{B4B10465-8801-44FF-8B7A-0B222A3C7E94}" presName="sibTrans" presStyleCnt="0"/>
      <dgm:spPr/>
    </dgm:pt>
    <dgm:pt modelId="{3E284FF8-33A2-4E33-811F-1ED5B557B1B3}" type="pres">
      <dgm:prSet presAssocID="{8035EDE8-33E5-4E4A-BD0F-D5ACFA19F432}" presName="node" presStyleLbl="node1" presStyleIdx="6" presStyleCnt="8">
        <dgm:presLayoutVars>
          <dgm:bulletEnabled val="1"/>
        </dgm:presLayoutVars>
      </dgm:prSet>
      <dgm:spPr/>
      <dgm:t>
        <a:bodyPr/>
        <a:lstStyle/>
        <a:p>
          <a:endParaRPr lang="en-US"/>
        </a:p>
      </dgm:t>
    </dgm:pt>
    <dgm:pt modelId="{6F171D70-E887-4DAE-A568-5461CE6F3DB1}" type="pres">
      <dgm:prSet presAssocID="{470FDA64-9EDD-41E8-9B3B-BC8FCB9F1438}" presName="sibTrans" presStyleCnt="0"/>
      <dgm:spPr/>
    </dgm:pt>
    <dgm:pt modelId="{9BEB531E-FEA2-4FE9-BA7B-F56D85E6D88F}" type="pres">
      <dgm:prSet presAssocID="{862A76CF-EC1E-4199-BB51-E5B00A3C17A9}" presName="node" presStyleLbl="node1" presStyleIdx="7" presStyleCnt="8">
        <dgm:presLayoutVars>
          <dgm:bulletEnabled val="1"/>
        </dgm:presLayoutVars>
      </dgm:prSet>
      <dgm:spPr/>
      <dgm:t>
        <a:bodyPr/>
        <a:lstStyle/>
        <a:p>
          <a:endParaRPr lang="en-US"/>
        </a:p>
      </dgm:t>
    </dgm:pt>
  </dgm:ptLst>
  <dgm:cxnLst>
    <dgm:cxn modelId="{B9FB3F56-F4E8-4E98-8BEA-122CD111488F}" type="presOf" srcId="{58F5A07F-DEEA-4252-A69A-FF1ED00F80C6}" destId="{877509EC-3ACF-4597-84F3-50E157057B6C}" srcOrd="0" destOrd="0" presId="urn:microsoft.com/office/officeart/2005/8/layout/default"/>
    <dgm:cxn modelId="{4DC4A19D-6C65-4AA8-84FF-62453A558033}" srcId="{58F5A07F-DEEA-4252-A69A-FF1ED00F80C6}" destId="{54DE7A71-175D-4464-8793-FFF135E3600F}" srcOrd="3" destOrd="0" parTransId="{9D025D59-23A5-46C9-8586-647FF54C66DB}" sibTransId="{78B1454D-4B19-4BAB-BBCB-0A053A3D01C6}"/>
    <dgm:cxn modelId="{496DA9C0-5863-4BDD-868B-CE6D394F3049}" type="presOf" srcId="{5C5556F0-1E02-4C56-BEA2-2BAC16D2325C}" destId="{1FAF07D7-AE5B-4923-8648-77EC189CA80F}" srcOrd="0" destOrd="0" presId="urn:microsoft.com/office/officeart/2005/8/layout/default"/>
    <dgm:cxn modelId="{1B7118A4-CECE-482E-A971-E5E292E2AA9E}" srcId="{58F5A07F-DEEA-4252-A69A-FF1ED00F80C6}" destId="{5C5556F0-1E02-4C56-BEA2-2BAC16D2325C}" srcOrd="1" destOrd="0" parTransId="{644BA4E7-4042-4A25-9C9E-83DC097C623E}" sibTransId="{70F26C72-61DA-4BDB-BD34-3DB50579ADF0}"/>
    <dgm:cxn modelId="{DE52A46D-836A-4703-86B0-02FF0EC8D8BD}" type="presOf" srcId="{B6E09E45-2DF4-4777-8B87-5816FAE5F12B}" destId="{CED48840-E9B5-4C28-BBE3-760160337B98}" srcOrd="0" destOrd="0" presId="urn:microsoft.com/office/officeart/2005/8/layout/default"/>
    <dgm:cxn modelId="{3169CDDE-81A4-4F3B-9561-C93811F13E93}" type="presOf" srcId="{671533E8-9A0F-44C8-B408-BEE6CCB506F0}" destId="{AC4144E7-88B7-4CC3-9321-D649BBC51556}" srcOrd="0" destOrd="0" presId="urn:microsoft.com/office/officeart/2005/8/layout/default"/>
    <dgm:cxn modelId="{40B0182A-ACE5-4B95-97D2-599478310FA8}" type="presOf" srcId="{3C120699-7C68-48B7-8CD9-B31742ACE2C5}" destId="{DAEBBC23-E85B-470A-BC9E-814D0F88C750}" srcOrd="0" destOrd="0" presId="urn:microsoft.com/office/officeart/2005/8/layout/default"/>
    <dgm:cxn modelId="{A68125D6-8BA1-43FF-90BC-D60B1BF6759D}" srcId="{58F5A07F-DEEA-4252-A69A-FF1ED00F80C6}" destId="{671533E8-9A0F-44C8-B408-BEE6CCB506F0}" srcOrd="5" destOrd="0" parTransId="{FEF4FE2B-1F52-43A7-93CD-E6AA321DA464}" sibTransId="{B4B10465-8801-44FF-8B7A-0B222A3C7E94}"/>
    <dgm:cxn modelId="{2A9DCB06-C00A-4C79-8733-47F8A4743997}" srcId="{58F5A07F-DEEA-4252-A69A-FF1ED00F80C6}" destId="{B6E09E45-2DF4-4777-8B87-5816FAE5F12B}" srcOrd="0" destOrd="0" parTransId="{222695D9-174D-435C-8920-C6FA24542382}" sibTransId="{91F46C23-740E-4DFC-8C0B-E05A4D0006C4}"/>
    <dgm:cxn modelId="{6D02D84C-E77D-44F3-802B-D5A383BF5015}" srcId="{58F5A07F-DEEA-4252-A69A-FF1ED00F80C6}" destId="{C988CEC3-BF7D-4C90-803F-9473B0B55A53}" srcOrd="4" destOrd="0" parTransId="{CD73BB35-5240-4E04-9305-554F795E55FD}" sibTransId="{2E5D20A7-59F9-409C-B405-02E1A4A1963E}"/>
    <dgm:cxn modelId="{CC067EFF-8C90-4765-94A3-AC481F0F3080}" srcId="{58F5A07F-DEEA-4252-A69A-FF1ED00F80C6}" destId="{8035EDE8-33E5-4E4A-BD0F-D5ACFA19F432}" srcOrd="6" destOrd="0" parTransId="{C8DF286E-6C53-4EF3-8719-33FB97B72676}" sibTransId="{470FDA64-9EDD-41E8-9B3B-BC8FCB9F1438}"/>
    <dgm:cxn modelId="{773017BF-90E6-4CF2-AE7A-2320612E6F1F}" srcId="{58F5A07F-DEEA-4252-A69A-FF1ED00F80C6}" destId="{3C120699-7C68-48B7-8CD9-B31742ACE2C5}" srcOrd="2" destOrd="0" parTransId="{18273578-3464-4D49-8FE3-D070196BF9C8}" sibTransId="{0707170F-3FCF-4047-A2BF-B6630B89147D}"/>
    <dgm:cxn modelId="{58F6F0E6-F4EC-4919-B258-577D8E5C1352}" type="presOf" srcId="{C988CEC3-BF7D-4C90-803F-9473B0B55A53}" destId="{5CCE5714-5DB7-47C3-BB59-0385FFB3B78F}" srcOrd="0" destOrd="0" presId="urn:microsoft.com/office/officeart/2005/8/layout/default"/>
    <dgm:cxn modelId="{37CD9EB9-1FBC-4134-8CFB-035EC638BCC6}" type="presOf" srcId="{8035EDE8-33E5-4E4A-BD0F-D5ACFA19F432}" destId="{3E284FF8-33A2-4E33-811F-1ED5B557B1B3}" srcOrd="0" destOrd="0" presId="urn:microsoft.com/office/officeart/2005/8/layout/default"/>
    <dgm:cxn modelId="{A04C3125-0153-46B3-8368-2E36011B7C13}" srcId="{58F5A07F-DEEA-4252-A69A-FF1ED00F80C6}" destId="{862A76CF-EC1E-4199-BB51-E5B00A3C17A9}" srcOrd="7" destOrd="0" parTransId="{9342285E-1102-4DB9-851D-6EA0B51A8B9E}" sibTransId="{5A760AA5-0A55-4A8A-953C-F81A8DD9065E}"/>
    <dgm:cxn modelId="{A712DCF0-C553-42FD-9ADC-14E88BA2DD99}" type="presOf" srcId="{54DE7A71-175D-4464-8793-FFF135E3600F}" destId="{B32EE72C-CCED-4BD4-9719-041EBC81C5E0}" srcOrd="0" destOrd="0" presId="urn:microsoft.com/office/officeart/2005/8/layout/default"/>
    <dgm:cxn modelId="{EAFE98D5-E49C-44C8-921E-C68FBC52F2B2}" type="presOf" srcId="{862A76CF-EC1E-4199-BB51-E5B00A3C17A9}" destId="{9BEB531E-FEA2-4FE9-BA7B-F56D85E6D88F}" srcOrd="0" destOrd="0" presId="urn:microsoft.com/office/officeart/2005/8/layout/default"/>
    <dgm:cxn modelId="{97922BE6-4A87-411A-B333-C0E0AAA41260}" type="presParOf" srcId="{877509EC-3ACF-4597-84F3-50E157057B6C}" destId="{CED48840-E9B5-4C28-BBE3-760160337B98}" srcOrd="0" destOrd="0" presId="urn:microsoft.com/office/officeart/2005/8/layout/default"/>
    <dgm:cxn modelId="{A78F6578-88F7-4134-BCA1-47DB61EB7D63}" type="presParOf" srcId="{877509EC-3ACF-4597-84F3-50E157057B6C}" destId="{DD31C121-FD68-4903-A84C-A18E76F1846A}" srcOrd="1" destOrd="0" presId="urn:microsoft.com/office/officeart/2005/8/layout/default"/>
    <dgm:cxn modelId="{730B7D56-55A3-4AC8-961D-920C62B51F73}" type="presParOf" srcId="{877509EC-3ACF-4597-84F3-50E157057B6C}" destId="{1FAF07D7-AE5B-4923-8648-77EC189CA80F}" srcOrd="2" destOrd="0" presId="urn:microsoft.com/office/officeart/2005/8/layout/default"/>
    <dgm:cxn modelId="{5E09B52E-06B9-4E2A-A86F-7D072B949B64}" type="presParOf" srcId="{877509EC-3ACF-4597-84F3-50E157057B6C}" destId="{81EFA3B4-A591-4824-B005-8595E697B5B3}" srcOrd="3" destOrd="0" presId="urn:microsoft.com/office/officeart/2005/8/layout/default"/>
    <dgm:cxn modelId="{2B606EF9-3A26-49E6-A7B7-5099F1028847}" type="presParOf" srcId="{877509EC-3ACF-4597-84F3-50E157057B6C}" destId="{DAEBBC23-E85B-470A-BC9E-814D0F88C750}" srcOrd="4" destOrd="0" presId="urn:microsoft.com/office/officeart/2005/8/layout/default"/>
    <dgm:cxn modelId="{0E97A0BA-4558-4138-9FBC-80F5D321EA4A}" type="presParOf" srcId="{877509EC-3ACF-4597-84F3-50E157057B6C}" destId="{E586B271-E9B8-4BAF-8360-711DA1083FF4}" srcOrd="5" destOrd="0" presId="urn:microsoft.com/office/officeart/2005/8/layout/default"/>
    <dgm:cxn modelId="{31D4EED2-95B3-44D4-8822-161BD73618D9}" type="presParOf" srcId="{877509EC-3ACF-4597-84F3-50E157057B6C}" destId="{B32EE72C-CCED-4BD4-9719-041EBC81C5E0}" srcOrd="6" destOrd="0" presId="urn:microsoft.com/office/officeart/2005/8/layout/default"/>
    <dgm:cxn modelId="{DC49148F-0436-46CB-8892-372D68103E84}" type="presParOf" srcId="{877509EC-3ACF-4597-84F3-50E157057B6C}" destId="{09C5DD63-B6FA-41AA-A0C3-587B91FDEAB5}" srcOrd="7" destOrd="0" presId="urn:microsoft.com/office/officeart/2005/8/layout/default"/>
    <dgm:cxn modelId="{058B1305-5FBD-4ECD-908F-4E41FC129521}" type="presParOf" srcId="{877509EC-3ACF-4597-84F3-50E157057B6C}" destId="{5CCE5714-5DB7-47C3-BB59-0385FFB3B78F}" srcOrd="8" destOrd="0" presId="urn:microsoft.com/office/officeart/2005/8/layout/default"/>
    <dgm:cxn modelId="{E821E857-14F3-45A9-8034-99634E2039E9}" type="presParOf" srcId="{877509EC-3ACF-4597-84F3-50E157057B6C}" destId="{BEB21A09-3AFB-4BA7-8D70-6D8D27EA6C36}" srcOrd="9" destOrd="0" presId="urn:microsoft.com/office/officeart/2005/8/layout/default"/>
    <dgm:cxn modelId="{936E3D18-5293-42B2-BBBB-84C9ADF17FEE}" type="presParOf" srcId="{877509EC-3ACF-4597-84F3-50E157057B6C}" destId="{AC4144E7-88B7-4CC3-9321-D649BBC51556}" srcOrd="10" destOrd="0" presId="urn:microsoft.com/office/officeart/2005/8/layout/default"/>
    <dgm:cxn modelId="{4A9774A7-2E36-4BF2-AF14-7C4FD5563C21}" type="presParOf" srcId="{877509EC-3ACF-4597-84F3-50E157057B6C}" destId="{B95FFC29-EC02-4A88-A847-14E77C7E01D8}" srcOrd="11" destOrd="0" presId="urn:microsoft.com/office/officeart/2005/8/layout/default"/>
    <dgm:cxn modelId="{0C7F2DC4-6D37-4E9B-A418-A7CC4C9BD8D4}" type="presParOf" srcId="{877509EC-3ACF-4597-84F3-50E157057B6C}" destId="{3E284FF8-33A2-4E33-811F-1ED5B557B1B3}" srcOrd="12" destOrd="0" presId="urn:microsoft.com/office/officeart/2005/8/layout/default"/>
    <dgm:cxn modelId="{FF5380E2-66F8-4466-8BD3-B32AC9D178E3}" type="presParOf" srcId="{877509EC-3ACF-4597-84F3-50E157057B6C}" destId="{6F171D70-E887-4DAE-A568-5461CE6F3DB1}" srcOrd="13" destOrd="0" presId="urn:microsoft.com/office/officeart/2005/8/layout/default"/>
    <dgm:cxn modelId="{B3FBBC2A-A2C9-41CF-B2E4-B42C993531DC}" type="presParOf" srcId="{877509EC-3ACF-4597-84F3-50E157057B6C}" destId="{9BEB531E-FEA2-4FE9-BA7B-F56D85E6D88F}" srcOrd="1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DB360B9-7164-408A-B545-EE53F1CA700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43345C00-AFD2-4F04-9501-2E51BC4A68EF}">
      <dgm:prSet/>
      <dgm:spPr/>
      <dgm:t>
        <a:bodyPr/>
        <a:lstStyle/>
        <a:p>
          <a:pPr rtl="0"/>
          <a:r>
            <a:rPr lang="en-US" smtClean="0"/>
            <a:t>It’s Innate: you already have it within you. </a:t>
          </a:r>
          <a:endParaRPr lang="en-US"/>
        </a:p>
      </dgm:t>
    </dgm:pt>
    <dgm:pt modelId="{5B279763-A35E-46EF-8214-0EE811413648}" type="parTrans" cxnId="{DCC55011-7DF6-4710-A805-ACCF60E68082}">
      <dgm:prSet/>
      <dgm:spPr/>
      <dgm:t>
        <a:bodyPr/>
        <a:lstStyle/>
        <a:p>
          <a:endParaRPr lang="en-US"/>
        </a:p>
      </dgm:t>
    </dgm:pt>
    <dgm:pt modelId="{6AC23776-70D0-4FA4-B910-8DE234736F90}" type="sibTrans" cxnId="{DCC55011-7DF6-4710-A805-ACCF60E68082}">
      <dgm:prSet/>
      <dgm:spPr/>
      <dgm:t>
        <a:bodyPr/>
        <a:lstStyle/>
        <a:p>
          <a:endParaRPr lang="en-US"/>
        </a:p>
      </dgm:t>
    </dgm:pt>
    <dgm:pt modelId="{49678A19-7CC2-4AAD-BC67-C39529EE16EF}">
      <dgm:prSet/>
      <dgm:spPr/>
      <dgm:t>
        <a:bodyPr/>
        <a:lstStyle/>
        <a:p>
          <a:pPr rtl="0"/>
          <a:r>
            <a:rPr lang="en-US" smtClean="0"/>
            <a:t>It’s Free!</a:t>
          </a:r>
          <a:endParaRPr lang="en-US"/>
        </a:p>
      </dgm:t>
    </dgm:pt>
    <dgm:pt modelId="{6EE34B16-FB4F-4289-B94F-BF9667C3110B}" type="parTrans" cxnId="{98EA4AFE-53BF-48E2-B4F1-D93ED71826EE}">
      <dgm:prSet/>
      <dgm:spPr/>
      <dgm:t>
        <a:bodyPr/>
        <a:lstStyle/>
        <a:p>
          <a:endParaRPr lang="en-US"/>
        </a:p>
      </dgm:t>
    </dgm:pt>
    <dgm:pt modelId="{258050EB-7AAC-4E67-87A8-6EB57F587337}" type="sibTrans" cxnId="{98EA4AFE-53BF-48E2-B4F1-D93ED71826EE}">
      <dgm:prSet/>
      <dgm:spPr/>
      <dgm:t>
        <a:bodyPr/>
        <a:lstStyle/>
        <a:p>
          <a:endParaRPr lang="en-US"/>
        </a:p>
      </dgm:t>
    </dgm:pt>
    <dgm:pt modelId="{1F681D46-229A-4EB4-AD94-B05299B6949E}">
      <dgm:prSet/>
      <dgm:spPr/>
      <dgm:t>
        <a:bodyPr/>
        <a:lstStyle/>
        <a:p>
          <a:pPr rtl="0"/>
          <a:r>
            <a:rPr lang="en-US" smtClean="0"/>
            <a:t>It’s </a:t>
          </a:r>
          <a:r>
            <a:rPr lang="en-US" u="sng" smtClean="0"/>
            <a:t>always</a:t>
          </a:r>
          <a:r>
            <a:rPr lang="en-US" smtClean="0"/>
            <a:t> accessible</a:t>
          </a:r>
          <a:endParaRPr lang="en-US"/>
        </a:p>
      </dgm:t>
    </dgm:pt>
    <dgm:pt modelId="{016552F8-859B-4ACE-8347-B0A058F36D16}" type="parTrans" cxnId="{E3496146-523B-41CB-A02E-F2102EBFEFDC}">
      <dgm:prSet/>
      <dgm:spPr/>
      <dgm:t>
        <a:bodyPr/>
        <a:lstStyle/>
        <a:p>
          <a:endParaRPr lang="en-US"/>
        </a:p>
      </dgm:t>
    </dgm:pt>
    <dgm:pt modelId="{91C193FD-B7CC-4F22-8FF3-F1186A3BDA03}" type="sibTrans" cxnId="{E3496146-523B-41CB-A02E-F2102EBFEFDC}">
      <dgm:prSet/>
      <dgm:spPr/>
      <dgm:t>
        <a:bodyPr/>
        <a:lstStyle/>
        <a:p>
          <a:endParaRPr lang="en-US"/>
        </a:p>
      </dgm:t>
    </dgm:pt>
    <dgm:pt modelId="{23033D7F-EA77-4E00-AF2C-FAE85CDAB9D1}">
      <dgm:prSet/>
      <dgm:spPr/>
      <dgm:t>
        <a:bodyPr/>
        <a:lstStyle/>
        <a:p>
          <a:pPr rtl="0"/>
          <a:r>
            <a:rPr lang="en-US" smtClean="0"/>
            <a:t>It’s Simple (but not always easy)</a:t>
          </a:r>
          <a:endParaRPr lang="en-US"/>
        </a:p>
      </dgm:t>
    </dgm:pt>
    <dgm:pt modelId="{A02A59E3-5041-4C2A-83B0-4271529B6A0F}" type="parTrans" cxnId="{16F3D53C-4461-4524-98A6-107DE8638B3D}">
      <dgm:prSet/>
      <dgm:spPr/>
      <dgm:t>
        <a:bodyPr/>
        <a:lstStyle/>
        <a:p>
          <a:endParaRPr lang="en-US"/>
        </a:p>
      </dgm:t>
    </dgm:pt>
    <dgm:pt modelId="{3ABDF52D-FD9A-42CA-82C9-16176E608574}" type="sibTrans" cxnId="{16F3D53C-4461-4524-98A6-107DE8638B3D}">
      <dgm:prSet/>
      <dgm:spPr/>
      <dgm:t>
        <a:bodyPr/>
        <a:lstStyle/>
        <a:p>
          <a:endParaRPr lang="en-US"/>
        </a:p>
      </dgm:t>
    </dgm:pt>
    <dgm:pt modelId="{9AB01F2A-6FB1-4075-ACB1-9CB4D988868E}">
      <dgm:prSet/>
      <dgm:spPr/>
      <dgm:t>
        <a:bodyPr/>
        <a:lstStyle/>
        <a:p>
          <a:pPr rtl="0"/>
          <a:r>
            <a:rPr lang="en-CA" smtClean="0"/>
            <a:t>Through mindfulness, you discover how to live in the present moment rather than worrying about the past or being concerned about the future. </a:t>
          </a:r>
          <a:endParaRPr lang="en-US"/>
        </a:p>
      </dgm:t>
    </dgm:pt>
    <dgm:pt modelId="{253FDDC6-E282-465B-8A07-3D48B81B67C4}" type="parTrans" cxnId="{F1CEFCDE-6195-4E3B-971C-8ACB3686FDCF}">
      <dgm:prSet/>
      <dgm:spPr/>
      <dgm:t>
        <a:bodyPr/>
        <a:lstStyle/>
        <a:p>
          <a:endParaRPr lang="en-US"/>
        </a:p>
      </dgm:t>
    </dgm:pt>
    <dgm:pt modelId="{496C12F9-B639-4BA8-8071-09B5C894BD77}" type="sibTrans" cxnId="{F1CEFCDE-6195-4E3B-971C-8ACB3686FDCF}">
      <dgm:prSet/>
      <dgm:spPr/>
      <dgm:t>
        <a:bodyPr/>
        <a:lstStyle/>
        <a:p>
          <a:endParaRPr lang="en-US"/>
        </a:p>
      </dgm:t>
    </dgm:pt>
    <dgm:pt modelId="{36865E70-5006-492B-BF62-7CD44FD79F2C}" type="pres">
      <dgm:prSet presAssocID="{1DB360B9-7164-408A-B545-EE53F1CA7009}" presName="linear" presStyleCnt="0">
        <dgm:presLayoutVars>
          <dgm:animLvl val="lvl"/>
          <dgm:resizeHandles val="exact"/>
        </dgm:presLayoutVars>
      </dgm:prSet>
      <dgm:spPr/>
    </dgm:pt>
    <dgm:pt modelId="{2F4EEF03-BF80-4289-A7B2-101033D5C06E}" type="pres">
      <dgm:prSet presAssocID="{43345C00-AFD2-4F04-9501-2E51BC4A68EF}" presName="parentText" presStyleLbl="node1" presStyleIdx="0" presStyleCnt="5">
        <dgm:presLayoutVars>
          <dgm:chMax val="0"/>
          <dgm:bulletEnabled val="1"/>
        </dgm:presLayoutVars>
      </dgm:prSet>
      <dgm:spPr/>
    </dgm:pt>
    <dgm:pt modelId="{B0C5CC3E-C862-4B6F-AECF-D307E1672D75}" type="pres">
      <dgm:prSet presAssocID="{6AC23776-70D0-4FA4-B910-8DE234736F90}" presName="spacer" presStyleCnt="0"/>
      <dgm:spPr/>
    </dgm:pt>
    <dgm:pt modelId="{704B1CF1-FF96-4C90-A3B5-638F4C4379C9}" type="pres">
      <dgm:prSet presAssocID="{49678A19-7CC2-4AAD-BC67-C39529EE16EF}" presName="parentText" presStyleLbl="node1" presStyleIdx="1" presStyleCnt="5">
        <dgm:presLayoutVars>
          <dgm:chMax val="0"/>
          <dgm:bulletEnabled val="1"/>
        </dgm:presLayoutVars>
      </dgm:prSet>
      <dgm:spPr/>
    </dgm:pt>
    <dgm:pt modelId="{F6782D8C-AC8B-4493-AED5-12FEC3D29A49}" type="pres">
      <dgm:prSet presAssocID="{258050EB-7AAC-4E67-87A8-6EB57F587337}" presName="spacer" presStyleCnt="0"/>
      <dgm:spPr/>
    </dgm:pt>
    <dgm:pt modelId="{AED17AA9-A677-4856-AE9F-69095D91222D}" type="pres">
      <dgm:prSet presAssocID="{1F681D46-229A-4EB4-AD94-B05299B6949E}" presName="parentText" presStyleLbl="node1" presStyleIdx="2" presStyleCnt="5">
        <dgm:presLayoutVars>
          <dgm:chMax val="0"/>
          <dgm:bulletEnabled val="1"/>
        </dgm:presLayoutVars>
      </dgm:prSet>
      <dgm:spPr/>
    </dgm:pt>
    <dgm:pt modelId="{3EFD24A7-0877-4E57-A303-52AE97911ECF}" type="pres">
      <dgm:prSet presAssocID="{91C193FD-B7CC-4F22-8FF3-F1186A3BDA03}" presName="spacer" presStyleCnt="0"/>
      <dgm:spPr/>
    </dgm:pt>
    <dgm:pt modelId="{60650EFB-47C4-4CCC-9EF4-B0AD360A2F2B}" type="pres">
      <dgm:prSet presAssocID="{23033D7F-EA77-4E00-AF2C-FAE85CDAB9D1}" presName="parentText" presStyleLbl="node1" presStyleIdx="3" presStyleCnt="5">
        <dgm:presLayoutVars>
          <dgm:chMax val="0"/>
          <dgm:bulletEnabled val="1"/>
        </dgm:presLayoutVars>
      </dgm:prSet>
      <dgm:spPr/>
    </dgm:pt>
    <dgm:pt modelId="{71593413-6375-45E1-B825-6F21951599B0}" type="pres">
      <dgm:prSet presAssocID="{3ABDF52D-FD9A-42CA-82C9-16176E608574}" presName="spacer" presStyleCnt="0"/>
      <dgm:spPr/>
    </dgm:pt>
    <dgm:pt modelId="{9DCE0A01-60CE-466A-90F5-FDFB2873C226}" type="pres">
      <dgm:prSet presAssocID="{9AB01F2A-6FB1-4075-ACB1-9CB4D988868E}" presName="parentText" presStyleLbl="node1" presStyleIdx="4" presStyleCnt="5">
        <dgm:presLayoutVars>
          <dgm:chMax val="0"/>
          <dgm:bulletEnabled val="1"/>
        </dgm:presLayoutVars>
      </dgm:prSet>
      <dgm:spPr/>
    </dgm:pt>
  </dgm:ptLst>
  <dgm:cxnLst>
    <dgm:cxn modelId="{16F3D53C-4461-4524-98A6-107DE8638B3D}" srcId="{1DB360B9-7164-408A-B545-EE53F1CA7009}" destId="{23033D7F-EA77-4E00-AF2C-FAE85CDAB9D1}" srcOrd="3" destOrd="0" parTransId="{A02A59E3-5041-4C2A-83B0-4271529B6A0F}" sibTransId="{3ABDF52D-FD9A-42CA-82C9-16176E608574}"/>
    <dgm:cxn modelId="{004FCF64-52FA-4E27-8EFC-207FCDA3FB9E}" type="presOf" srcId="{23033D7F-EA77-4E00-AF2C-FAE85CDAB9D1}" destId="{60650EFB-47C4-4CCC-9EF4-B0AD360A2F2B}" srcOrd="0" destOrd="0" presId="urn:microsoft.com/office/officeart/2005/8/layout/vList2"/>
    <dgm:cxn modelId="{9E192EE2-09A9-4752-A827-0636E1E298C4}" type="presOf" srcId="{49678A19-7CC2-4AAD-BC67-C39529EE16EF}" destId="{704B1CF1-FF96-4C90-A3B5-638F4C4379C9}" srcOrd="0" destOrd="0" presId="urn:microsoft.com/office/officeart/2005/8/layout/vList2"/>
    <dgm:cxn modelId="{DCC55011-7DF6-4710-A805-ACCF60E68082}" srcId="{1DB360B9-7164-408A-B545-EE53F1CA7009}" destId="{43345C00-AFD2-4F04-9501-2E51BC4A68EF}" srcOrd="0" destOrd="0" parTransId="{5B279763-A35E-46EF-8214-0EE811413648}" sibTransId="{6AC23776-70D0-4FA4-B910-8DE234736F90}"/>
    <dgm:cxn modelId="{D3570A52-8AF3-48C7-B0F2-FC0C82885019}" type="presOf" srcId="{43345C00-AFD2-4F04-9501-2E51BC4A68EF}" destId="{2F4EEF03-BF80-4289-A7B2-101033D5C06E}" srcOrd="0" destOrd="0" presId="urn:microsoft.com/office/officeart/2005/8/layout/vList2"/>
    <dgm:cxn modelId="{E3496146-523B-41CB-A02E-F2102EBFEFDC}" srcId="{1DB360B9-7164-408A-B545-EE53F1CA7009}" destId="{1F681D46-229A-4EB4-AD94-B05299B6949E}" srcOrd="2" destOrd="0" parTransId="{016552F8-859B-4ACE-8347-B0A058F36D16}" sibTransId="{91C193FD-B7CC-4F22-8FF3-F1186A3BDA03}"/>
    <dgm:cxn modelId="{7EBE3325-5174-4D82-88F1-37CAF641BB6F}" type="presOf" srcId="{1DB360B9-7164-408A-B545-EE53F1CA7009}" destId="{36865E70-5006-492B-BF62-7CD44FD79F2C}" srcOrd="0" destOrd="0" presId="urn:microsoft.com/office/officeart/2005/8/layout/vList2"/>
    <dgm:cxn modelId="{F1CEFCDE-6195-4E3B-971C-8ACB3686FDCF}" srcId="{1DB360B9-7164-408A-B545-EE53F1CA7009}" destId="{9AB01F2A-6FB1-4075-ACB1-9CB4D988868E}" srcOrd="4" destOrd="0" parTransId="{253FDDC6-E282-465B-8A07-3D48B81B67C4}" sibTransId="{496C12F9-B639-4BA8-8071-09B5C894BD77}"/>
    <dgm:cxn modelId="{CEDD087D-D08E-4921-824E-8C406A82CBA4}" type="presOf" srcId="{9AB01F2A-6FB1-4075-ACB1-9CB4D988868E}" destId="{9DCE0A01-60CE-466A-90F5-FDFB2873C226}" srcOrd="0" destOrd="0" presId="urn:microsoft.com/office/officeart/2005/8/layout/vList2"/>
    <dgm:cxn modelId="{A6BC4899-0B43-4DEE-BD47-BC83C30BB73D}" type="presOf" srcId="{1F681D46-229A-4EB4-AD94-B05299B6949E}" destId="{AED17AA9-A677-4856-AE9F-69095D91222D}" srcOrd="0" destOrd="0" presId="urn:microsoft.com/office/officeart/2005/8/layout/vList2"/>
    <dgm:cxn modelId="{98EA4AFE-53BF-48E2-B4F1-D93ED71826EE}" srcId="{1DB360B9-7164-408A-B545-EE53F1CA7009}" destId="{49678A19-7CC2-4AAD-BC67-C39529EE16EF}" srcOrd="1" destOrd="0" parTransId="{6EE34B16-FB4F-4289-B94F-BF9667C3110B}" sibTransId="{258050EB-7AAC-4E67-87A8-6EB57F587337}"/>
    <dgm:cxn modelId="{57A2446B-BD46-41EB-AF8B-7CA46194F44D}" type="presParOf" srcId="{36865E70-5006-492B-BF62-7CD44FD79F2C}" destId="{2F4EEF03-BF80-4289-A7B2-101033D5C06E}" srcOrd="0" destOrd="0" presId="urn:microsoft.com/office/officeart/2005/8/layout/vList2"/>
    <dgm:cxn modelId="{8A177386-6723-4957-BA9B-4D4B31797519}" type="presParOf" srcId="{36865E70-5006-492B-BF62-7CD44FD79F2C}" destId="{B0C5CC3E-C862-4B6F-AECF-D307E1672D75}" srcOrd="1" destOrd="0" presId="urn:microsoft.com/office/officeart/2005/8/layout/vList2"/>
    <dgm:cxn modelId="{6598A203-C12C-47CF-AB0B-6726813154CF}" type="presParOf" srcId="{36865E70-5006-492B-BF62-7CD44FD79F2C}" destId="{704B1CF1-FF96-4C90-A3B5-638F4C4379C9}" srcOrd="2" destOrd="0" presId="urn:microsoft.com/office/officeart/2005/8/layout/vList2"/>
    <dgm:cxn modelId="{08E36125-0C5B-4F1C-8CD2-14FC4679E534}" type="presParOf" srcId="{36865E70-5006-492B-BF62-7CD44FD79F2C}" destId="{F6782D8C-AC8B-4493-AED5-12FEC3D29A49}" srcOrd="3" destOrd="0" presId="urn:microsoft.com/office/officeart/2005/8/layout/vList2"/>
    <dgm:cxn modelId="{B96F1CC7-86A2-4FC7-80C8-E00B8BC1E01D}" type="presParOf" srcId="{36865E70-5006-492B-BF62-7CD44FD79F2C}" destId="{AED17AA9-A677-4856-AE9F-69095D91222D}" srcOrd="4" destOrd="0" presId="urn:microsoft.com/office/officeart/2005/8/layout/vList2"/>
    <dgm:cxn modelId="{6525AE90-5600-4A13-A66C-260CF8E5403B}" type="presParOf" srcId="{36865E70-5006-492B-BF62-7CD44FD79F2C}" destId="{3EFD24A7-0877-4E57-A303-52AE97911ECF}" srcOrd="5" destOrd="0" presId="urn:microsoft.com/office/officeart/2005/8/layout/vList2"/>
    <dgm:cxn modelId="{33E79B91-B265-4E99-BA68-ED6BB5BD659F}" type="presParOf" srcId="{36865E70-5006-492B-BF62-7CD44FD79F2C}" destId="{60650EFB-47C4-4CCC-9EF4-B0AD360A2F2B}" srcOrd="6" destOrd="0" presId="urn:microsoft.com/office/officeart/2005/8/layout/vList2"/>
    <dgm:cxn modelId="{F92F36ED-7961-4B55-82C0-9A77029E22EA}" type="presParOf" srcId="{36865E70-5006-492B-BF62-7CD44FD79F2C}" destId="{71593413-6375-45E1-B825-6F21951599B0}" srcOrd="7" destOrd="0" presId="urn:microsoft.com/office/officeart/2005/8/layout/vList2"/>
    <dgm:cxn modelId="{6A5ADBE1-1EA8-4FF4-B516-32E263045331}" type="presParOf" srcId="{36865E70-5006-492B-BF62-7CD44FD79F2C}" destId="{9DCE0A01-60CE-466A-90F5-FDFB2873C226}"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83A573D-204A-4581-AEB8-D88AA4B00E5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1738B761-FA50-4A5C-82D2-281604C74E3F}">
      <dgm:prSet/>
      <dgm:spPr/>
      <dgm:t>
        <a:bodyPr/>
        <a:lstStyle/>
        <a:p>
          <a:pPr rtl="0"/>
          <a:r>
            <a:rPr lang="en-US" smtClean="0"/>
            <a:t>Attention</a:t>
          </a:r>
          <a:endParaRPr lang="en-US"/>
        </a:p>
      </dgm:t>
    </dgm:pt>
    <dgm:pt modelId="{61A6F625-39F6-4669-9CB4-9BD1AC7276D6}" type="parTrans" cxnId="{BE11A356-7123-47F8-AFD1-9C6962445BF9}">
      <dgm:prSet/>
      <dgm:spPr/>
      <dgm:t>
        <a:bodyPr/>
        <a:lstStyle/>
        <a:p>
          <a:endParaRPr lang="en-US"/>
        </a:p>
      </dgm:t>
    </dgm:pt>
    <dgm:pt modelId="{64D475F6-3FDB-4964-943C-41F228211E0E}" type="sibTrans" cxnId="{BE11A356-7123-47F8-AFD1-9C6962445BF9}">
      <dgm:prSet/>
      <dgm:spPr/>
      <dgm:t>
        <a:bodyPr/>
        <a:lstStyle/>
        <a:p>
          <a:endParaRPr lang="en-US"/>
        </a:p>
      </dgm:t>
    </dgm:pt>
    <dgm:pt modelId="{282BA76D-97CA-4235-9AB5-A18924C4FA5B}">
      <dgm:prSet/>
      <dgm:spPr/>
      <dgm:t>
        <a:bodyPr/>
        <a:lstStyle/>
        <a:p>
          <a:pPr rtl="0"/>
          <a:r>
            <a:rPr lang="en-US" smtClean="0"/>
            <a:t>Listening, watching, or considering what naturally exists (directing and sustaining attention: breathe, object, emotion…)</a:t>
          </a:r>
          <a:endParaRPr lang="en-US"/>
        </a:p>
      </dgm:t>
    </dgm:pt>
    <dgm:pt modelId="{CE6FF008-69EC-4E4A-80E0-687FD881495D}" type="parTrans" cxnId="{D2A77F34-9C1B-4452-8D77-2FEAAFC9E8D6}">
      <dgm:prSet/>
      <dgm:spPr/>
      <dgm:t>
        <a:bodyPr/>
        <a:lstStyle/>
        <a:p>
          <a:endParaRPr lang="en-US"/>
        </a:p>
      </dgm:t>
    </dgm:pt>
    <dgm:pt modelId="{3A289A4B-E73D-4687-BD7E-65A509FB9808}" type="sibTrans" cxnId="{D2A77F34-9C1B-4452-8D77-2FEAAFC9E8D6}">
      <dgm:prSet/>
      <dgm:spPr/>
      <dgm:t>
        <a:bodyPr/>
        <a:lstStyle/>
        <a:p>
          <a:endParaRPr lang="en-US"/>
        </a:p>
      </dgm:t>
    </dgm:pt>
    <dgm:pt modelId="{3EDF0F4C-A925-44E3-9055-F4B0629E3F10}">
      <dgm:prSet/>
      <dgm:spPr/>
      <dgm:t>
        <a:bodyPr/>
        <a:lstStyle/>
        <a:p>
          <a:pPr rtl="0"/>
          <a:r>
            <a:rPr lang="en-US" smtClean="0"/>
            <a:t>Intention</a:t>
          </a:r>
          <a:endParaRPr lang="en-US"/>
        </a:p>
      </dgm:t>
    </dgm:pt>
    <dgm:pt modelId="{5CC1AD70-C381-4060-A469-8CA43B0E3C33}" type="parTrans" cxnId="{96FF02CC-BC85-4EC0-8BE5-866A1235981D}">
      <dgm:prSet/>
      <dgm:spPr/>
      <dgm:t>
        <a:bodyPr/>
        <a:lstStyle/>
        <a:p>
          <a:endParaRPr lang="en-US"/>
        </a:p>
      </dgm:t>
    </dgm:pt>
    <dgm:pt modelId="{A5E8684E-D67D-4CE2-866F-653ED2F9B5A7}" type="sibTrans" cxnId="{96FF02CC-BC85-4EC0-8BE5-866A1235981D}">
      <dgm:prSet/>
      <dgm:spPr/>
      <dgm:t>
        <a:bodyPr/>
        <a:lstStyle/>
        <a:p>
          <a:endParaRPr lang="en-US"/>
        </a:p>
      </dgm:t>
    </dgm:pt>
    <dgm:pt modelId="{77391808-61CD-47BF-A7C3-A6BFFFBC3267}">
      <dgm:prSet/>
      <dgm:spPr/>
      <dgm:t>
        <a:bodyPr/>
        <a:lstStyle/>
        <a:p>
          <a:pPr rtl="0"/>
          <a:r>
            <a:rPr lang="en-US" smtClean="0"/>
            <a:t>Purposefully increasing awareness of experience</a:t>
          </a:r>
          <a:endParaRPr lang="en-US"/>
        </a:p>
      </dgm:t>
    </dgm:pt>
    <dgm:pt modelId="{8B453967-D130-4276-87D9-B85051A07333}" type="parTrans" cxnId="{7EA8F49D-A35D-461D-8323-25AEDAF819C3}">
      <dgm:prSet/>
      <dgm:spPr/>
      <dgm:t>
        <a:bodyPr/>
        <a:lstStyle/>
        <a:p>
          <a:endParaRPr lang="en-US"/>
        </a:p>
      </dgm:t>
    </dgm:pt>
    <dgm:pt modelId="{A6CE761B-3658-410D-8BA3-5217C13C72AD}" type="sibTrans" cxnId="{7EA8F49D-A35D-461D-8323-25AEDAF819C3}">
      <dgm:prSet/>
      <dgm:spPr/>
      <dgm:t>
        <a:bodyPr/>
        <a:lstStyle/>
        <a:p>
          <a:endParaRPr lang="en-US"/>
        </a:p>
      </dgm:t>
    </dgm:pt>
    <dgm:pt modelId="{EF5196FD-C4B7-4033-9DB9-7E26FFD8F529}">
      <dgm:prSet/>
      <dgm:spPr/>
      <dgm:t>
        <a:bodyPr/>
        <a:lstStyle/>
        <a:p>
          <a:pPr rtl="0"/>
          <a:r>
            <a:rPr lang="en-US" smtClean="0"/>
            <a:t>Presence</a:t>
          </a:r>
          <a:endParaRPr lang="en-US"/>
        </a:p>
      </dgm:t>
    </dgm:pt>
    <dgm:pt modelId="{42D598A4-16FA-4941-B4E2-152BBC9A87DE}" type="parTrans" cxnId="{5CDFC4BC-770F-459B-84A6-B754AF6CEA10}">
      <dgm:prSet/>
      <dgm:spPr/>
      <dgm:t>
        <a:bodyPr/>
        <a:lstStyle/>
        <a:p>
          <a:endParaRPr lang="en-US"/>
        </a:p>
      </dgm:t>
    </dgm:pt>
    <dgm:pt modelId="{8816B94E-6A60-4130-BC32-917E326AA268}" type="sibTrans" cxnId="{5CDFC4BC-770F-459B-84A6-B754AF6CEA10}">
      <dgm:prSet/>
      <dgm:spPr/>
      <dgm:t>
        <a:bodyPr/>
        <a:lstStyle/>
        <a:p>
          <a:endParaRPr lang="en-US"/>
        </a:p>
      </dgm:t>
    </dgm:pt>
    <dgm:pt modelId="{502AC774-FFD1-4AFA-B7CB-B16C89842C49}">
      <dgm:prSet/>
      <dgm:spPr/>
      <dgm:t>
        <a:bodyPr/>
        <a:lstStyle/>
        <a:p>
          <a:pPr rtl="0"/>
          <a:r>
            <a:rPr lang="en-US" smtClean="0"/>
            <a:t>Being in the moment, here and now</a:t>
          </a:r>
          <a:endParaRPr lang="en-US"/>
        </a:p>
      </dgm:t>
    </dgm:pt>
    <dgm:pt modelId="{20DC5B59-7172-43BB-8709-E62824BB4F36}" type="parTrans" cxnId="{55F9519C-895C-4D78-911D-4A9380987779}">
      <dgm:prSet/>
      <dgm:spPr/>
      <dgm:t>
        <a:bodyPr/>
        <a:lstStyle/>
        <a:p>
          <a:endParaRPr lang="en-US"/>
        </a:p>
      </dgm:t>
    </dgm:pt>
    <dgm:pt modelId="{0F12D64E-2A19-460B-8809-B4612CFF2240}" type="sibTrans" cxnId="{55F9519C-895C-4D78-911D-4A9380987779}">
      <dgm:prSet/>
      <dgm:spPr/>
      <dgm:t>
        <a:bodyPr/>
        <a:lstStyle/>
        <a:p>
          <a:endParaRPr lang="en-US"/>
        </a:p>
      </dgm:t>
    </dgm:pt>
    <dgm:pt modelId="{A94796CB-B225-4240-82B3-E436D7785A06}">
      <dgm:prSet/>
      <dgm:spPr/>
      <dgm:t>
        <a:bodyPr/>
        <a:lstStyle/>
        <a:p>
          <a:pPr rtl="0"/>
          <a:r>
            <a:rPr lang="en-US" smtClean="0"/>
            <a:t>Openness</a:t>
          </a:r>
          <a:endParaRPr lang="en-US"/>
        </a:p>
      </dgm:t>
    </dgm:pt>
    <dgm:pt modelId="{FE8C64F2-F2DC-42D6-9033-5787D8E4C90E}" type="parTrans" cxnId="{6337A524-7D23-4034-99C4-142B935AA7E9}">
      <dgm:prSet/>
      <dgm:spPr/>
      <dgm:t>
        <a:bodyPr/>
        <a:lstStyle/>
        <a:p>
          <a:endParaRPr lang="en-US"/>
        </a:p>
      </dgm:t>
    </dgm:pt>
    <dgm:pt modelId="{130DBF4A-4F62-48C4-81B1-E93ADB8BEA07}" type="sibTrans" cxnId="{6337A524-7D23-4034-99C4-142B935AA7E9}">
      <dgm:prSet/>
      <dgm:spPr/>
      <dgm:t>
        <a:bodyPr/>
        <a:lstStyle/>
        <a:p>
          <a:endParaRPr lang="en-US"/>
        </a:p>
      </dgm:t>
    </dgm:pt>
    <dgm:pt modelId="{BC86F964-860B-456D-8F92-106B2D5401DC}">
      <dgm:prSet/>
      <dgm:spPr/>
      <dgm:t>
        <a:bodyPr/>
        <a:lstStyle/>
        <a:p>
          <a:pPr rtl="0"/>
          <a:r>
            <a:rPr lang="en-US" smtClean="0"/>
            <a:t>Being curious, objective and non-judgmental about the experience</a:t>
          </a:r>
          <a:endParaRPr lang="en-US"/>
        </a:p>
      </dgm:t>
    </dgm:pt>
    <dgm:pt modelId="{751E3D87-C06A-4CF3-B8E9-E0198F620CE3}" type="parTrans" cxnId="{7EE3B415-62E6-4651-A9CC-FF0F4F135E91}">
      <dgm:prSet/>
      <dgm:spPr/>
      <dgm:t>
        <a:bodyPr/>
        <a:lstStyle/>
        <a:p>
          <a:endParaRPr lang="en-US"/>
        </a:p>
      </dgm:t>
    </dgm:pt>
    <dgm:pt modelId="{B3D6B3BE-46CE-4881-B4F3-DAF68F46A717}" type="sibTrans" cxnId="{7EE3B415-62E6-4651-A9CC-FF0F4F135E91}">
      <dgm:prSet/>
      <dgm:spPr/>
      <dgm:t>
        <a:bodyPr/>
        <a:lstStyle/>
        <a:p>
          <a:endParaRPr lang="en-US"/>
        </a:p>
      </dgm:t>
    </dgm:pt>
    <dgm:pt modelId="{0607BBC7-EF07-45D3-ABDB-F26859DCB0C4}" type="pres">
      <dgm:prSet presAssocID="{683A573D-204A-4581-AEB8-D88AA4B00E5B}" presName="linear" presStyleCnt="0">
        <dgm:presLayoutVars>
          <dgm:animLvl val="lvl"/>
          <dgm:resizeHandles val="exact"/>
        </dgm:presLayoutVars>
      </dgm:prSet>
      <dgm:spPr/>
      <dgm:t>
        <a:bodyPr/>
        <a:lstStyle/>
        <a:p>
          <a:endParaRPr lang="en-US"/>
        </a:p>
      </dgm:t>
    </dgm:pt>
    <dgm:pt modelId="{84833117-16EA-4628-988F-B1D6C66E1992}" type="pres">
      <dgm:prSet presAssocID="{1738B761-FA50-4A5C-82D2-281604C74E3F}" presName="parentText" presStyleLbl="node1" presStyleIdx="0" presStyleCnt="4">
        <dgm:presLayoutVars>
          <dgm:chMax val="0"/>
          <dgm:bulletEnabled val="1"/>
        </dgm:presLayoutVars>
      </dgm:prSet>
      <dgm:spPr/>
      <dgm:t>
        <a:bodyPr/>
        <a:lstStyle/>
        <a:p>
          <a:endParaRPr lang="en-US"/>
        </a:p>
      </dgm:t>
    </dgm:pt>
    <dgm:pt modelId="{8BCC3548-049A-4866-B6F3-1F64BD79A939}" type="pres">
      <dgm:prSet presAssocID="{1738B761-FA50-4A5C-82D2-281604C74E3F}" presName="childText" presStyleLbl="revTx" presStyleIdx="0" presStyleCnt="4">
        <dgm:presLayoutVars>
          <dgm:bulletEnabled val="1"/>
        </dgm:presLayoutVars>
      </dgm:prSet>
      <dgm:spPr/>
      <dgm:t>
        <a:bodyPr/>
        <a:lstStyle/>
        <a:p>
          <a:endParaRPr lang="en-US"/>
        </a:p>
      </dgm:t>
    </dgm:pt>
    <dgm:pt modelId="{E3BFC980-C6F0-4103-97B6-DA77596A6003}" type="pres">
      <dgm:prSet presAssocID="{3EDF0F4C-A925-44E3-9055-F4B0629E3F10}" presName="parentText" presStyleLbl="node1" presStyleIdx="1" presStyleCnt="4">
        <dgm:presLayoutVars>
          <dgm:chMax val="0"/>
          <dgm:bulletEnabled val="1"/>
        </dgm:presLayoutVars>
      </dgm:prSet>
      <dgm:spPr/>
      <dgm:t>
        <a:bodyPr/>
        <a:lstStyle/>
        <a:p>
          <a:endParaRPr lang="en-US"/>
        </a:p>
      </dgm:t>
    </dgm:pt>
    <dgm:pt modelId="{3FE1A525-8A0E-4CD6-99EF-94D20F4D896E}" type="pres">
      <dgm:prSet presAssocID="{3EDF0F4C-A925-44E3-9055-F4B0629E3F10}" presName="childText" presStyleLbl="revTx" presStyleIdx="1" presStyleCnt="4">
        <dgm:presLayoutVars>
          <dgm:bulletEnabled val="1"/>
        </dgm:presLayoutVars>
      </dgm:prSet>
      <dgm:spPr/>
      <dgm:t>
        <a:bodyPr/>
        <a:lstStyle/>
        <a:p>
          <a:endParaRPr lang="en-US"/>
        </a:p>
      </dgm:t>
    </dgm:pt>
    <dgm:pt modelId="{758EABB2-3B07-42E7-BC18-7B3A8DAD7A55}" type="pres">
      <dgm:prSet presAssocID="{EF5196FD-C4B7-4033-9DB9-7E26FFD8F529}" presName="parentText" presStyleLbl="node1" presStyleIdx="2" presStyleCnt="4">
        <dgm:presLayoutVars>
          <dgm:chMax val="0"/>
          <dgm:bulletEnabled val="1"/>
        </dgm:presLayoutVars>
      </dgm:prSet>
      <dgm:spPr/>
      <dgm:t>
        <a:bodyPr/>
        <a:lstStyle/>
        <a:p>
          <a:endParaRPr lang="en-US"/>
        </a:p>
      </dgm:t>
    </dgm:pt>
    <dgm:pt modelId="{3F00D460-B5ED-435D-A6D4-5C3116F9CDFE}" type="pres">
      <dgm:prSet presAssocID="{EF5196FD-C4B7-4033-9DB9-7E26FFD8F529}" presName="childText" presStyleLbl="revTx" presStyleIdx="2" presStyleCnt="4">
        <dgm:presLayoutVars>
          <dgm:bulletEnabled val="1"/>
        </dgm:presLayoutVars>
      </dgm:prSet>
      <dgm:spPr/>
      <dgm:t>
        <a:bodyPr/>
        <a:lstStyle/>
        <a:p>
          <a:endParaRPr lang="en-US"/>
        </a:p>
      </dgm:t>
    </dgm:pt>
    <dgm:pt modelId="{B8FC1623-5891-4C13-A63E-9EFD720EBA42}" type="pres">
      <dgm:prSet presAssocID="{A94796CB-B225-4240-82B3-E436D7785A06}" presName="parentText" presStyleLbl="node1" presStyleIdx="3" presStyleCnt="4">
        <dgm:presLayoutVars>
          <dgm:chMax val="0"/>
          <dgm:bulletEnabled val="1"/>
        </dgm:presLayoutVars>
      </dgm:prSet>
      <dgm:spPr/>
      <dgm:t>
        <a:bodyPr/>
        <a:lstStyle/>
        <a:p>
          <a:endParaRPr lang="en-US"/>
        </a:p>
      </dgm:t>
    </dgm:pt>
    <dgm:pt modelId="{E365D4F0-F06C-4760-9208-0AFB3C1C791D}" type="pres">
      <dgm:prSet presAssocID="{A94796CB-B225-4240-82B3-E436D7785A06}" presName="childText" presStyleLbl="revTx" presStyleIdx="3" presStyleCnt="4">
        <dgm:presLayoutVars>
          <dgm:bulletEnabled val="1"/>
        </dgm:presLayoutVars>
      </dgm:prSet>
      <dgm:spPr/>
      <dgm:t>
        <a:bodyPr/>
        <a:lstStyle/>
        <a:p>
          <a:endParaRPr lang="en-US"/>
        </a:p>
      </dgm:t>
    </dgm:pt>
  </dgm:ptLst>
  <dgm:cxnLst>
    <dgm:cxn modelId="{6337A524-7D23-4034-99C4-142B935AA7E9}" srcId="{683A573D-204A-4581-AEB8-D88AA4B00E5B}" destId="{A94796CB-B225-4240-82B3-E436D7785A06}" srcOrd="3" destOrd="0" parTransId="{FE8C64F2-F2DC-42D6-9033-5787D8E4C90E}" sibTransId="{130DBF4A-4F62-48C4-81B1-E93ADB8BEA07}"/>
    <dgm:cxn modelId="{96FF02CC-BC85-4EC0-8BE5-866A1235981D}" srcId="{683A573D-204A-4581-AEB8-D88AA4B00E5B}" destId="{3EDF0F4C-A925-44E3-9055-F4B0629E3F10}" srcOrd="1" destOrd="0" parTransId="{5CC1AD70-C381-4060-A469-8CA43B0E3C33}" sibTransId="{A5E8684E-D67D-4CE2-866F-653ED2F9B5A7}"/>
    <dgm:cxn modelId="{E1819501-875F-43C9-B489-7F1ED9CF472F}" type="presOf" srcId="{1738B761-FA50-4A5C-82D2-281604C74E3F}" destId="{84833117-16EA-4628-988F-B1D6C66E1992}" srcOrd="0" destOrd="0" presId="urn:microsoft.com/office/officeart/2005/8/layout/vList2"/>
    <dgm:cxn modelId="{D2A77F34-9C1B-4452-8D77-2FEAAFC9E8D6}" srcId="{1738B761-FA50-4A5C-82D2-281604C74E3F}" destId="{282BA76D-97CA-4235-9AB5-A18924C4FA5B}" srcOrd="0" destOrd="0" parTransId="{CE6FF008-69EC-4E4A-80E0-687FD881495D}" sibTransId="{3A289A4B-E73D-4687-BD7E-65A509FB9808}"/>
    <dgm:cxn modelId="{DE7D8DF4-914B-467A-9F47-99AB382F07F7}" type="presOf" srcId="{683A573D-204A-4581-AEB8-D88AA4B00E5B}" destId="{0607BBC7-EF07-45D3-ABDB-F26859DCB0C4}" srcOrd="0" destOrd="0" presId="urn:microsoft.com/office/officeart/2005/8/layout/vList2"/>
    <dgm:cxn modelId="{6681DC7D-6706-42C0-81AC-B56A7B6C180F}" type="presOf" srcId="{77391808-61CD-47BF-A7C3-A6BFFFBC3267}" destId="{3FE1A525-8A0E-4CD6-99EF-94D20F4D896E}" srcOrd="0" destOrd="0" presId="urn:microsoft.com/office/officeart/2005/8/layout/vList2"/>
    <dgm:cxn modelId="{7EA8F49D-A35D-461D-8323-25AEDAF819C3}" srcId="{3EDF0F4C-A925-44E3-9055-F4B0629E3F10}" destId="{77391808-61CD-47BF-A7C3-A6BFFFBC3267}" srcOrd="0" destOrd="0" parTransId="{8B453967-D130-4276-87D9-B85051A07333}" sibTransId="{A6CE761B-3658-410D-8BA3-5217C13C72AD}"/>
    <dgm:cxn modelId="{B46D7CC3-29AF-4EA9-9CC5-C9369B947315}" type="presOf" srcId="{BC86F964-860B-456D-8F92-106B2D5401DC}" destId="{E365D4F0-F06C-4760-9208-0AFB3C1C791D}" srcOrd="0" destOrd="0" presId="urn:microsoft.com/office/officeart/2005/8/layout/vList2"/>
    <dgm:cxn modelId="{992686F3-D6C3-48AA-830F-365DD68566FB}" type="presOf" srcId="{3EDF0F4C-A925-44E3-9055-F4B0629E3F10}" destId="{E3BFC980-C6F0-4103-97B6-DA77596A6003}" srcOrd="0" destOrd="0" presId="urn:microsoft.com/office/officeart/2005/8/layout/vList2"/>
    <dgm:cxn modelId="{BE11A356-7123-47F8-AFD1-9C6962445BF9}" srcId="{683A573D-204A-4581-AEB8-D88AA4B00E5B}" destId="{1738B761-FA50-4A5C-82D2-281604C74E3F}" srcOrd="0" destOrd="0" parTransId="{61A6F625-39F6-4669-9CB4-9BD1AC7276D6}" sibTransId="{64D475F6-3FDB-4964-943C-41F228211E0E}"/>
    <dgm:cxn modelId="{55F9519C-895C-4D78-911D-4A9380987779}" srcId="{EF5196FD-C4B7-4033-9DB9-7E26FFD8F529}" destId="{502AC774-FFD1-4AFA-B7CB-B16C89842C49}" srcOrd="0" destOrd="0" parTransId="{20DC5B59-7172-43BB-8709-E62824BB4F36}" sibTransId="{0F12D64E-2A19-460B-8809-B4612CFF2240}"/>
    <dgm:cxn modelId="{6C285904-47C9-4B6E-9D10-19E9337B6F7F}" type="presOf" srcId="{282BA76D-97CA-4235-9AB5-A18924C4FA5B}" destId="{8BCC3548-049A-4866-B6F3-1F64BD79A939}" srcOrd="0" destOrd="0" presId="urn:microsoft.com/office/officeart/2005/8/layout/vList2"/>
    <dgm:cxn modelId="{5CDFC4BC-770F-459B-84A6-B754AF6CEA10}" srcId="{683A573D-204A-4581-AEB8-D88AA4B00E5B}" destId="{EF5196FD-C4B7-4033-9DB9-7E26FFD8F529}" srcOrd="2" destOrd="0" parTransId="{42D598A4-16FA-4941-B4E2-152BBC9A87DE}" sibTransId="{8816B94E-6A60-4130-BC32-917E326AA268}"/>
    <dgm:cxn modelId="{7EE3B415-62E6-4651-A9CC-FF0F4F135E91}" srcId="{A94796CB-B225-4240-82B3-E436D7785A06}" destId="{BC86F964-860B-456D-8F92-106B2D5401DC}" srcOrd="0" destOrd="0" parTransId="{751E3D87-C06A-4CF3-B8E9-E0198F620CE3}" sibTransId="{B3D6B3BE-46CE-4881-B4F3-DAF68F46A717}"/>
    <dgm:cxn modelId="{EB864250-2CED-49CC-BD4E-4BDE6A810C25}" type="presOf" srcId="{A94796CB-B225-4240-82B3-E436D7785A06}" destId="{B8FC1623-5891-4C13-A63E-9EFD720EBA42}" srcOrd="0" destOrd="0" presId="urn:microsoft.com/office/officeart/2005/8/layout/vList2"/>
    <dgm:cxn modelId="{B597B3D3-C9E4-4769-9B12-331886C578E8}" type="presOf" srcId="{EF5196FD-C4B7-4033-9DB9-7E26FFD8F529}" destId="{758EABB2-3B07-42E7-BC18-7B3A8DAD7A55}" srcOrd="0" destOrd="0" presId="urn:microsoft.com/office/officeart/2005/8/layout/vList2"/>
    <dgm:cxn modelId="{9AC3F312-DC69-4C2D-8E1B-B1112D391FAB}" type="presOf" srcId="{502AC774-FFD1-4AFA-B7CB-B16C89842C49}" destId="{3F00D460-B5ED-435D-A6D4-5C3116F9CDFE}" srcOrd="0" destOrd="0" presId="urn:microsoft.com/office/officeart/2005/8/layout/vList2"/>
    <dgm:cxn modelId="{2B1152DE-67FA-4D6D-9B2C-4E5BCDBBD339}" type="presParOf" srcId="{0607BBC7-EF07-45D3-ABDB-F26859DCB0C4}" destId="{84833117-16EA-4628-988F-B1D6C66E1992}" srcOrd="0" destOrd="0" presId="urn:microsoft.com/office/officeart/2005/8/layout/vList2"/>
    <dgm:cxn modelId="{256E015D-F3F0-4840-864E-A72ABE3CEED4}" type="presParOf" srcId="{0607BBC7-EF07-45D3-ABDB-F26859DCB0C4}" destId="{8BCC3548-049A-4866-B6F3-1F64BD79A939}" srcOrd="1" destOrd="0" presId="urn:microsoft.com/office/officeart/2005/8/layout/vList2"/>
    <dgm:cxn modelId="{14FFD905-7374-44AA-BA06-F94AFB48DEC1}" type="presParOf" srcId="{0607BBC7-EF07-45D3-ABDB-F26859DCB0C4}" destId="{E3BFC980-C6F0-4103-97B6-DA77596A6003}" srcOrd="2" destOrd="0" presId="urn:microsoft.com/office/officeart/2005/8/layout/vList2"/>
    <dgm:cxn modelId="{AD7C35F2-EC1C-4B03-BC28-9C0F60813078}" type="presParOf" srcId="{0607BBC7-EF07-45D3-ABDB-F26859DCB0C4}" destId="{3FE1A525-8A0E-4CD6-99EF-94D20F4D896E}" srcOrd="3" destOrd="0" presId="urn:microsoft.com/office/officeart/2005/8/layout/vList2"/>
    <dgm:cxn modelId="{93D7E385-06E9-486F-A7CB-E9200B1F8A24}" type="presParOf" srcId="{0607BBC7-EF07-45D3-ABDB-F26859DCB0C4}" destId="{758EABB2-3B07-42E7-BC18-7B3A8DAD7A55}" srcOrd="4" destOrd="0" presId="urn:microsoft.com/office/officeart/2005/8/layout/vList2"/>
    <dgm:cxn modelId="{0B6D2781-C23E-42E8-A972-5AC4753FC01D}" type="presParOf" srcId="{0607BBC7-EF07-45D3-ABDB-F26859DCB0C4}" destId="{3F00D460-B5ED-435D-A6D4-5C3116F9CDFE}" srcOrd="5" destOrd="0" presId="urn:microsoft.com/office/officeart/2005/8/layout/vList2"/>
    <dgm:cxn modelId="{128AFFCA-427B-4DDB-BFE5-AAC8F3AFF76C}" type="presParOf" srcId="{0607BBC7-EF07-45D3-ABDB-F26859DCB0C4}" destId="{B8FC1623-5891-4C13-A63E-9EFD720EBA42}" srcOrd="6" destOrd="0" presId="urn:microsoft.com/office/officeart/2005/8/layout/vList2"/>
    <dgm:cxn modelId="{3A41CDF2-6937-4692-B2D3-B2C0E5F6A783}" type="presParOf" srcId="{0607BBC7-EF07-45D3-ABDB-F26859DCB0C4}" destId="{E365D4F0-F06C-4760-9208-0AFB3C1C791D}" srcOrd="7"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44B56EA-0854-43C6-B0A3-779B5BEEAF35}" type="doc">
      <dgm:prSet loTypeId="urn:microsoft.com/office/officeart/2005/8/layout/default" loCatId="list" qsTypeId="urn:microsoft.com/office/officeart/2005/8/quickstyle/simple1" qsCatId="simple" csTypeId="urn:microsoft.com/office/officeart/2005/8/colors/colorful3" csCatId="colorful" phldr="1"/>
      <dgm:spPr/>
      <dgm:t>
        <a:bodyPr/>
        <a:lstStyle/>
        <a:p>
          <a:endParaRPr lang="en-US"/>
        </a:p>
      </dgm:t>
    </dgm:pt>
    <dgm:pt modelId="{08E141F2-76E6-43CA-8D4F-C21788A4D211}">
      <dgm:prSet/>
      <dgm:spPr/>
      <dgm:t>
        <a:bodyPr/>
        <a:lstStyle/>
        <a:p>
          <a:pPr rtl="0"/>
          <a:r>
            <a:rPr lang="en-US" smtClean="0"/>
            <a:t>Breathing Meditation</a:t>
          </a:r>
          <a:endParaRPr lang="en-US"/>
        </a:p>
      </dgm:t>
    </dgm:pt>
    <dgm:pt modelId="{FD2622DB-AD67-468B-92A7-FC0FC1B0C14A}" type="parTrans" cxnId="{0D7B626B-4084-4A4A-AF60-3EE7987EB9AA}">
      <dgm:prSet/>
      <dgm:spPr/>
      <dgm:t>
        <a:bodyPr/>
        <a:lstStyle/>
        <a:p>
          <a:endParaRPr lang="en-US"/>
        </a:p>
      </dgm:t>
    </dgm:pt>
    <dgm:pt modelId="{A0AB2B42-E55A-47FD-8553-D577C4F3CEE0}" type="sibTrans" cxnId="{0D7B626B-4084-4A4A-AF60-3EE7987EB9AA}">
      <dgm:prSet/>
      <dgm:spPr/>
      <dgm:t>
        <a:bodyPr/>
        <a:lstStyle/>
        <a:p>
          <a:endParaRPr lang="en-US"/>
        </a:p>
      </dgm:t>
    </dgm:pt>
    <dgm:pt modelId="{B218A65C-6001-4D38-82A5-D4206BAAB15D}">
      <dgm:prSet/>
      <dgm:spPr/>
      <dgm:t>
        <a:bodyPr/>
        <a:lstStyle/>
        <a:p>
          <a:pPr rtl="0"/>
          <a:r>
            <a:rPr lang="en-US" dirty="0" smtClean="0"/>
            <a:t>Hatha Yoga/Stretching</a:t>
          </a:r>
          <a:endParaRPr lang="en-US" dirty="0"/>
        </a:p>
      </dgm:t>
    </dgm:pt>
    <dgm:pt modelId="{2638A522-4E3D-4781-B7A8-52BC1DB7F862}" type="parTrans" cxnId="{7151F400-CCEF-49BD-8BB4-6E33845BCACD}">
      <dgm:prSet/>
      <dgm:spPr/>
      <dgm:t>
        <a:bodyPr/>
        <a:lstStyle/>
        <a:p>
          <a:endParaRPr lang="en-US"/>
        </a:p>
      </dgm:t>
    </dgm:pt>
    <dgm:pt modelId="{BA3C6EC3-1066-4377-A699-C451C1F856D9}" type="sibTrans" cxnId="{7151F400-CCEF-49BD-8BB4-6E33845BCACD}">
      <dgm:prSet/>
      <dgm:spPr/>
      <dgm:t>
        <a:bodyPr/>
        <a:lstStyle/>
        <a:p>
          <a:endParaRPr lang="en-US"/>
        </a:p>
      </dgm:t>
    </dgm:pt>
    <dgm:pt modelId="{EC986FD7-60F6-4F59-B32F-4E571DC5D4C6}">
      <dgm:prSet/>
      <dgm:spPr/>
      <dgm:t>
        <a:bodyPr/>
        <a:lstStyle/>
        <a:p>
          <a:pPr rtl="0"/>
          <a:r>
            <a:rPr lang="en-US" smtClean="0"/>
            <a:t>Body Scan Meditation</a:t>
          </a:r>
          <a:endParaRPr lang="en-US"/>
        </a:p>
      </dgm:t>
    </dgm:pt>
    <dgm:pt modelId="{E5ADA5F6-3367-4C57-933E-75F665D3E1C7}" type="parTrans" cxnId="{C5B73297-FB25-48D3-84C1-0A930D6A1C37}">
      <dgm:prSet/>
      <dgm:spPr/>
      <dgm:t>
        <a:bodyPr/>
        <a:lstStyle/>
        <a:p>
          <a:endParaRPr lang="en-US"/>
        </a:p>
      </dgm:t>
    </dgm:pt>
    <dgm:pt modelId="{88CD5D74-A7BD-413B-80E1-F56A1D974AEA}" type="sibTrans" cxnId="{C5B73297-FB25-48D3-84C1-0A930D6A1C37}">
      <dgm:prSet/>
      <dgm:spPr/>
      <dgm:t>
        <a:bodyPr/>
        <a:lstStyle/>
        <a:p>
          <a:endParaRPr lang="en-US"/>
        </a:p>
      </dgm:t>
    </dgm:pt>
    <dgm:pt modelId="{369C47C4-DED9-4261-9DED-F0980BA0FD3A}">
      <dgm:prSet/>
      <dgm:spPr/>
      <dgm:t>
        <a:bodyPr/>
        <a:lstStyle/>
        <a:p>
          <a:pPr rtl="0"/>
          <a:r>
            <a:rPr lang="en-US" dirty="0" smtClean="0"/>
            <a:t>Mindful Movement</a:t>
          </a:r>
          <a:endParaRPr lang="en-US" dirty="0"/>
        </a:p>
      </dgm:t>
    </dgm:pt>
    <dgm:pt modelId="{8174A537-7487-480F-B7B3-039384F3B42E}" type="parTrans" cxnId="{27A32996-36CF-44EB-A0CF-570E7D46A1CA}">
      <dgm:prSet/>
      <dgm:spPr/>
      <dgm:t>
        <a:bodyPr/>
        <a:lstStyle/>
        <a:p>
          <a:endParaRPr lang="en-US"/>
        </a:p>
      </dgm:t>
    </dgm:pt>
    <dgm:pt modelId="{B1A575F9-8123-468E-87CB-36335A6EEC4F}" type="sibTrans" cxnId="{27A32996-36CF-44EB-A0CF-570E7D46A1CA}">
      <dgm:prSet/>
      <dgm:spPr/>
      <dgm:t>
        <a:bodyPr/>
        <a:lstStyle/>
        <a:p>
          <a:endParaRPr lang="en-US"/>
        </a:p>
      </dgm:t>
    </dgm:pt>
    <dgm:pt modelId="{77440A0F-DC8D-4517-A370-23CA55B5F1C4}">
      <dgm:prSet/>
      <dgm:spPr/>
      <dgm:t>
        <a:bodyPr/>
        <a:lstStyle/>
        <a:p>
          <a:pPr rtl="0"/>
          <a:r>
            <a:rPr lang="en-US" dirty="0" smtClean="0"/>
            <a:t>Mindful Activities of Daily Living</a:t>
          </a:r>
          <a:endParaRPr lang="en-US" dirty="0"/>
        </a:p>
      </dgm:t>
    </dgm:pt>
    <dgm:pt modelId="{7A35C952-A1BB-4059-A261-7FC03F955B55}" type="parTrans" cxnId="{4055D885-859F-42D1-8C35-F36A5A32DA15}">
      <dgm:prSet/>
      <dgm:spPr/>
      <dgm:t>
        <a:bodyPr/>
        <a:lstStyle/>
        <a:p>
          <a:endParaRPr lang="en-US"/>
        </a:p>
      </dgm:t>
    </dgm:pt>
    <dgm:pt modelId="{082B345C-8AAF-4840-A073-2CAF9A312DB7}" type="sibTrans" cxnId="{4055D885-859F-42D1-8C35-F36A5A32DA15}">
      <dgm:prSet/>
      <dgm:spPr/>
      <dgm:t>
        <a:bodyPr/>
        <a:lstStyle/>
        <a:p>
          <a:endParaRPr lang="en-US"/>
        </a:p>
      </dgm:t>
    </dgm:pt>
    <dgm:pt modelId="{4F5DDFD5-F75E-4F49-B001-81849029F986}" type="pres">
      <dgm:prSet presAssocID="{D44B56EA-0854-43C6-B0A3-779B5BEEAF35}" presName="diagram" presStyleCnt="0">
        <dgm:presLayoutVars>
          <dgm:dir/>
          <dgm:resizeHandles val="exact"/>
        </dgm:presLayoutVars>
      </dgm:prSet>
      <dgm:spPr/>
      <dgm:t>
        <a:bodyPr/>
        <a:lstStyle/>
        <a:p>
          <a:endParaRPr lang="en-US"/>
        </a:p>
      </dgm:t>
    </dgm:pt>
    <dgm:pt modelId="{91CFDD30-596F-4EF5-9341-20F3D94567B3}" type="pres">
      <dgm:prSet presAssocID="{08E141F2-76E6-43CA-8D4F-C21788A4D211}" presName="node" presStyleLbl="node1" presStyleIdx="0" presStyleCnt="5">
        <dgm:presLayoutVars>
          <dgm:bulletEnabled val="1"/>
        </dgm:presLayoutVars>
      </dgm:prSet>
      <dgm:spPr/>
      <dgm:t>
        <a:bodyPr/>
        <a:lstStyle/>
        <a:p>
          <a:endParaRPr lang="en-US"/>
        </a:p>
      </dgm:t>
    </dgm:pt>
    <dgm:pt modelId="{7033AE4B-7992-487B-932D-E3CB774D3730}" type="pres">
      <dgm:prSet presAssocID="{A0AB2B42-E55A-47FD-8553-D577C4F3CEE0}" presName="sibTrans" presStyleCnt="0"/>
      <dgm:spPr/>
    </dgm:pt>
    <dgm:pt modelId="{D243AC75-55D6-402E-8BA2-C9E7D8AF46E5}" type="pres">
      <dgm:prSet presAssocID="{B218A65C-6001-4D38-82A5-D4206BAAB15D}" presName="node" presStyleLbl="node1" presStyleIdx="1" presStyleCnt="5">
        <dgm:presLayoutVars>
          <dgm:bulletEnabled val="1"/>
        </dgm:presLayoutVars>
      </dgm:prSet>
      <dgm:spPr/>
      <dgm:t>
        <a:bodyPr/>
        <a:lstStyle/>
        <a:p>
          <a:endParaRPr lang="en-US"/>
        </a:p>
      </dgm:t>
    </dgm:pt>
    <dgm:pt modelId="{AEF7D4B7-788F-4C5C-9E98-DEBB8CDE7532}" type="pres">
      <dgm:prSet presAssocID="{BA3C6EC3-1066-4377-A699-C451C1F856D9}" presName="sibTrans" presStyleCnt="0"/>
      <dgm:spPr/>
    </dgm:pt>
    <dgm:pt modelId="{D212B7AC-6BB8-4B90-B8A8-8F4304C11F51}" type="pres">
      <dgm:prSet presAssocID="{EC986FD7-60F6-4F59-B32F-4E571DC5D4C6}" presName="node" presStyleLbl="node1" presStyleIdx="2" presStyleCnt="5">
        <dgm:presLayoutVars>
          <dgm:bulletEnabled val="1"/>
        </dgm:presLayoutVars>
      </dgm:prSet>
      <dgm:spPr/>
      <dgm:t>
        <a:bodyPr/>
        <a:lstStyle/>
        <a:p>
          <a:endParaRPr lang="en-US"/>
        </a:p>
      </dgm:t>
    </dgm:pt>
    <dgm:pt modelId="{5DFF22F7-4CE2-4929-978D-7BB068E719D5}" type="pres">
      <dgm:prSet presAssocID="{88CD5D74-A7BD-413B-80E1-F56A1D974AEA}" presName="sibTrans" presStyleCnt="0"/>
      <dgm:spPr/>
    </dgm:pt>
    <dgm:pt modelId="{3AA34B6F-1E19-448B-856B-85006089DF64}" type="pres">
      <dgm:prSet presAssocID="{369C47C4-DED9-4261-9DED-F0980BA0FD3A}" presName="node" presStyleLbl="node1" presStyleIdx="3" presStyleCnt="5">
        <dgm:presLayoutVars>
          <dgm:bulletEnabled val="1"/>
        </dgm:presLayoutVars>
      </dgm:prSet>
      <dgm:spPr/>
      <dgm:t>
        <a:bodyPr/>
        <a:lstStyle/>
        <a:p>
          <a:endParaRPr lang="en-US"/>
        </a:p>
      </dgm:t>
    </dgm:pt>
    <dgm:pt modelId="{73DE889F-C41A-4893-937A-53CAAD3BC548}" type="pres">
      <dgm:prSet presAssocID="{B1A575F9-8123-468E-87CB-36335A6EEC4F}" presName="sibTrans" presStyleCnt="0"/>
      <dgm:spPr/>
    </dgm:pt>
    <dgm:pt modelId="{B0815FAD-A46B-4AFD-9562-CF3FF7449444}" type="pres">
      <dgm:prSet presAssocID="{77440A0F-DC8D-4517-A370-23CA55B5F1C4}" presName="node" presStyleLbl="node1" presStyleIdx="4" presStyleCnt="5">
        <dgm:presLayoutVars>
          <dgm:bulletEnabled val="1"/>
        </dgm:presLayoutVars>
      </dgm:prSet>
      <dgm:spPr/>
      <dgm:t>
        <a:bodyPr/>
        <a:lstStyle/>
        <a:p>
          <a:endParaRPr lang="en-US"/>
        </a:p>
      </dgm:t>
    </dgm:pt>
  </dgm:ptLst>
  <dgm:cxnLst>
    <dgm:cxn modelId="{D89D5BA6-39F2-4662-9DAD-E5B9265D0AB9}" type="presOf" srcId="{B218A65C-6001-4D38-82A5-D4206BAAB15D}" destId="{D243AC75-55D6-402E-8BA2-C9E7D8AF46E5}" srcOrd="0" destOrd="0" presId="urn:microsoft.com/office/officeart/2005/8/layout/default"/>
    <dgm:cxn modelId="{4055D885-859F-42D1-8C35-F36A5A32DA15}" srcId="{D44B56EA-0854-43C6-B0A3-779B5BEEAF35}" destId="{77440A0F-DC8D-4517-A370-23CA55B5F1C4}" srcOrd="4" destOrd="0" parTransId="{7A35C952-A1BB-4059-A261-7FC03F955B55}" sibTransId="{082B345C-8AAF-4840-A073-2CAF9A312DB7}"/>
    <dgm:cxn modelId="{248D0A87-C438-4D44-B933-8210663EBF2C}" type="presOf" srcId="{D44B56EA-0854-43C6-B0A3-779B5BEEAF35}" destId="{4F5DDFD5-F75E-4F49-B001-81849029F986}" srcOrd="0" destOrd="0" presId="urn:microsoft.com/office/officeart/2005/8/layout/default"/>
    <dgm:cxn modelId="{7151F400-CCEF-49BD-8BB4-6E33845BCACD}" srcId="{D44B56EA-0854-43C6-B0A3-779B5BEEAF35}" destId="{B218A65C-6001-4D38-82A5-D4206BAAB15D}" srcOrd="1" destOrd="0" parTransId="{2638A522-4E3D-4781-B7A8-52BC1DB7F862}" sibTransId="{BA3C6EC3-1066-4377-A699-C451C1F856D9}"/>
    <dgm:cxn modelId="{11C5135A-E456-49FA-ACA6-ED7F418BA9AF}" type="presOf" srcId="{EC986FD7-60F6-4F59-B32F-4E571DC5D4C6}" destId="{D212B7AC-6BB8-4B90-B8A8-8F4304C11F51}" srcOrd="0" destOrd="0" presId="urn:microsoft.com/office/officeart/2005/8/layout/default"/>
    <dgm:cxn modelId="{CC5327C2-5FF3-435B-A7FA-D6858FF8DD9F}" type="presOf" srcId="{08E141F2-76E6-43CA-8D4F-C21788A4D211}" destId="{91CFDD30-596F-4EF5-9341-20F3D94567B3}" srcOrd="0" destOrd="0" presId="urn:microsoft.com/office/officeart/2005/8/layout/default"/>
    <dgm:cxn modelId="{27A32996-36CF-44EB-A0CF-570E7D46A1CA}" srcId="{D44B56EA-0854-43C6-B0A3-779B5BEEAF35}" destId="{369C47C4-DED9-4261-9DED-F0980BA0FD3A}" srcOrd="3" destOrd="0" parTransId="{8174A537-7487-480F-B7B3-039384F3B42E}" sibTransId="{B1A575F9-8123-468E-87CB-36335A6EEC4F}"/>
    <dgm:cxn modelId="{C5B73297-FB25-48D3-84C1-0A930D6A1C37}" srcId="{D44B56EA-0854-43C6-B0A3-779B5BEEAF35}" destId="{EC986FD7-60F6-4F59-B32F-4E571DC5D4C6}" srcOrd="2" destOrd="0" parTransId="{E5ADA5F6-3367-4C57-933E-75F665D3E1C7}" sibTransId="{88CD5D74-A7BD-413B-80E1-F56A1D974AEA}"/>
    <dgm:cxn modelId="{9852AB3D-5A63-433D-A9BD-43A2EB62E5DB}" type="presOf" srcId="{369C47C4-DED9-4261-9DED-F0980BA0FD3A}" destId="{3AA34B6F-1E19-448B-856B-85006089DF64}" srcOrd="0" destOrd="0" presId="urn:microsoft.com/office/officeart/2005/8/layout/default"/>
    <dgm:cxn modelId="{0D7B626B-4084-4A4A-AF60-3EE7987EB9AA}" srcId="{D44B56EA-0854-43C6-B0A3-779B5BEEAF35}" destId="{08E141F2-76E6-43CA-8D4F-C21788A4D211}" srcOrd="0" destOrd="0" parTransId="{FD2622DB-AD67-468B-92A7-FC0FC1B0C14A}" sibTransId="{A0AB2B42-E55A-47FD-8553-D577C4F3CEE0}"/>
    <dgm:cxn modelId="{8CEA1C43-64CA-4865-A501-1C1E27031A73}" type="presOf" srcId="{77440A0F-DC8D-4517-A370-23CA55B5F1C4}" destId="{B0815FAD-A46B-4AFD-9562-CF3FF7449444}" srcOrd="0" destOrd="0" presId="urn:microsoft.com/office/officeart/2005/8/layout/default"/>
    <dgm:cxn modelId="{2E6B5DD4-AEA9-4645-8BC3-D02363EA0625}" type="presParOf" srcId="{4F5DDFD5-F75E-4F49-B001-81849029F986}" destId="{91CFDD30-596F-4EF5-9341-20F3D94567B3}" srcOrd="0" destOrd="0" presId="urn:microsoft.com/office/officeart/2005/8/layout/default"/>
    <dgm:cxn modelId="{7D25A469-8B3D-4CEF-B2C0-6D8328B4D0DF}" type="presParOf" srcId="{4F5DDFD5-F75E-4F49-B001-81849029F986}" destId="{7033AE4B-7992-487B-932D-E3CB774D3730}" srcOrd="1" destOrd="0" presId="urn:microsoft.com/office/officeart/2005/8/layout/default"/>
    <dgm:cxn modelId="{A0FF2FE9-681C-4790-BAE4-83CA8107B9DC}" type="presParOf" srcId="{4F5DDFD5-F75E-4F49-B001-81849029F986}" destId="{D243AC75-55D6-402E-8BA2-C9E7D8AF46E5}" srcOrd="2" destOrd="0" presId="urn:microsoft.com/office/officeart/2005/8/layout/default"/>
    <dgm:cxn modelId="{8CB9DC76-5056-40E6-A3E7-B9BB9994168A}" type="presParOf" srcId="{4F5DDFD5-F75E-4F49-B001-81849029F986}" destId="{AEF7D4B7-788F-4C5C-9E98-DEBB8CDE7532}" srcOrd="3" destOrd="0" presId="urn:microsoft.com/office/officeart/2005/8/layout/default"/>
    <dgm:cxn modelId="{38C0F400-C8A4-4E83-8E4B-F7B0CB401B1D}" type="presParOf" srcId="{4F5DDFD5-F75E-4F49-B001-81849029F986}" destId="{D212B7AC-6BB8-4B90-B8A8-8F4304C11F51}" srcOrd="4" destOrd="0" presId="urn:microsoft.com/office/officeart/2005/8/layout/default"/>
    <dgm:cxn modelId="{FDEB18CB-B23A-42CF-AD6A-054507458D6E}" type="presParOf" srcId="{4F5DDFD5-F75E-4F49-B001-81849029F986}" destId="{5DFF22F7-4CE2-4929-978D-7BB068E719D5}" srcOrd="5" destOrd="0" presId="urn:microsoft.com/office/officeart/2005/8/layout/default"/>
    <dgm:cxn modelId="{71F88C4D-0167-4019-8C67-AD0D9FE2BCBA}" type="presParOf" srcId="{4F5DDFD5-F75E-4F49-B001-81849029F986}" destId="{3AA34B6F-1E19-448B-856B-85006089DF64}" srcOrd="6" destOrd="0" presId="urn:microsoft.com/office/officeart/2005/8/layout/default"/>
    <dgm:cxn modelId="{C8742D0F-9B2A-4473-8C51-779A6649E99B}" type="presParOf" srcId="{4F5DDFD5-F75E-4F49-B001-81849029F986}" destId="{73DE889F-C41A-4893-937A-53CAAD3BC548}" srcOrd="7" destOrd="0" presId="urn:microsoft.com/office/officeart/2005/8/layout/default"/>
    <dgm:cxn modelId="{C0E61E5A-7518-421E-9F6F-E58F8B049EE9}" type="presParOf" srcId="{4F5DDFD5-F75E-4F49-B001-81849029F986}" destId="{B0815FAD-A46B-4AFD-9562-CF3FF7449444}"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F3465D-FF6B-4AAA-8CF8-D89828642AC6}">
      <dsp:nvSpPr>
        <dsp:cNvPr id="0" name=""/>
        <dsp:cNvSpPr/>
      </dsp:nvSpPr>
      <dsp:spPr>
        <a:xfrm>
          <a:off x="0" y="389931"/>
          <a:ext cx="9346424" cy="192699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dirty="0" smtClean="0"/>
            <a:t>“Anything that threatens our sense of well-being – challenges to social status, ego, strongly held beliefs, desire to control things or to have them be a certain way – can trigger the fight or flight reaction to some degree.				               JKZ</a:t>
          </a:r>
          <a:endParaRPr lang="en-US" sz="2700" kern="1200" dirty="0"/>
        </a:p>
      </dsp:txBody>
      <dsp:txXfrm>
        <a:off x="94068" y="483999"/>
        <a:ext cx="9158288" cy="1738854"/>
      </dsp:txXfrm>
    </dsp:sp>
    <dsp:sp modelId="{BCB303E1-B170-4D42-B9F5-63B3FECFCFDF}">
      <dsp:nvSpPr>
        <dsp:cNvPr id="0" name=""/>
        <dsp:cNvSpPr/>
      </dsp:nvSpPr>
      <dsp:spPr>
        <a:xfrm>
          <a:off x="0" y="2394681"/>
          <a:ext cx="9346424" cy="1926990"/>
        </a:xfrm>
        <a:prstGeom prst="roundRect">
          <a:avLst/>
        </a:prstGeom>
        <a:solidFill>
          <a:schemeClr val="accent2">
            <a:hueOff val="6194565"/>
            <a:satOff val="-4985"/>
            <a:lumOff val="2942"/>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dirty="0" smtClean="0"/>
            <a:t>Psychological stress is a transaction between a person and his or her environment that is perceived as taxing or exceeding his or her resources and endangering his or her well-being.                                  					Lazarus &amp; </a:t>
          </a:r>
          <a:r>
            <a:rPr lang="en-US" sz="2700" kern="1200" dirty="0" err="1" smtClean="0"/>
            <a:t>Folkman</a:t>
          </a:r>
          <a:endParaRPr lang="en-US" sz="2700" kern="1200" dirty="0"/>
        </a:p>
      </dsp:txBody>
      <dsp:txXfrm>
        <a:off x="94068" y="2488749"/>
        <a:ext cx="9158288" cy="17388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89083A-7399-4A4F-A992-16FAD06C2927}">
      <dsp:nvSpPr>
        <dsp:cNvPr id="0" name=""/>
        <dsp:cNvSpPr/>
      </dsp:nvSpPr>
      <dsp:spPr>
        <a:xfrm>
          <a:off x="0" y="0"/>
          <a:ext cx="10680143" cy="1292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kern="1200" dirty="0" smtClean="0"/>
            <a:t>“In between the stimulus and response there is a space. In that space is our power to choose our response. In our response lies our growth and freedom.”   </a:t>
          </a:r>
          <a:r>
            <a:rPr lang="en-US" sz="2200" kern="1200" dirty="0" smtClean="0"/>
            <a:t>									Victor </a:t>
          </a:r>
          <a:r>
            <a:rPr lang="en-US" sz="2200" kern="1200" dirty="0" err="1" smtClean="0"/>
            <a:t>Frankl</a:t>
          </a:r>
          <a:endParaRPr lang="en-US" sz="2200" kern="1200" dirty="0"/>
        </a:p>
      </dsp:txBody>
      <dsp:txXfrm>
        <a:off x="63112" y="63112"/>
        <a:ext cx="10553919" cy="116662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291823-A296-40D8-962D-4C2BD2703F36}">
      <dsp:nvSpPr>
        <dsp:cNvPr id="0" name=""/>
        <dsp:cNvSpPr/>
      </dsp:nvSpPr>
      <dsp:spPr>
        <a:xfrm>
          <a:off x="0" y="41632"/>
          <a:ext cx="8686239" cy="647595"/>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en-US" sz="2700" kern="1200" dirty="0" smtClean="0"/>
            <a:t>The Nervous System when activated for survival</a:t>
          </a:r>
          <a:endParaRPr lang="en-US" sz="2700" kern="1200" dirty="0"/>
        </a:p>
      </dsp:txBody>
      <dsp:txXfrm>
        <a:off x="31613" y="73245"/>
        <a:ext cx="8623013" cy="584369"/>
      </dsp:txXfrm>
    </dsp:sp>
    <dsp:sp modelId="{3CCA9C3C-FA7D-4002-AA1F-666C18BD400A}">
      <dsp:nvSpPr>
        <dsp:cNvPr id="0" name=""/>
        <dsp:cNvSpPr/>
      </dsp:nvSpPr>
      <dsp:spPr>
        <a:xfrm>
          <a:off x="0" y="689227"/>
          <a:ext cx="8686239" cy="3688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5788" tIns="34290" rIns="192024" bIns="34290" numCol="1" spcCol="1270" anchor="t" anchorCtr="0">
          <a:noAutofit/>
        </a:bodyPr>
        <a:lstStyle/>
        <a:p>
          <a:pPr marL="228600" lvl="1" indent="-228600" algn="l" defTabSz="933450">
            <a:lnSpc>
              <a:spcPct val="90000"/>
            </a:lnSpc>
            <a:spcBef>
              <a:spcPct val="0"/>
            </a:spcBef>
            <a:spcAft>
              <a:spcPct val="20000"/>
            </a:spcAft>
            <a:buChar char="••"/>
          </a:pPr>
          <a:r>
            <a:rPr lang="en-US" sz="2100" kern="1200" dirty="0" smtClean="0"/>
            <a:t>Increased blood pressure</a:t>
          </a:r>
          <a:endParaRPr lang="en-US" sz="2100" kern="1200" dirty="0"/>
        </a:p>
        <a:p>
          <a:pPr marL="228600" lvl="1" indent="-228600" algn="l" defTabSz="933450">
            <a:lnSpc>
              <a:spcPct val="90000"/>
            </a:lnSpc>
            <a:spcBef>
              <a:spcPct val="0"/>
            </a:spcBef>
            <a:spcAft>
              <a:spcPct val="20000"/>
            </a:spcAft>
            <a:buChar char="••"/>
          </a:pPr>
          <a:r>
            <a:rPr lang="en-US" sz="2100" kern="1200" dirty="0" smtClean="0"/>
            <a:t>Increased heart rate</a:t>
          </a:r>
          <a:endParaRPr lang="en-US" sz="2100" kern="1200" dirty="0"/>
        </a:p>
        <a:p>
          <a:pPr marL="228600" lvl="1" indent="-228600" algn="l" defTabSz="933450">
            <a:lnSpc>
              <a:spcPct val="90000"/>
            </a:lnSpc>
            <a:spcBef>
              <a:spcPct val="0"/>
            </a:spcBef>
            <a:spcAft>
              <a:spcPct val="20000"/>
            </a:spcAft>
            <a:buChar char="••"/>
          </a:pPr>
          <a:r>
            <a:rPr lang="en-US" sz="2100" kern="1200" dirty="0" smtClean="0"/>
            <a:t>Increased vasodilatation to periphery</a:t>
          </a:r>
          <a:endParaRPr lang="en-US" sz="2100" kern="1200" dirty="0"/>
        </a:p>
        <a:p>
          <a:pPr marL="228600" lvl="1" indent="-228600" algn="l" defTabSz="933450">
            <a:lnSpc>
              <a:spcPct val="90000"/>
            </a:lnSpc>
            <a:spcBef>
              <a:spcPct val="0"/>
            </a:spcBef>
            <a:spcAft>
              <a:spcPct val="20000"/>
            </a:spcAft>
            <a:buChar char="••"/>
          </a:pPr>
          <a:r>
            <a:rPr lang="en-US" sz="2100" kern="1200" dirty="0" smtClean="0"/>
            <a:t>Increased serum glucose for energy metabolism</a:t>
          </a:r>
          <a:endParaRPr lang="en-US" sz="2100" kern="1200" dirty="0"/>
        </a:p>
        <a:p>
          <a:pPr marL="228600" lvl="1" indent="-228600" algn="l" defTabSz="933450">
            <a:lnSpc>
              <a:spcPct val="90000"/>
            </a:lnSpc>
            <a:spcBef>
              <a:spcPct val="0"/>
            </a:spcBef>
            <a:spcAft>
              <a:spcPct val="20000"/>
            </a:spcAft>
            <a:buChar char="••"/>
          </a:pPr>
          <a:r>
            <a:rPr lang="en-US" sz="2100" kern="1200" dirty="0" smtClean="0"/>
            <a:t>Increased free fatty acids for energy metabolism</a:t>
          </a:r>
          <a:endParaRPr lang="en-US" sz="2100" kern="1200" dirty="0"/>
        </a:p>
        <a:p>
          <a:pPr marL="228600" lvl="1" indent="-228600" algn="l" defTabSz="933450">
            <a:lnSpc>
              <a:spcPct val="90000"/>
            </a:lnSpc>
            <a:spcBef>
              <a:spcPct val="0"/>
            </a:spcBef>
            <a:spcAft>
              <a:spcPct val="20000"/>
            </a:spcAft>
            <a:buChar char="••"/>
          </a:pPr>
          <a:r>
            <a:rPr lang="en-US" sz="2100" kern="1200" dirty="0" smtClean="0"/>
            <a:t>Increased blood clotting ability</a:t>
          </a:r>
          <a:endParaRPr lang="en-US" sz="2100" kern="1200" dirty="0"/>
        </a:p>
        <a:p>
          <a:pPr marL="228600" lvl="1" indent="-228600" algn="l" defTabSz="933450">
            <a:lnSpc>
              <a:spcPct val="90000"/>
            </a:lnSpc>
            <a:spcBef>
              <a:spcPct val="0"/>
            </a:spcBef>
            <a:spcAft>
              <a:spcPct val="20000"/>
            </a:spcAft>
            <a:buChar char="••"/>
          </a:pPr>
          <a:r>
            <a:rPr lang="en-US" sz="2100" kern="1200" dirty="0" smtClean="0"/>
            <a:t>Increased neural activity to muscles (contraction)</a:t>
          </a:r>
          <a:endParaRPr lang="en-US" sz="2100" kern="1200" dirty="0"/>
        </a:p>
        <a:p>
          <a:pPr marL="228600" lvl="1" indent="-228600" algn="l" defTabSz="933450">
            <a:lnSpc>
              <a:spcPct val="90000"/>
            </a:lnSpc>
            <a:spcBef>
              <a:spcPct val="0"/>
            </a:spcBef>
            <a:spcAft>
              <a:spcPct val="20000"/>
            </a:spcAft>
            <a:buChar char="••"/>
          </a:pPr>
          <a:r>
            <a:rPr lang="en-US" sz="2100" kern="1200" dirty="0" smtClean="0"/>
            <a:t>Decreased gastric activity</a:t>
          </a:r>
          <a:endParaRPr lang="en-US" sz="2100" kern="1200" dirty="0"/>
        </a:p>
        <a:p>
          <a:pPr marL="228600" lvl="1" indent="-228600" algn="l" defTabSz="933450">
            <a:lnSpc>
              <a:spcPct val="90000"/>
            </a:lnSpc>
            <a:spcBef>
              <a:spcPct val="0"/>
            </a:spcBef>
            <a:spcAft>
              <a:spcPct val="20000"/>
            </a:spcAft>
            <a:buChar char="••"/>
          </a:pPr>
          <a:r>
            <a:rPr lang="en-US" sz="2100" kern="1200" dirty="0" smtClean="0"/>
            <a:t>Increased perspiration (to cool body core temp)</a:t>
          </a:r>
          <a:endParaRPr lang="en-US" sz="2100" kern="1200" dirty="0"/>
        </a:p>
        <a:p>
          <a:pPr marL="228600" lvl="1" indent="-228600" algn="l" defTabSz="933450">
            <a:lnSpc>
              <a:spcPct val="90000"/>
            </a:lnSpc>
            <a:spcBef>
              <a:spcPct val="0"/>
            </a:spcBef>
            <a:spcAft>
              <a:spcPct val="20000"/>
            </a:spcAft>
            <a:buChar char="••"/>
          </a:pPr>
          <a:endParaRPr lang="en-US" sz="2100" kern="1200" dirty="0"/>
        </a:p>
      </dsp:txBody>
      <dsp:txXfrm>
        <a:off x="0" y="689227"/>
        <a:ext cx="8686239" cy="368873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AC3067-5A11-4E3F-BA14-B568B150BD16}">
      <dsp:nvSpPr>
        <dsp:cNvPr id="0" name=""/>
        <dsp:cNvSpPr/>
      </dsp:nvSpPr>
      <dsp:spPr>
        <a:xfrm>
          <a:off x="0" y="38797"/>
          <a:ext cx="8770571" cy="2077919"/>
        </a:xfrm>
        <a:prstGeom prst="roundRect">
          <a:avLst/>
        </a:prstGeom>
        <a:solidFill>
          <a:schemeClr val="accent3">
            <a:shade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0" i="0" kern="1200" dirty="0" smtClean="0">
              <a:solidFill>
                <a:schemeClr val="tx1"/>
              </a:solidFill>
            </a:rPr>
            <a:t>According to the American Psychological Association, chronic stress is linked to the six leading causes of death: heart disease, cancer, lung ailments, accidents, cirrhosis of the liver and suicide. And more than </a:t>
          </a:r>
          <a:r>
            <a:rPr lang="en-US" sz="2400" b="1" i="0" kern="1200" dirty="0" smtClean="0">
              <a:solidFill>
                <a:schemeClr val="tx1"/>
              </a:solidFill>
            </a:rPr>
            <a:t>75 percent</a:t>
          </a:r>
          <a:r>
            <a:rPr lang="en-US" sz="2400" b="0" i="0" kern="1200" dirty="0" smtClean="0">
              <a:solidFill>
                <a:schemeClr val="tx1"/>
              </a:solidFill>
            </a:rPr>
            <a:t> of all physician office visits are for stress-related ailments and complaints</a:t>
          </a:r>
          <a:endParaRPr lang="en-US" sz="2400" kern="1200" dirty="0">
            <a:solidFill>
              <a:schemeClr val="tx1"/>
            </a:solidFill>
          </a:endParaRPr>
        </a:p>
      </dsp:txBody>
      <dsp:txXfrm>
        <a:off x="101436" y="140233"/>
        <a:ext cx="8567699" cy="1875047"/>
      </dsp:txXfrm>
    </dsp:sp>
    <dsp:sp modelId="{5124EA06-AFFF-438D-B71D-C7AC8FAB93A4}">
      <dsp:nvSpPr>
        <dsp:cNvPr id="0" name=""/>
        <dsp:cNvSpPr/>
      </dsp:nvSpPr>
      <dsp:spPr>
        <a:xfrm>
          <a:off x="0" y="2185837"/>
          <a:ext cx="8770571" cy="2077919"/>
        </a:xfrm>
        <a:prstGeom prst="roundRect">
          <a:avLst/>
        </a:prstGeom>
        <a:solidFill>
          <a:schemeClr val="accent3">
            <a:shade val="50000"/>
            <a:hueOff val="82661"/>
            <a:satOff val="13345"/>
            <a:lumOff val="3696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smtClean="0">
              <a:solidFill>
                <a:schemeClr val="tx1"/>
              </a:solidFill>
            </a:rPr>
            <a:t>7 people die every 2 seconds from stress-related disorders</a:t>
          </a:r>
          <a:endParaRPr lang="en-US" sz="2400" b="1" kern="1200" dirty="0">
            <a:solidFill>
              <a:schemeClr val="tx1"/>
            </a:solidFill>
          </a:endParaRPr>
        </a:p>
      </dsp:txBody>
      <dsp:txXfrm>
        <a:off x="101436" y="2287273"/>
        <a:ext cx="8567699" cy="187504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6AB45F-7EB5-437B-8289-6232C24BFAB4}">
      <dsp:nvSpPr>
        <dsp:cNvPr id="0" name=""/>
        <dsp:cNvSpPr/>
      </dsp:nvSpPr>
      <dsp:spPr>
        <a:xfrm>
          <a:off x="1090975" y="231"/>
          <a:ext cx="2199570" cy="131974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Asthma</a:t>
          </a:r>
          <a:endParaRPr lang="en-US" sz="2000" kern="1200" dirty="0"/>
        </a:p>
      </dsp:txBody>
      <dsp:txXfrm>
        <a:off x="1090975" y="231"/>
        <a:ext cx="2199570" cy="1319742"/>
      </dsp:txXfrm>
    </dsp:sp>
    <dsp:sp modelId="{BB7B46CE-9386-4B59-B651-7AD1453844DD}">
      <dsp:nvSpPr>
        <dsp:cNvPr id="0" name=""/>
        <dsp:cNvSpPr/>
      </dsp:nvSpPr>
      <dsp:spPr>
        <a:xfrm>
          <a:off x="3510503" y="231"/>
          <a:ext cx="2199570" cy="1319742"/>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Cancer </a:t>
          </a:r>
        </a:p>
        <a:p>
          <a:pPr lvl="0" algn="ctr" defTabSz="889000">
            <a:lnSpc>
              <a:spcPct val="90000"/>
            </a:lnSpc>
            <a:spcBef>
              <a:spcPct val="0"/>
            </a:spcBef>
            <a:spcAft>
              <a:spcPct val="35000"/>
            </a:spcAft>
          </a:pPr>
          <a:r>
            <a:rPr lang="en-US" sz="2000" kern="1200" dirty="0" smtClean="0"/>
            <a:t>(Breast, prostate)</a:t>
          </a:r>
          <a:endParaRPr lang="en-US" sz="2000" kern="1200" dirty="0"/>
        </a:p>
      </dsp:txBody>
      <dsp:txXfrm>
        <a:off x="3510503" y="231"/>
        <a:ext cx="2199570" cy="1319742"/>
      </dsp:txXfrm>
    </dsp:sp>
    <dsp:sp modelId="{4DCB69FC-D771-41DE-9CF3-88799CA0B341}">
      <dsp:nvSpPr>
        <dsp:cNvPr id="0" name=""/>
        <dsp:cNvSpPr/>
      </dsp:nvSpPr>
      <dsp:spPr>
        <a:xfrm>
          <a:off x="5930031" y="231"/>
          <a:ext cx="2199570" cy="1319742"/>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Transplants </a:t>
          </a:r>
        </a:p>
        <a:p>
          <a:pPr lvl="0" algn="ctr" defTabSz="889000">
            <a:lnSpc>
              <a:spcPct val="90000"/>
            </a:lnSpc>
            <a:spcBef>
              <a:spcPct val="0"/>
            </a:spcBef>
            <a:spcAft>
              <a:spcPct val="35000"/>
            </a:spcAft>
          </a:pPr>
          <a:r>
            <a:rPr lang="en-US" sz="2000" kern="1200" dirty="0" smtClean="0"/>
            <a:t>(solid organ, bone marrow)</a:t>
          </a:r>
          <a:endParaRPr lang="en-US" sz="2000" kern="1200" dirty="0"/>
        </a:p>
      </dsp:txBody>
      <dsp:txXfrm>
        <a:off x="5930031" y="231"/>
        <a:ext cx="2199570" cy="1319742"/>
      </dsp:txXfrm>
    </dsp:sp>
    <dsp:sp modelId="{EAF7E2E6-799A-4FAA-AC37-374E38E74B4B}">
      <dsp:nvSpPr>
        <dsp:cNvPr id="0" name=""/>
        <dsp:cNvSpPr/>
      </dsp:nvSpPr>
      <dsp:spPr>
        <a:xfrm>
          <a:off x="8349559" y="231"/>
          <a:ext cx="2199570" cy="1319742"/>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Pain </a:t>
          </a:r>
        </a:p>
        <a:p>
          <a:pPr lvl="0" algn="ctr" defTabSz="889000">
            <a:lnSpc>
              <a:spcPct val="90000"/>
            </a:lnSpc>
            <a:spcBef>
              <a:spcPct val="0"/>
            </a:spcBef>
            <a:spcAft>
              <a:spcPct val="35000"/>
            </a:spcAft>
          </a:pPr>
          <a:r>
            <a:rPr lang="en-US" sz="2000" kern="1200" dirty="0" smtClean="0"/>
            <a:t>(chronic, RA, fibromyalgia)</a:t>
          </a:r>
          <a:endParaRPr lang="en-US" sz="2000" kern="1200" dirty="0"/>
        </a:p>
      </dsp:txBody>
      <dsp:txXfrm>
        <a:off x="8349559" y="231"/>
        <a:ext cx="2199570" cy="1319742"/>
      </dsp:txXfrm>
    </dsp:sp>
    <dsp:sp modelId="{873DB299-1F65-4C13-ADE9-AF3663517E8C}">
      <dsp:nvSpPr>
        <dsp:cNvPr id="0" name=""/>
        <dsp:cNvSpPr/>
      </dsp:nvSpPr>
      <dsp:spPr>
        <a:xfrm>
          <a:off x="1090975" y="1539930"/>
          <a:ext cx="2199570" cy="1319742"/>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Cardiovascular (hypertension, myocardial ischemia)</a:t>
          </a:r>
          <a:endParaRPr lang="en-US" sz="2000" kern="1200" dirty="0"/>
        </a:p>
      </dsp:txBody>
      <dsp:txXfrm>
        <a:off x="1090975" y="1539930"/>
        <a:ext cx="2199570" cy="1319742"/>
      </dsp:txXfrm>
    </dsp:sp>
    <dsp:sp modelId="{72A9E1FC-2A25-49AF-85E9-970EA542B507}">
      <dsp:nvSpPr>
        <dsp:cNvPr id="0" name=""/>
        <dsp:cNvSpPr/>
      </dsp:nvSpPr>
      <dsp:spPr>
        <a:xfrm>
          <a:off x="3510503" y="1539930"/>
          <a:ext cx="2199570" cy="131974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HIV</a:t>
          </a:r>
          <a:endParaRPr lang="en-US" sz="2000" kern="1200" dirty="0"/>
        </a:p>
      </dsp:txBody>
      <dsp:txXfrm>
        <a:off x="3510503" y="1539930"/>
        <a:ext cx="2199570" cy="1319742"/>
      </dsp:txXfrm>
    </dsp:sp>
    <dsp:sp modelId="{73993711-17D4-4BB6-8BE7-69DDE4E5D450}">
      <dsp:nvSpPr>
        <dsp:cNvPr id="0" name=""/>
        <dsp:cNvSpPr/>
      </dsp:nvSpPr>
      <dsp:spPr>
        <a:xfrm>
          <a:off x="5930031" y="1539930"/>
          <a:ext cx="2199570" cy="1319742"/>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Diabetes </a:t>
          </a:r>
        </a:p>
        <a:p>
          <a:pPr lvl="0" algn="ctr" defTabSz="889000">
            <a:lnSpc>
              <a:spcPct val="90000"/>
            </a:lnSpc>
            <a:spcBef>
              <a:spcPct val="0"/>
            </a:spcBef>
            <a:spcAft>
              <a:spcPct val="35000"/>
            </a:spcAft>
          </a:pPr>
          <a:r>
            <a:rPr lang="en-US" sz="2000" kern="1200" dirty="0" smtClean="0"/>
            <a:t>(Types I &amp; II)</a:t>
          </a:r>
          <a:endParaRPr lang="en-US" sz="2000" kern="1200" dirty="0"/>
        </a:p>
      </dsp:txBody>
      <dsp:txXfrm>
        <a:off x="5930031" y="1539930"/>
        <a:ext cx="2199570" cy="1319742"/>
      </dsp:txXfrm>
    </dsp:sp>
    <dsp:sp modelId="{F35C6239-D24D-4811-9C1B-EE9B5716E4A5}">
      <dsp:nvSpPr>
        <dsp:cNvPr id="0" name=""/>
        <dsp:cNvSpPr/>
      </dsp:nvSpPr>
      <dsp:spPr>
        <a:xfrm>
          <a:off x="8349559" y="1539930"/>
          <a:ext cx="2199570" cy="1319742"/>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Obesity</a:t>
          </a:r>
          <a:endParaRPr lang="en-US" sz="2000" kern="1200" dirty="0"/>
        </a:p>
      </dsp:txBody>
      <dsp:txXfrm>
        <a:off x="8349559" y="1539930"/>
        <a:ext cx="2199570" cy="1319742"/>
      </dsp:txXfrm>
    </dsp:sp>
    <dsp:sp modelId="{D55D788F-A007-40D8-A64E-400999728B20}">
      <dsp:nvSpPr>
        <dsp:cNvPr id="0" name=""/>
        <dsp:cNvSpPr/>
      </dsp:nvSpPr>
      <dsp:spPr>
        <a:xfrm>
          <a:off x="2300739" y="3079630"/>
          <a:ext cx="2199570" cy="1319742"/>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Irritable Bowel Syndrome</a:t>
          </a:r>
          <a:endParaRPr lang="en-US" sz="2000" kern="1200" dirty="0"/>
        </a:p>
      </dsp:txBody>
      <dsp:txXfrm>
        <a:off x="2300739" y="3079630"/>
        <a:ext cx="2199570" cy="1319742"/>
      </dsp:txXfrm>
    </dsp:sp>
    <dsp:sp modelId="{66C6BD80-FC47-481C-BEEB-978AF1A5890D}">
      <dsp:nvSpPr>
        <dsp:cNvPr id="0" name=""/>
        <dsp:cNvSpPr/>
      </dsp:nvSpPr>
      <dsp:spPr>
        <a:xfrm>
          <a:off x="4720267" y="3079630"/>
          <a:ext cx="2199570" cy="1319742"/>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COPD</a:t>
          </a:r>
          <a:endParaRPr lang="en-US" sz="2000" kern="1200" dirty="0"/>
        </a:p>
      </dsp:txBody>
      <dsp:txXfrm>
        <a:off x="4720267" y="3079630"/>
        <a:ext cx="2199570" cy="1319742"/>
      </dsp:txXfrm>
    </dsp:sp>
    <dsp:sp modelId="{292F7E5E-FF3C-44A3-A9B3-E7439C22E166}">
      <dsp:nvSpPr>
        <dsp:cNvPr id="0" name=""/>
        <dsp:cNvSpPr/>
      </dsp:nvSpPr>
      <dsp:spPr>
        <a:xfrm>
          <a:off x="7139795" y="3079630"/>
          <a:ext cx="2199570" cy="131974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Immune Response to autoimmune disorders</a:t>
          </a:r>
          <a:endParaRPr lang="en-US" sz="2000" kern="1200" dirty="0"/>
        </a:p>
      </dsp:txBody>
      <dsp:txXfrm>
        <a:off x="7139795" y="3079630"/>
        <a:ext cx="2199570" cy="131974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D48840-E9B5-4C28-BBE3-760160337B98}">
      <dsp:nvSpPr>
        <dsp:cNvPr id="0" name=""/>
        <dsp:cNvSpPr/>
      </dsp:nvSpPr>
      <dsp:spPr>
        <a:xfrm>
          <a:off x="813965" y="1210"/>
          <a:ext cx="2160012" cy="1296007"/>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Anxiety Disorders</a:t>
          </a:r>
          <a:endParaRPr lang="en-US" sz="2700" kern="1200" dirty="0"/>
        </a:p>
      </dsp:txBody>
      <dsp:txXfrm>
        <a:off x="813965" y="1210"/>
        <a:ext cx="2160012" cy="1296007"/>
      </dsp:txXfrm>
    </dsp:sp>
    <dsp:sp modelId="{1FAF07D7-AE5B-4923-8648-77EC189CA80F}">
      <dsp:nvSpPr>
        <dsp:cNvPr id="0" name=""/>
        <dsp:cNvSpPr/>
      </dsp:nvSpPr>
      <dsp:spPr>
        <a:xfrm>
          <a:off x="3189979" y="1210"/>
          <a:ext cx="2160012" cy="1296007"/>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Depression</a:t>
          </a:r>
          <a:endParaRPr lang="en-US" sz="2700" kern="1200" dirty="0"/>
        </a:p>
      </dsp:txBody>
      <dsp:txXfrm>
        <a:off x="3189979" y="1210"/>
        <a:ext cx="2160012" cy="1296007"/>
      </dsp:txXfrm>
    </dsp:sp>
    <dsp:sp modelId="{DAEBBC23-E85B-470A-BC9E-814D0F88C750}">
      <dsp:nvSpPr>
        <dsp:cNvPr id="0" name=""/>
        <dsp:cNvSpPr/>
      </dsp:nvSpPr>
      <dsp:spPr>
        <a:xfrm>
          <a:off x="5565992" y="1210"/>
          <a:ext cx="2160012" cy="1296007"/>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Suicidality</a:t>
          </a:r>
          <a:endParaRPr lang="en-US" sz="2700" kern="1200" dirty="0"/>
        </a:p>
      </dsp:txBody>
      <dsp:txXfrm>
        <a:off x="5565992" y="1210"/>
        <a:ext cx="2160012" cy="1296007"/>
      </dsp:txXfrm>
    </dsp:sp>
    <dsp:sp modelId="{B32EE72C-CCED-4BD4-9719-041EBC81C5E0}">
      <dsp:nvSpPr>
        <dsp:cNvPr id="0" name=""/>
        <dsp:cNvSpPr/>
      </dsp:nvSpPr>
      <dsp:spPr>
        <a:xfrm>
          <a:off x="813965" y="1513218"/>
          <a:ext cx="2160012" cy="1296007"/>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Personality Disorders</a:t>
          </a:r>
          <a:endParaRPr lang="en-US" sz="2700" kern="1200" dirty="0"/>
        </a:p>
      </dsp:txBody>
      <dsp:txXfrm>
        <a:off x="813965" y="1513218"/>
        <a:ext cx="2160012" cy="1296007"/>
      </dsp:txXfrm>
    </dsp:sp>
    <dsp:sp modelId="{5CCE5714-5DB7-47C3-BB59-0385FFB3B78F}">
      <dsp:nvSpPr>
        <dsp:cNvPr id="0" name=""/>
        <dsp:cNvSpPr/>
      </dsp:nvSpPr>
      <dsp:spPr>
        <a:xfrm>
          <a:off x="3189979" y="1513218"/>
          <a:ext cx="2160012" cy="1296007"/>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Eating Disorders</a:t>
          </a:r>
          <a:endParaRPr lang="en-US" sz="2700" kern="1200" dirty="0"/>
        </a:p>
      </dsp:txBody>
      <dsp:txXfrm>
        <a:off x="3189979" y="1513218"/>
        <a:ext cx="2160012" cy="1296007"/>
      </dsp:txXfrm>
    </dsp:sp>
    <dsp:sp modelId="{AC4144E7-88B7-4CC3-9321-D649BBC51556}">
      <dsp:nvSpPr>
        <dsp:cNvPr id="0" name=""/>
        <dsp:cNvSpPr/>
      </dsp:nvSpPr>
      <dsp:spPr>
        <a:xfrm>
          <a:off x="5565992" y="1513218"/>
          <a:ext cx="2160012" cy="1296007"/>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Drug Abuse &amp; Addiction</a:t>
          </a:r>
          <a:endParaRPr lang="en-US" sz="2700" kern="1200" dirty="0"/>
        </a:p>
      </dsp:txBody>
      <dsp:txXfrm>
        <a:off x="5565992" y="1513218"/>
        <a:ext cx="2160012" cy="1296007"/>
      </dsp:txXfrm>
    </dsp:sp>
    <dsp:sp modelId="{3E284FF8-33A2-4E33-811F-1ED5B557B1B3}">
      <dsp:nvSpPr>
        <dsp:cNvPr id="0" name=""/>
        <dsp:cNvSpPr/>
      </dsp:nvSpPr>
      <dsp:spPr>
        <a:xfrm>
          <a:off x="2001972" y="3025227"/>
          <a:ext cx="2160012" cy="1296007"/>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PTSD</a:t>
          </a:r>
          <a:endParaRPr lang="en-US" sz="2700" kern="1200" dirty="0"/>
        </a:p>
      </dsp:txBody>
      <dsp:txXfrm>
        <a:off x="2001972" y="3025227"/>
        <a:ext cx="2160012" cy="1296007"/>
      </dsp:txXfrm>
    </dsp:sp>
    <dsp:sp modelId="{9BEB531E-FEA2-4FE9-BA7B-F56D85E6D88F}">
      <dsp:nvSpPr>
        <dsp:cNvPr id="0" name=""/>
        <dsp:cNvSpPr/>
      </dsp:nvSpPr>
      <dsp:spPr>
        <a:xfrm>
          <a:off x="4377986" y="3025227"/>
          <a:ext cx="2160012" cy="1296007"/>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Schizophrenia</a:t>
          </a:r>
          <a:endParaRPr lang="en-US" sz="2700" kern="1200" dirty="0"/>
        </a:p>
      </dsp:txBody>
      <dsp:txXfrm>
        <a:off x="4377986" y="3025227"/>
        <a:ext cx="2160012" cy="129600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4EEF03-BF80-4289-A7B2-101033D5C06E}">
      <dsp:nvSpPr>
        <dsp:cNvPr id="0" name=""/>
        <dsp:cNvSpPr/>
      </dsp:nvSpPr>
      <dsp:spPr>
        <a:xfrm>
          <a:off x="0" y="1895"/>
          <a:ext cx="8770571" cy="79450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It’s Innate: you already have it within you. </a:t>
          </a:r>
          <a:endParaRPr lang="en-US" sz="2000" kern="1200"/>
        </a:p>
      </dsp:txBody>
      <dsp:txXfrm>
        <a:off x="38784" y="40679"/>
        <a:ext cx="8693003" cy="716935"/>
      </dsp:txXfrm>
    </dsp:sp>
    <dsp:sp modelId="{704B1CF1-FF96-4C90-A3B5-638F4C4379C9}">
      <dsp:nvSpPr>
        <dsp:cNvPr id="0" name=""/>
        <dsp:cNvSpPr/>
      </dsp:nvSpPr>
      <dsp:spPr>
        <a:xfrm>
          <a:off x="0" y="853998"/>
          <a:ext cx="8770571" cy="79450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It’s Free!</a:t>
          </a:r>
          <a:endParaRPr lang="en-US" sz="2000" kern="1200"/>
        </a:p>
      </dsp:txBody>
      <dsp:txXfrm>
        <a:off x="38784" y="892782"/>
        <a:ext cx="8693003" cy="716935"/>
      </dsp:txXfrm>
    </dsp:sp>
    <dsp:sp modelId="{AED17AA9-A677-4856-AE9F-69095D91222D}">
      <dsp:nvSpPr>
        <dsp:cNvPr id="0" name=""/>
        <dsp:cNvSpPr/>
      </dsp:nvSpPr>
      <dsp:spPr>
        <a:xfrm>
          <a:off x="0" y="1706101"/>
          <a:ext cx="8770571" cy="79450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It’s </a:t>
          </a:r>
          <a:r>
            <a:rPr lang="en-US" sz="2000" u="sng" kern="1200" smtClean="0"/>
            <a:t>always</a:t>
          </a:r>
          <a:r>
            <a:rPr lang="en-US" sz="2000" kern="1200" smtClean="0"/>
            <a:t> accessible</a:t>
          </a:r>
          <a:endParaRPr lang="en-US" sz="2000" kern="1200"/>
        </a:p>
      </dsp:txBody>
      <dsp:txXfrm>
        <a:off x="38784" y="1744885"/>
        <a:ext cx="8693003" cy="716935"/>
      </dsp:txXfrm>
    </dsp:sp>
    <dsp:sp modelId="{60650EFB-47C4-4CCC-9EF4-B0AD360A2F2B}">
      <dsp:nvSpPr>
        <dsp:cNvPr id="0" name=""/>
        <dsp:cNvSpPr/>
      </dsp:nvSpPr>
      <dsp:spPr>
        <a:xfrm>
          <a:off x="0" y="2558204"/>
          <a:ext cx="8770571" cy="79450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It’s Simple (but not always easy)</a:t>
          </a:r>
          <a:endParaRPr lang="en-US" sz="2000" kern="1200"/>
        </a:p>
      </dsp:txBody>
      <dsp:txXfrm>
        <a:off x="38784" y="2596988"/>
        <a:ext cx="8693003" cy="716935"/>
      </dsp:txXfrm>
    </dsp:sp>
    <dsp:sp modelId="{9DCE0A01-60CE-466A-90F5-FDFB2873C226}">
      <dsp:nvSpPr>
        <dsp:cNvPr id="0" name=""/>
        <dsp:cNvSpPr/>
      </dsp:nvSpPr>
      <dsp:spPr>
        <a:xfrm>
          <a:off x="0" y="3410307"/>
          <a:ext cx="8770571" cy="79450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CA" sz="2000" kern="1200" smtClean="0"/>
            <a:t>Through mindfulness, you discover how to live in the present moment rather than worrying about the past or being concerned about the future. </a:t>
          </a:r>
          <a:endParaRPr lang="en-US" sz="2000" kern="1200"/>
        </a:p>
      </dsp:txBody>
      <dsp:txXfrm>
        <a:off x="38784" y="3449091"/>
        <a:ext cx="8693003" cy="71693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833117-16EA-4628-988F-B1D6C66E1992}">
      <dsp:nvSpPr>
        <dsp:cNvPr id="0" name=""/>
        <dsp:cNvSpPr/>
      </dsp:nvSpPr>
      <dsp:spPr>
        <a:xfrm>
          <a:off x="0" y="47362"/>
          <a:ext cx="8770571" cy="57563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kern="1200" smtClean="0"/>
            <a:t>Attention</a:t>
          </a:r>
          <a:endParaRPr lang="en-US" sz="2400" kern="1200"/>
        </a:p>
      </dsp:txBody>
      <dsp:txXfrm>
        <a:off x="28100" y="75462"/>
        <a:ext cx="8714371" cy="519439"/>
      </dsp:txXfrm>
    </dsp:sp>
    <dsp:sp modelId="{8BCC3548-049A-4866-B6F3-1F64BD79A939}">
      <dsp:nvSpPr>
        <dsp:cNvPr id="0" name=""/>
        <dsp:cNvSpPr/>
      </dsp:nvSpPr>
      <dsp:spPr>
        <a:xfrm>
          <a:off x="0" y="623002"/>
          <a:ext cx="8770571" cy="59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8466" tIns="30480" rIns="170688" bIns="30480" numCol="1" spcCol="1270" anchor="t" anchorCtr="0">
          <a:noAutofit/>
        </a:bodyPr>
        <a:lstStyle/>
        <a:p>
          <a:pPr marL="171450" lvl="1" indent="-171450" algn="l" defTabSz="844550" rtl="0">
            <a:lnSpc>
              <a:spcPct val="90000"/>
            </a:lnSpc>
            <a:spcBef>
              <a:spcPct val="0"/>
            </a:spcBef>
            <a:spcAft>
              <a:spcPct val="20000"/>
            </a:spcAft>
            <a:buChar char="••"/>
          </a:pPr>
          <a:r>
            <a:rPr lang="en-US" sz="1900" kern="1200" smtClean="0"/>
            <a:t>Listening, watching, or considering what naturally exists (directing and sustaining attention: breathe, object, emotion…)</a:t>
          </a:r>
          <a:endParaRPr lang="en-US" sz="1900" kern="1200"/>
        </a:p>
      </dsp:txBody>
      <dsp:txXfrm>
        <a:off x="0" y="623002"/>
        <a:ext cx="8770571" cy="596160"/>
      </dsp:txXfrm>
    </dsp:sp>
    <dsp:sp modelId="{E3BFC980-C6F0-4103-97B6-DA77596A6003}">
      <dsp:nvSpPr>
        <dsp:cNvPr id="0" name=""/>
        <dsp:cNvSpPr/>
      </dsp:nvSpPr>
      <dsp:spPr>
        <a:xfrm>
          <a:off x="0" y="1219162"/>
          <a:ext cx="8770571" cy="57563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kern="1200" smtClean="0"/>
            <a:t>Intention</a:t>
          </a:r>
          <a:endParaRPr lang="en-US" sz="2400" kern="1200"/>
        </a:p>
      </dsp:txBody>
      <dsp:txXfrm>
        <a:off x="28100" y="1247262"/>
        <a:ext cx="8714371" cy="519439"/>
      </dsp:txXfrm>
    </dsp:sp>
    <dsp:sp modelId="{3FE1A525-8A0E-4CD6-99EF-94D20F4D896E}">
      <dsp:nvSpPr>
        <dsp:cNvPr id="0" name=""/>
        <dsp:cNvSpPr/>
      </dsp:nvSpPr>
      <dsp:spPr>
        <a:xfrm>
          <a:off x="0" y="1794802"/>
          <a:ext cx="8770571" cy="397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8466" tIns="30480" rIns="170688" bIns="30480" numCol="1" spcCol="1270" anchor="t" anchorCtr="0">
          <a:noAutofit/>
        </a:bodyPr>
        <a:lstStyle/>
        <a:p>
          <a:pPr marL="171450" lvl="1" indent="-171450" algn="l" defTabSz="844550" rtl="0">
            <a:lnSpc>
              <a:spcPct val="90000"/>
            </a:lnSpc>
            <a:spcBef>
              <a:spcPct val="0"/>
            </a:spcBef>
            <a:spcAft>
              <a:spcPct val="20000"/>
            </a:spcAft>
            <a:buChar char="••"/>
          </a:pPr>
          <a:r>
            <a:rPr lang="en-US" sz="1900" kern="1200" smtClean="0"/>
            <a:t>Purposefully increasing awareness of experience</a:t>
          </a:r>
          <a:endParaRPr lang="en-US" sz="1900" kern="1200"/>
        </a:p>
      </dsp:txBody>
      <dsp:txXfrm>
        <a:off x="0" y="1794802"/>
        <a:ext cx="8770571" cy="397440"/>
      </dsp:txXfrm>
    </dsp:sp>
    <dsp:sp modelId="{758EABB2-3B07-42E7-BC18-7B3A8DAD7A55}">
      <dsp:nvSpPr>
        <dsp:cNvPr id="0" name=""/>
        <dsp:cNvSpPr/>
      </dsp:nvSpPr>
      <dsp:spPr>
        <a:xfrm>
          <a:off x="0" y="2192242"/>
          <a:ext cx="8770571" cy="57563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kern="1200" smtClean="0"/>
            <a:t>Presence</a:t>
          </a:r>
          <a:endParaRPr lang="en-US" sz="2400" kern="1200"/>
        </a:p>
      </dsp:txBody>
      <dsp:txXfrm>
        <a:off x="28100" y="2220342"/>
        <a:ext cx="8714371" cy="519439"/>
      </dsp:txXfrm>
    </dsp:sp>
    <dsp:sp modelId="{3F00D460-B5ED-435D-A6D4-5C3116F9CDFE}">
      <dsp:nvSpPr>
        <dsp:cNvPr id="0" name=""/>
        <dsp:cNvSpPr/>
      </dsp:nvSpPr>
      <dsp:spPr>
        <a:xfrm>
          <a:off x="0" y="2767882"/>
          <a:ext cx="8770571" cy="397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8466" tIns="30480" rIns="170688" bIns="30480" numCol="1" spcCol="1270" anchor="t" anchorCtr="0">
          <a:noAutofit/>
        </a:bodyPr>
        <a:lstStyle/>
        <a:p>
          <a:pPr marL="171450" lvl="1" indent="-171450" algn="l" defTabSz="844550" rtl="0">
            <a:lnSpc>
              <a:spcPct val="90000"/>
            </a:lnSpc>
            <a:spcBef>
              <a:spcPct val="0"/>
            </a:spcBef>
            <a:spcAft>
              <a:spcPct val="20000"/>
            </a:spcAft>
            <a:buChar char="••"/>
          </a:pPr>
          <a:r>
            <a:rPr lang="en-US" sz="1900" kern="1200" smtClean="0"/>
            <a:t>Being in the moment, here and now</a:t>
          </a:r>
          <a:endParaRPr lang="en-US" sz="1900" kern="1200"/>
        </a:p>
      </dsp:txBody>
      <dsp:txXfrm>
        <a:off x="0" y="2767882"/>
        <a:ext cx="8770571" cy="397440"/>
      </dsp:txXfrm>
    </dsp:sp>
    <dsp:sp modelId="{B8FC1623-5891-4C13-A63E-9EFD720EBA42}">
      <dsp:nvSpPr>
        <dsp:cNvPr id="0" name=""/>
        <dsp:cNvSpPr/>
      </dsp:nvSpPr>
      <dsp:spPr>
        <a:xfrm>
          <a:off x="0" y="3165322"/>
          <a:ext cx="8770571" cy="57563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kern="1200" smtClean="0"/>
            <a:t>Openness</a:t>
          </a:r>
          <a:endParaRPr lang="en-US" sz="2400" kern="1200"/>
        </a:p>
      </dsp:txBody>
      <dsp:txXfrm>
        <a:off x="28100" y="3193422"/>
        <a:ext cx="8714371" cy="519439"/>
      </dsp:txXfrm>
    </dsp:sp>
    <dsp:sp modelId="{E365D4F0-F06C-4760-9208-0AFB3C1C791D}">
      <dsp:nvSpPr>
        <dsp:cNvPr id="0" name=""/>
        <dsp:cNvSpPr/>
      </dsp:nvSpPr>
      <dsp:spPr>
        <a:xfrm>
          <a:off x="0" y="3740962"/>
          <a:ext cx="8770571" cy="397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8466" tIns="30480" rIns="170688" bIns="30480" numCol="1" spcCol="1270" anchor="t" anchorCtr="0">
          <a:noAutofit/>
        </a:bodyPr>
        <a:lstStyle/>
        <a:p>
          <a:pPr marL="171450" lvl="1" indent="-171450" algn="l" defTabSz="844550" rtl="0">
            <a:lnSpc>
              <a:spcPct val="90000"/>
            </a:lnSpc>
            <a:spcBef>
              <a:spcPct val="0"/>
            </a:spcBef>
            <a:spcAft>
              <a:spcPct val="20000"/>
            </a:spcAft>
            <a:buChar char="••"/>
          </a:pPr>
          <a:r>
            <a:rPr lang="en-US" sz="1900" kern="1200" smtClean="0"/>
            <a:t>Being curious, objective and non-judgmental about the experience</a:t>
          </a:r>
          <a:endParaRPr lang="en-US" sz="1900" kern="1200"/>
        </a:p>
      </dsp:txBody>
      <dsp:txXfrm>
        <a:off x="0" y="3740962"/>
        <a:ext cx="8770571" cy="39744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CFDD30-596F-4EF5-9341-20F3D94567B3}">
      <dsp:nvSpPr>
        <dsp:cNvPr id="0" name=""/>
        <dsp:cNvSpPr/>
      </dsp:nvSpPr>
      <dsp:spPr>
        <a:xfrm>
          <a:off x="0" y="325320"/>
          <a:ext cx="2740803" cy="1644482"/>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0">
            <a:lnSpc>
              <a:spcPct val="90000"/>
            </a:lnSpc>
            <a:spcBef>
              <a:spcPct val="0"/>
            </a:spcBef>
            <a:spcAft>
              <a:spcPct val="35000"/>
            </a:spcAft>
          </a:pPr>
          <a:r>
            <a:rPr lang="en-US" sz="3000" kern="1200" smtClean="0"/>
            <a:t>Breathing Meditation</a:t>
          </a:r>
          <a:endParaRPr lang="en-US" sz="3000" kern="1200"/>
        </a:p>
      </dsp:txBody>
      <dsp:txXfrm>
        <a:off x="0" y="325320"/>
        <a:ext cx="2740803" cy="1644482"/>
      </dsp:txXfrm>
    </dsp:sp>
    <dsp:sp modelId="{D243AC75-55D6-402E-8BA2-C9E7D8AF46E5}">
      <dsp:nvSpPr>
        <dsp:cNvPr id="0" name=""/>
        <dsp:cNvSpPr/>
      </dsp:nvSpPr>
      <dsp:spPr>
        <a:xfrm>
          <a:off x="3014883" y="325320"/>
          <a:ext cx="2740803" cy="1644482"/>
        </a:xfrm>
        <a:prstGeom prst="rect">
          <a:avLst/>
        </a:prstGeom>
        <a:solidFill>
          <a:schemeClr val="accent3">
            <a:hueOff val="2364881"/>
            <a:satOff val="1474"/>
            <a:lumOff val="-29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0">
            <a:lnSpc>
              <a:spcPct val="90000"/>
            </a:lnSpc>
            <a:spcBef>
              <a:spcPct val="0"/>
            </a:spcBef>
            <a:spcAft>
              <a:spcPct val="35000"/>
            </a:spcAft>
          </a:pPr>
          <a:r>
            <a:rPr lang="en-US" sz="3000" kern="1200" dirty="0" smtClean="0"/>
            <a:t>Hatha Yoga/Stretching</a:t>
          </a:r>
          <a:endParaRPr lang="en-US" sz="3000" kern="1200" dirty="0"/>
        </a:p>
      </dsp:txBody>
      <dsp:txXfrm>
        <a:off x="3014883" y="325320"/>
        <a:ext cx="2740803" cy="1644482"/>
      </dsp:txXfrm>
    </dsp:sp>
    <dsp:sp modelId="{D212B7AC-6BB8-4B90-B8A8-8F4304C11F51}">
      <dsp:nvSpPr>
        <dsp:cNvPr id="0" name=""/>
        <dsp:cNvSpPr/>
      </dsp:nvSpPr>
      <dsp:spPr>
        <a:xfrm>
          <a:off x="6029767" y="325320"/>
          <a:ext cx="2740803" cy="1644482"/>
        </a:xfrm>
        <a:prstGeom prst="rect">
          <a:avLst/>
        </a:prstGeom>
        <a:solidFill>
          <a:schemeClr val="accent3">
            <a:hueOff val="4729762"/>
            <a:satOff val="2949"/>
            <a:lumOff val="-588"/>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0">
            <a:lnSpc>
              <a:spcPct val="90000"/>
            </a:lnSpc>
            <a:spcBef>
              <a:spcPct val="0"/>
            </a:spcBef>
            <a:spcAft>
              <a:spcPct val="35000"/>
            </a:spcAft>
          </a:pPr>
          <a:r>
            <a:rPr lang="en-US" sz="3000" kern="1200" smtClean="0"/>
            <a:t>Body Scan Meditation</a:t>
          </a:r>
          <a:endParaRPr lang="en-US" sz="3000" kern="1200"/>
        </a:p>
      </dsp:txBody>
      <dsp:txXfrm>
        <a:off x="6029767" y="325320"/>
        <a:ext cx="2740803" cy="1644482"/>
      </dsp:txXfrm>
    </dsp:sp>
    <dsp:sp modelId="{3AA34B6F-1E19-448B-856B-85006089DF64}">
      <dsp:nvSpPr>
        <dsp:cNvPr id="0" name=""/>
        <dsp:cNvSpPr/>
      </dsp:nvSpPr>
      <dsp:spPr>
        <a:xfrm>
          <a:off x="1507441" y="2243882"/>
          <a:ext cx="2740803" cy="1644482"/>
        </a:xfrm>
        <a:prstGeom prst="rect">
          <a:avLst/>
        </a:prstGeom>
        <a:solidFill>
          <a:schemeClr val="accent3">
            <a:hueOff val="7094642"/>
            <a:satOff val="4423"/>
            <a:lumOff val="-882"/>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0">
            <a:lnSpc>
              <a:spcPct val="90000"/>
            </a:lnSpc>
            <a:spcBef>
              <a:spcPct val="0"/>
            </a:spcBef>
            <a:spcAft>
              <a:spcPct val="35000"/>
            </a:spcAft>
          </a:pPr>
          <a:r>
            <a:rPr lang="en-US" sz="3000" kern="1200" dirty="0" smtClean="0"/>
            <a:t>Mindful Movement</a:t>
          </a:r>
          <a:endParaRPr lang="en-US" sz="3000" kern="1200" dirty="0"/>
        </a:p>
      </dsp:txBody>
      <dsp:txXfrm>
        <a:off x="1507441" y="2243882"/>
        <a:ext cx="2740803" cy="1644482"/>
      </dsp:txXfrm>
    </dsp:sp>
    <dsp:sp modelId="{B0815FAD-A46B-4AFD-9562-CF3FF7449444}">
      <dsp:nvSpPr>
        <dsp:cNvPr id="0" name=""/>
        <dsp:cNvSpPr/>
      </dsp:nvSpPr>
      <dsp:spPr>
        <a:xfrm>
          <a:off x="4522325" y="2243882"/>
          <a:ext cx="2740803" cy="1644482"/>
        </a:xfrm>
        <a:prstGeom prst="rect">
          <a:avLst/>
        </a:prstGeom>
        <a:solidFill>
          <a:schemeClr val="accent3">
            <a:hueOff val="9459523"/>
            <a:satOff val="5898"/>
            <a:lumOff val="-117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0">
            <a:lnSpc>
              <a:spcPct val="90000"/>
            </a:lnSpc>
            <a:spcBef>
              <a:spcPct val="0"/>
            </a:spcBef>
            <a:spcAft>
              <a:spcPct val="35000"/>
            </a:spcAft>
          </a:pPr>
          <a:r>
            <a:rPr lang="en-US" sz="3000" kern="1200" dirty="0" smtClean="0"/>
            <a:t>Mindful Activities of Daily Living</a:t>
          </a:r>
          <a:endParaRPr lang="en-US" sz="3000" kern="1200" dirty="0"/>
        </a:p>
      </dsp:txBody>
      <dsp:txXfrm>
        <a:off x="4522325" y="2243882"/>
        <a:ext cx="2740803" cy="164448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3D1F29-B325-48A4-9A06-6F8623F01E3C}" type="datetimeFigureOut">
              <a:rPr lang="en-US" smtClean="0"/>
              <a:t>6/14/2018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98E455-DA5E-4169-B950-B341A7DB230B}" type="slidenum">
              <a:rPr lang="en-US" smtClean="0"/>
              <a:t>‹#›</a:t>
            </a:fld>
            <a:endParaRPr lang="en-US"/>
          </a:p>
        </p:txBody>
      </p:sp>
    </p:spTree>
    <p:extLst>
      <p:ext uri="{BB962C8B-B14F-4D97-AF65-F5344CB8AC3E}">
        <p14:creationId xmlns:p14="http://schemas.microsoft.com/office/powerpoint/2010/main" val="27935161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US" sz="1200" b="0" i="1" kern="1200" dirty="0" smtClean="0">
                <a:solidFill>
                  <a:schemeClr val="tx1"/>
                </a:solidFill>
                <a:effectLst/>
                <a:latin typeface="+mn-lt"/>
                <a:ea typeface="+mn-ea"/>
                <a:cs typeface="+mn-cs"/>
              </a:rPr>
              <a:t>If you can start the day without caffeine or pep pills,</a:t>
            </a:r>
            <a:endParaRPr lang="en-US" sz="1200" b="0" i="0" kern="1200" dirty="0" smtClean="0">
              <a:solidFill>
                <a:schemeClr val="tx1"/>
              </a:solidFill>
              <a:effectLst/>
              <a:latin typeface="+mn-lt"/>
              <a:ea typeface="+mn-ea"/>
              <a:cs typeface="+mn-cs"/>
            </a:endParaRPr>
          </a:p>
          <a:p>
            <a:pPr fontAlgn="base"/>
            <a:r>
              <a:rPr lang="en-US" sz="1200" b="0" i="1" kern="1200" dirty="0" smtClean="0">
                <a:solidFill>
                  <a:schemeClr val="tx1"/>
                </a:solidFill>
                <a:effectLst/>
                <a:latin typeface="+mn-lt"/>
                <a:ea typeface="+mn-ea"/>
                <a:cs typeface="+mn-cs"/>
              </a:rPr>
              <a:t>If you can be cheerful, ignoring aches and pains,</a:t>
            </a:r>
            <a:endParaRPr lang="en-US" sz="1200" b="0" i="0" kern="1200" dirty="0" smtClean="0">
              <a:solidFill>
                <a:schemeClr val="tx1"/>
              </a:solidFill>
              <a:effectLst/>
              <a:latin typeface="+mn-lt"/>
              <a:ea typeface="+mn-ea"/>
              <a:cs typeface="+mn-cs"/>
            </a:endParaRPr>
          </a:p>
          <a:p>
            <a:pPr fontAlgn="base"/>
            <a:r>
              <a:rPr lang="en-US" sz="1200" b="0" i="1" kern="1200" dirty="0" smtClean="0">
                <a:solidFill>
                  <a:schemeClr val="tx1"/>
                </a:solidFill>
                <a:effectLst/>
                <a:latin typeface="+mn-lt"/>
                <a:ea typeface="+mn-ea"/>
                <a:cs typeface="+mn-cs"/>
              </a:rPr>
              <a:t>If you can resist complaining and boring people with your troubles,</a:t>
            </a:r>
            <a:endParaRPr lang="en-US" sz="1200" b="0" i="0" kern="1200" dirty="0" smtClean="0">
              <a:solidFill>
                <a:schemeClr val="tx1"/>
              </a:solidFill>
              <a:effectLst/>
              <a:latin typeface="+mn-lt"/>
              <a:ea typeface="+mn-ea"/>
              <a:cs typeface="+mn-cs"/>
            </a:endParaRPr>
          </a:p>
          <a:p>
            <a:pPr fontAlgn="base"/>
            <a:r>
              <a:rPr lang="en-US" sz="1200" b="0" i="1" kern="1200" dirty="0" smtClean="0">
                <a:solidFill>
                  <a:schemeClr val="tx1"/>
                </a:solidFill>
                <a:effectLst/>
                <a:latin typeface="+mn-lt"/>
                <a:ea typeface="+mn-ea"/>
                <a:cs typeface="+mn-cs"/>
              </a:rPr>
              <a:t>If you can eat the same food everyday and be grateful for it,</a:t>
            </a:r>
            <a:endParaRPr lang="en-US" sz="1200" b="0" i="0" kern="1200" dirty="0" smtClean="0">
              <a:solidFill>
                <a:schemeClr val="tx1"/>
              </a:solidFill>
              <a:effectLst/>
              <a:latin typeface="+mn-lt"/>
              <a:ea typeface="+mn-ea"/>
              <a:cs typeface="+mn-cs"/>
            </a:endParaRPr>
          </a:p>
          <a:p>
            <a:pPr fontAlgn="base"/>
            <a:r>
              <a:rPr lang="en-US" sz="1200" b="0" i="1" kern="1200" dirty="0" smtClean="0">
                <a:solidFill>
                  <a:schemeClr val="tx1"/>
                </a:solidFill>
                <a:effectLst/>
                <a:latin typeface="+mn-lt"/>
                <a:ea typeface="+mn-ea"/>
                <a:cs typeface="+mn-cs"/>
              </a:rPr>
              <a:t>If you can understand when loved ones are too busy to give you time,</a:t>
            </a:r>
            <a:endParaRPr lang="en-US" sz="1200" b="0" i="0" kern="1200" dirty="0" smtClean="0">
              <a:solidFill>
                <a:schemeClr val="tx1"/>
              </a:solidFill>
              <a:effectLst/>
              <a:latin typeface="+mn-lt"/>
              <a:ea typeface="+mn-ea"/>
              <a:cs typeface="+mn-cs"/>
            </a:endParaRPr>
          </a:p>
          <a:p>
            <a:pPr fontAlgn="base"/>
            <a:r>
              <a:rPr lang="en-US" sz="1200" b="0" i="1" kern="1200" dirty="0" smtClean="0">
                <a:solidFill>
                  <a:schemeClr val="tx1"/>
                </a:solidFill>
                <a:effectLst/>
                <a:latin typeface="+mn-lt"/>
                <a:ea typeface="+mn-ea"/>
                <a:cs typeface="+mn-cs"/>
              </a:rPr>
              <a:t>If you can overlook when people take things out on you when, through no fault of yours, something goes wrong,</a:t>
            </a:r>
            <a:endParaRPr lang="en-US" sz="1200" b="0" i="0" kern="1200" dirty="0" smtClean="0">
              <a:solidFill>
                <a:schemeClr val="tx1"/>
              </a:solidFill>
              <a:effectLst/>
              <a:latin typeface="+mn-lt"/>
              <a:ea typeface="+mn-ea"/>
              <a:cs typeface="+mn-cs"/>
            </a:endParaRPr>
          </a:p>
          <a:p>
            <a:pPr fontAlgn="base"/>
            <a:r>
              <a:rPr lang="en-US" sz="1200" b="0" i="1" kern="1200" dirty="0" smtClean="0">
                <a:solidFill>
                  <a:schemeClr val="tx1"/>
                </a:solidFill>
                <a:effectLst/>
                <a:latin typeface="+mn-lt"/>
                <a:ea typeface="+mn-ea"/>
                <a:cs typeface="+mn-cs"/>
              </a:rPr>
              <a:t>If you can take criticism and blame without resentment,</a:t>
            </a:r>
            <a:endParaRPr lang="en-US" sz="1200" b="0" i="0" kern="1200" dirty="0" smtClean="0">
              <a:solidFill>
                <a:schemeClr val="tx1"/>
              </a:solidFill>
              <a:effectLst/>
              <a:latin typeface="+mn-lt"/>
              <a:ea typeface="+mn-ea"/>
              <a:cs typeface="+mn-cs"/>
            </a:endParaRPr>
          </a:p>
          <a:p>
            <a:pPr fontAlgn="base"/>
            <a:r>
              <a:rPr lang="en-US" sz="1200" b="0" i="1" kern="1200" dirty="0" smtClean="0">
                <a:solidFill>
                  <a:schemeClr val="tx1"/>
                </a:solidFill>
                <a:effectLst/>
                <a:latin typeface="+mn-lt"/>
                <a:ea typeface="+mn-ea"/>
                <a:cs typeface="+mn-cs"/>
              </a:rPr>
              <a:t>If you can face the world without lies and deceit,</a:t>
            </a:r>
            <a:endParaRPr lang="en-US" sz="1200" b="0" i="0" kern="1200" dirty="0" smtClean="0">
              <a:solidFill>
                <a:schemeClr val="tx1"/>
              </a:solidFill>
              <a:effectLst/>
              <a:latin typeface="+mn-lt"/>
              <a:ea typeface="+mn-ea"/>
              <a:cs typeface="+mn-cs"/>
            </a:endParaRPr>
          </a:p>
          <a:p>
            <a:pPr fontAlgn="base"/>
            <a:r>
              <a:rPr lang="en-US" sz="1200" b="0" i="1" kern="1200" dirty="0" smtClean="0">
                <a:solidFill>
                  <a:schemeClr val="tx1"/>
                </a:solidFill>
                <a:effectLst/>
                <a:latin typeface="+mn-lt"/>
                <a:ea typeface="+mn-ea"/>
                <a:cs typeface="+mn-cs"/>
              </a:rPr>
              <a:t>If you can conquer tension without medical help,</a:t>
            </a:r>
            <a:endParaRPr lang="en-US" sz="1200" b="0" i="0" kern="1200" dirty="0" smtClean="0">
              <a:solidFill>
                <a:schemeClr val="tx1"/>
              </a:solidFill>
              <a:effectLst/>
              <a:latin typeface="+mn-lt"/>
              <a:ea typeface="+mn-ea"/>
              <a:cs typeface="+mn-cs"/>
            </a:endParaRPr>
          </a:p>
          <a:p>
            <a:pPr fontAlgn="base"/>
            <a:r>
              <a:rPr lang="en-US" sz="1200" b="0" i="1" kern="1200" dirty="0" smtClean="0">
                <a:solidFill>
                  <a:schemeClr val="tx1"/>
                </a:solidFill>
                <a:effectLst/>
                <a:latin typeface="+mn-lt"/>
                <a:ea typeface="+mn-ea"/>
                <a:cs typeface="+mn-cs"/>
              </a:rPr>
              <a:t>If you can relax without liquor,</a:t>
            </a:r>
            <a:endParaRPr lang="en-US" sz="1200" b="0" i="0" kern="1200" dirty="0" smtClean="0">
              <a:solidFill>
                <a:schemeClr val="tx1"/>
              </a:solidFill>
              <a:effectLst/>
              <a:latin typeface="+mn-lt"/>
              <a:ea typeface="+mn-ea"/>
              <a:cs typeface="+mn-cs"/>
            </a:endParaRPr>
          </a:p>
          <a:p>
            <a:pPr fontAlgn="base"/>
            <a:r>
              <a:rPr lang="en-US" sz="1200" b="0" i="1" kern="1200" dirty="0" smtClean="0">
                <a:solidFill>
                  <a:schemeClr val="tx1"/>
                </a:solidFill>
                <a:effectLst/>
                <a:latin typeface="+mn-lt"/>
                <a:ea typeface="+mn-ea"/>
                <a:cs typeface="+mn-cs"/>
              </a:rPr>
              <a:t>If you can sleep without the aid of drugs,</a:t>
            </a:r>
            <a:endParaRPr lang="en-US" sz="1200" b="0" i="0" kern="1200" dirty="0" smtClean="0">
              <a:solidFill>
                <a:schemeClr val="tx1"/>
              </a:solidFill>
              <a:effectLst/>
              <a:latin typeface="+mn-lt"/>
              <a:ea typeface="+mn-ea"/>
              <a:cs typeface="+mn-cs"/>
            </a:endParaRPr>
          </a:p>
          <a:p>
            <a:pPr fontAlgn="base"/>
            <a:r>
              <a:rPr lang="en-US" sz="1200" b="0" i="1" kern="1200" dirty="0" smtClean="0">
                <a:solidFill>
                  <a:schemeClr val="tx1"/>
                </a:solidFill>
                <a:effectLst/>
                <a:latin typeface="+mn-lt"/>
                <a:ea typeface="+mn-ea"/>
                <a:cs typeface="+mn-cs"/>
              </a:rPr>
              <a:t>If you can do all these things,</a:t>
            </a:r>
            <a:endParaRPr lang="en-US" sz="1200" b="0" i="0" kern="1200" dirty="0" smtClean="0">
              <a:solidFill>
                <a:schemeClr val="tx1"/>
              </a:solidFill>
              <a:effectLst/>
              <a:latin typeface="+mn-lt"/>
              <a:ea typeface="+mn-ea"/>
              <a:cs typeface="+mn-cs"/>
            </a:endParaRPr>
          </a:p>
          <a:p>
            <a:pPr fontAlgn="base"/>
            <a:r>
              <a:rPr lang="en-US" sz="1200" b="0" i="1" kern="1200" dirty="0" smtClean="0">
                <a:solidFill>
                  <a:schemeClr val="tx1"/>
                </a:solidFill>
                <a:effectLst/>
                <a:latin typeface="+mn-lt"/>
                <a:ea typeface="+mn-ea"/>
                <a:cs typeface="+mn-cs"/>
              </a:rPr>
              <a:t>THEN YOU ARE PROBABLY A</a:t>
            </a:r>
            <a:r>
              <a:rPr lang="en-US" sz="1200" b="0" i="1" kern="1200" baseline="0" dirty="0" smtClean="0">
                <a:solidFill>
                  <a:schemeClr val="tx1"/>
                </a:solidFill>
                <a:effectLst/>
                <a:latin typeface="+mn-lt"/>
                <a:ea typeface="+mn-ea"/>
                <a:cs typeface="+mn-cs"/>
              </a:rPr>
              <a:t> </a:t>
            </a:r>
            <a:r>
              <a:rPr lang="en-US" sz="1200" b="0" i="1" kern="1200" dirty="0" smtClean="0">
                <a:solidFill>
                  <a:schemeClr val="tx1"/>
                </a:solidFill>
                <a:effectLst/>
                <a:latin typeface="+mn-lt"/>
                <a:ea typeface="+mn-ea"/>
                <a:cs typeface="+mn-cs"/>
              </a:rPr>
              <a:t>DOG!</a:t>
            </a:r>
            <a:endParaRPr lang="en-US" sz="1200" b="0" i="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198E455-DA5E-4169-B950-B341A7DB230B}" type="slidenum">
              <a:rPr lang="en-US" smtClean="0"/>
              <a:t>2</a:t>
            </a:fld>
            <a:endParaRPr lang="en-US"/>
          </a:p>
        </p:txBody>
      </p:sp>
    </p:spTree>
    <p:extLst>
      <p:ext uri="{BB962C8B-B14F-4D97-AF65-F5344CB8AC3E}">
        <p14:creationId xmlns:p14="http://schemas.microsoft.com/office/powerpoint/2010/main" val="12932860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aseline="0" dirty="0" smtClean="0"/>
              <a:t>Perceptions create limitations which take away our feelings of power and control in our own lives: shapes our experience of stress, health, and other areas of life</a:t>
            </a:r>
          </a:p>
          <a:p>
            <a:pPr marL="171450" indent="-171450">
              <a:buFont typeface="Arial" panose="020B0604020202020204" pitchFamily="34" charset="0"/>
              <a:buChar char="•"/>
            </a:pPr>
            <a:r>
              <a:rPr lang="en-US" baseline="0" dirty="0" smtClean="0"/>
              <a:t>Goal is to introduce a range of formal and informal mindful meditations and their central role in MBSR</a:t>
            </a:r>
          </a:p>
          <a:p>
            <a:pPr marL="171450" indent="-171450">
              <a:buFont typeface="Arial" panose="020B0604020202020204" pitchFamily="34" charset="0"/>
              <a:buChar char="•"/>
            </a:pPr>
            <a:r>
              <a:rPr lang="en-US" baseline="0" dirty="0" smtClean="0"/>
              <a:t>Investigate, through interactive dialogue, inquiry, and </a:t>
            </a:r>
            <a:r>
              <a:rPr lang="en-US" baseline="0" dirty="0" err="1" smtClean="0"/>
              <a:t>didactice</a:t>
            </a:r>
            <a:r>
              <a:rPr lang="en-US" baseline="0" dirty="0" smtClean="0"/>
              <a:t> presentation, the conditional nature of perception</a:t>
            </a:r>
          </a:p>
          <a:p>
            <a:pPr marL="171450" indent="-171450">
              <a:buFont typeface="Arial" panose="020B0604020202020204" pitchFamily="34" charset="0"/>
              <a:buChar char="•"/>
            </a:pPr>
            <a:r>
              <a:rPr lang="en-US" baseline="0" dirty="0" smtClean="0"/>
              <a:t>Explore the potential to develop new perspectives on one’s life and resources for wellness</a:t>
            </a:r>
            <a:endParaRPr lang="en-US" dirty="0"/>
          </a:p>
        </p:txBody>
      </p:sp>
      <p:sp>
        <p:nvSpPr>
          <p:cNvPr id="4" name="Slide Number Placeholder 3"/>
          <p:cNvSpPr>
            <a:spLocks noGrp="1"/>
          </p:cNvSpPr>
          <p:nvPr>
            <p:ph type="sldNum" sz="quarter" idx="10"/>
          </p:nvPr>
        </p:nvSpPr>
        <p:spPr/>
        <p:txBody>
          <a:bodyPr/>
          <a:lstStyle/>
          <a:p>
            <a:fld id="{6198E455-DA5E-4169-B950-B341A7DB230B}" type="slidenum">
              <a:rPr lang="en-US" smtClean="0"/>
              <a:t>3</a:t>
            </a:fld>
            <a:endParaRPr lang="en-US"/>
          </a:p>
        </p:txBody>
      </p:sp>
    </p:spTree>
    <p:extLst>
      <p:ext uri="{BB962C8B-B14F-4D97-AF65-F5344CB8AC3E}">
        <p14:creationId xmlns:p14="http://schemas.microsoft.com/office/powerpoint/2010/main" val="3047785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England</a:t>
            </a:r>
            <a:r>
              <a:rPr lang="en-US" baseline="0" dirty="0" smtClean="0"/>
              <a:t> colonized India, build golf courses, monkeys would drop out of the trees and steal the golf balls and throw them all over the course. Humane ways to deal with the monkeys:</a:t>
            </a:r>
          </a:p>
          <a:p>
            <a:r>
              <a:rPr lang="en-US" baseline="0" dirty="0" smtClean="0"/>
              <a:t>My health crisis: I Don’t Get Sick: control, burden, trust</a:t>
            </a:r>
          </a:p>
          <a:p>
            <a:r>
              <a:rPr lang="en-US" baseline="0" dirty="0" smtClean="0"/>
              <a:t>What are our perceptions?: can’t ask for help/incompetent, status in community: too much money on clothes, or cars or vacations; we worry that people will judge us for taking medication for depression, that our spouse may be addicted to his pain medication, that our teenage daughter is sexually active. We maxed out another credit card gambling…</a:t>
            </a:r>
          </a:p>
          <a:p>
            <a:endParaRPr lang="en-US" baseline="0" dirty="0" smtClean="0"/>
          </a:p>
          <a:p>
            <a:r>
              <a:rPr lang="en-US" baseline="0" dirty="0" smtClean="0"/>
              <a:t>Perceptions create the narrative for our behavior </a:t>
            </a:r>
            <a:endParaRPr lang="en-US" dirty="0"/>
          </a:p>
        </p:txBody>
      </p:sp>
      <p:sp>
        <p:nvSpPr>
          <p:cNvPr id="4" name="Slide Number Placeholder 3"/>
          <p:cNvSpPr>
            <a:spLocks noGrp="1"/>
          </p:cNvSpPr>
          <p:nvPr>
            <p:ph type="sldNum" sz="quarter" idx="10"/>
          </p:nvPr>
        </p:nvSpPr>
        <p:spPr/>
        <p:txBody>
          <a:bodyPr/>
          <a:lstStyle/>
          <a:p>
            <a:fld id="{6198E455-DA5E-4169-B950-B341A7DB230B}" type="slidenum">
              <a:rPr lang="en-US" smtClean="0"/>
              <a:t>4</a:t>
            </a:fld>
            <a:endParaRPr lang="en-US"/>
          </a:p>
        </p:txBody>
      </p:sp>
    </p:spTree>
    <p:extLst>
      <p:ext uri="{BB962C8B-B14F-4D97-AF65-F5344CB8AC3E}">
        <p14:creationId xmlns:p14="http://schemas.microsoft.com/office/powerpoint/2010/main" val="42109533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Introducing conscious process that influences</a:t>
            </a:r>
            <a:r>
              <a:rPr lang="en-US" baseline="0" dirty="0" smtClean="0"/>
              <a:t> the flow of events that are likely to bring  about automatic reactivity.</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Building on direct </a:t>
            </a:r>
            <a:r>
              <a:rPr lang="en-US" baseline="0" dirty="0" smtClean="0"/>
              <a:t>awareness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Hurting a co-workers feelings.</a:t>
            </a:r>
            <a:endParaRPr lang="en-US" dirty="0" smtClean="0"/>
          </a:p>
          <a:p>
            <a:endParaRPr lang="en-US" dirty="0"/>
          </a:p>
        </p:txBody>
      </p:sp>
      <p:sp>
        <p:nvSpPr>
          <p:cNvPr id="4" name="Slide Number Placeholder 3"/>
          <p:cNvSpPr>
            <a:spLocks noGrp="1"/>
          </p:cNvSpPr>
          <p:nvPr>
            <p:ph type="sldNum" sz="quarter" idx="10"/>
          </p:nvPr>
        </p:nvSpPr>
        <p:spPr/>
        <p:txBody>
          <a:bodyPr/>
          <a:lstStyle/>
          <a:p>
            <a:fld id="{6198E455-DA5E-4169-B950-B341A7DB230B}" type="slidenum">
              <a:rPr lang="en-US" smtClean="0"/>
              <a:t>5</a:t>
            </a:fld>
            <a:endParaRPr lang="en-US"/>
          </a:p>
        </p:txBody>
      </p:sp>
    </p:spTree>
    <p:extLst>
      <p:ext uri="{BB962C8B-B14F-4D97-AF65-F5344CB8AC3E}">
        <p14:creationId xmlns:p14="http://schemas.microsoft.com/office/powerpoint/2010/main" val="8576606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Analogies: me watching baseball – winning/losing</a:t>
            </a:r>
          </a:p>
          <a:p>
            <a:r>
              <a:rPr lang="en-US" dirty="0" smtClean="0"/>
              <a:t>College</a:t>
            </a:r>
            <a:r>
              <a:rPr lang="en-US" baseline="0" dirty="0" smtClean="0"/>
              <a:t> football players: game time/test time</a:t>
            </a:r>
            <a:endParaRPr lang="en-US" dirty="0"/>
          </a:p>
        </p:txBody>
      </p:sp>
      <p:sp>
        <p:nvSpPr>
          <p:cNvPr id="4" name="Slide Number Placeholder 3"/>
          <p:cNvSpPr>
            <a:spLocks noGrp="1"/>
          </p:cNvSpPr>
          <p:nvPr>
            <p:ph type="sldNum" sz="quarter" idx="10"/>
          </p:nvPr>
        </p:nvSpPr>
        <p:spPr/>
        <p:txBody>
          <a:bodyPr/>
          <a:lstStyle/>
          <a:p>
            <a:fld id="{6198E455-DA5E-4169-B950-B341A7DB230B}" type="slidenum">
              <a:rPr lang="en-US" smtClean="0"/>
              <a:t>6</a:t>
            </a:fld>
            <a:endParaRPr lang="en-US"/>
          </a:p>
        </p:txBody>
      </p:sp>
    </p:spTree>
    <p:extLst>
      <p:ext uri="{BB962C8B-B14F-4D97-AF65-F5344CB8AC3E}">
        <p14:creationId xmlns:p14="http://schemas.microsoft.com/office/powerpoint/2010/main" val="1274934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Hundreds</a:t>
            </a:r>
            <a:r>
              <a:rPr lang="en-US" baseline="0" dirty="0" smtClean="0"/>
              <a:t> of research articles supporting the use of mindfulness in health care with more coming out each month.</a:t>
            </a:r>
            <a:endParaRPr lang="en-US" dirty="0"/>
          </a:p>
        </p:txBody>
      </p:sp>
      <p:sp>
        <p:nvSpPr>
          <p:cNvPr id="4" name="Slide Number Placeholder 3"/>
          <p:cNvSpPr>
            <a:spLocks noGrp="1"/>
          </p:cNvSpPr>
          <p:nvPr>
            <p:ph type="sldNum" sz="quarter" idx="10"/>
          </p:nvPr>
        </p:nvSpPr>
        <p:spPr/>
        <p:txBody>
          <a:bodyPr/>
          <a:lstStyle/>
          <a:p>
            <a:fld id="{6198E455-DA5E-4169-B950-B341A7DB230B}" type="slidenum">
              <a:rPr lang="en-US" smtClean="0"/>
              <a:t>8</a:t>
            </a:fld>
            <a:endParaRPr lang="en-US"/>
          </a:p>
        </p:txBody>
      </p:sp>
    </p:spTree>
    <p:extLst>
      <p:ext uri="{BB962C8B-B14F-4D97-AF65-F5344CB8AC3E}">
        <p14:creationId xmlns:p14="http://schemas.microsoft.com/office/powerpoint/2010/main" val="12769531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anose="020B0604020202020204" pitchFamily="34" charset="0"/>
              <a:buChar char="•"/>
            </a:pPr>
            <a:r>
              <a:rPr lang="en-US" sz="1200" dirty="0" smtClean="0"/>
              <a:t>Correlated with less depressive symptoms (Way et al., 2010)</a:t>
            </a:r>
          </a:p>
          <a:p>
            <a:pPr>
              <a:buFont typeface="Arial" panose="020B0604020202020204" pitchFamily="34" charset="0"/>
              <a:buChar char="•"/>
            </a:pPr>
            <a:r>
              <a:rPr lang="en-US" sz="1200" dirty="0" smtClean="0"/>
              <a:t>Decreased perceptions of daily hassles, psychological stresses, and nonspecific symptoms (Williams et al., 2001)</a:t>
            </a:r>
          </a:p>
          <a:p>
            <a:pPr>
              <a:buFont typeface="Arial" panose="020B0604020202020204" pitchFamily="34" charset="0"/>
              <a:buChar char="•"/>
            </a:pPr>
            <a:r>
              <a:rPr lang="en-US" sz="1200" dirty="0" smtClean="0"/>
              <a:t>Increased empathy for self and others (Shapiro &amp; </a:t>
            </a:r>
            <a:r>
              <a:rPr lang="en-US" sz="1200" dirty="0" err="1" smtClean="0"/>
              <a:t>Izett</a:t>
            </a:r>
            <a:r>
              <a:rPr lang="en-US" sz="1200" dirty="0" smtClean="0"/>
              <a:t>, 2008)</a:t>
            </a:r>
          </a:p>
          <a:p>
            <a:pPr>
              <a:buFont typeface="Arial" panose="020B0604020202020204" pitchFamily="34" charset="0"/>
              <a:buChar char="•"/>
            </a:pPr>
            <a:r>
              <a:rPr lang="en-US" sz="1200" dirty="0" smtClean="0"/>
              <a:t>Enhanced sense of well-being, self-actualization, self-responsibility, and self-directedness (Shapiro et al., 2005)</a:t>
            </a:r>
          </a:p>
          <a:p>
            <a:pPr>
              <a:buFont typeface="Arial" panose="020B0604020202020204" pitchFamily="34" charset="0"/>
              <a:buChar char="•"/>
            </a:pPr>
            <a:r>
              <a:rPr lang="en-US" sz="2800" dirty="0" smtClean="0"/>
              <a:t>Reduced:</a:t>
            </a:r>
          </a:p>
          <a:p>
            <a:pPr lvl="1">
              <a:buFont typeface="Arial" panose="020B0604020202020204" pitchFamily="34" charset="0"/>
              <a:buChar char="•"/>
            </a:pPr>
            <a:r>
              <a:rPr lang="en-US" sz="2600" dirty="0" smtClean="0"/>
              <a:t> relapse after treatment for major depression</a:t>
            </a:r>
          </a:p>
          <a:p>
            <a:pPr lvl="1">
              <a:buFont typeface="Arial" panose="020B0604020202020204" pitchFamily="34" charset="0"/>
              <a:buChar char="•"/>
            </a:pPr>
            <a:r>
              <a:rPr lang="en-US" sz="2600" dirty="0" smtClean="0"/>
              <a:t>general psychological distress</a:t>
            </a:r>
          </a:p>
          <a:p>
            <a:pPr lvl="1">
              <a:buFont typeface="Arial" panose="020B0604020202020204" pitchFamily="34" charset="0"/>
              <a:buChar char="•"/>
            </a:pPr>
            <a:r>
              <a:rPr lang="en-US" sz="2600" dirty="0" smtClean="0"/>
              <a:t>Anxiety and panic initially (</a:t>
            </a:r>
            <a:r>
              <a:rPr lang="en-US" sz="2600" dirty="0" err="1" smtClean="0"/>
              <a:t>Kabat</a:t>
            </a:r>
            <a:r>
              <a:rPr lang="en-US" sz="2600" dirty="0" smtClean="0"/>
              <a:t>-Zinn et al., 1992) and at 3-year follow-up (Miller et al., 1995)</a:t>
            </a:r>
          </a:p>
          <a:p>
            <a:pPr lvl="1">
              <a:buFont typeface="Arial" panose="020B0604020202020204" pitchFamily="34" charset="0"/>
              <a:buChar char="•"/>
            </a:pPr>
            <a:r>
              <a:rPr lang="en-US" sz="2600" dirty="0" smtClean="0"/>
              <a:t>Improved anxiety, depression, self-esteem, and sleep for adolescents (</a:t>
            </a:r>
            <a:r>
              <a:rPr lang="en-US" sz="2600" dirty="0" err="1" smtClean="0"/>
              <a:t>Biegel</a:t>
            </a:r>
            <a:r>
              <a:rPr lang="en-US" sz="2600" dirty="0" smtClean="0"/>
              <a:t> et al., 2009)</a:t>
            </a:r>
          </a:p>
          <a:p>
            <a:pPr>
              <a:buFont typeface="Arial" panose="020B0604020202020204" pitchFamily="34" charset="0"/>
              <a:buChar cha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F4E1FBEB-CDB7-4062-9C99-98338B5B4747}" type="slidenum">
              <a:rPr lang="en-US" smtClean="0"/>
              <a:t>9</a:t>
            </a:fld>
            <a:endParaRPr lang="en-US"/>
          </a:p>
        </p:txBody>
      </p:sp>
    </p:spTree>
    <p:extLst>
      <p:ext uri="{BB962C8B-B14F-4D97-AF65-F5344CB8AC3E}">
        <p14:creationId xmlns:p14="http://schemas.microsoft.com/office/powerpoint/2010/main" val="46610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Chiefs, spiritual men, </a:t>
            </a:r>
            <a:r>
              <a:rPr lang="en-US" dirty="0" err="1" smtClean="0"/>
              <a:t>Sundancers</a:t>
            </a:r>
            <a:r>
              <a:rPr lang="en-US" dirty="0" smtClean="0"/>
              <a:t>, and medicine men smoking and visiting before a celebration, 1930s.</a:t>
            </a:r>
            <a:endParaRPr lang="en-US" dirty="0"/>
          </a:p>
        </p:txBody>
      </p:sp>
      <p:sp>
        <p:nvSpPr>
          <p:cNvPr id="4" name="Slide Number Placeholder 3"/>
          <p:cNvSpPr>
            <a:spLocks noGrp="1"/>
          </p:cNvSpPr>
          <p:nvPr>
            <p:ph type="sldNum" sz="quarter" idx="10"/>
          </p:nvPr>
        </p:nvSpPr>
        <p:spPr/>
        <p:txBody>
          <a:bodyPr/>
          <a:lstStyle/>
          <a:p>
            <a:fld id="{20A07758-4F68-4498-ACE3-F65C221B8B15}" type="slidenum">
              <a:rPr lang="en-US" smtClean="0"/>
              <a:t>12</a:t>
            </a:fld>
            <a:endParaRPr lang="en-US"/>
          </a:p>
        </p:txBody>
      </p:sp>
    </p:spTree>
    <p:extLst>
      <p:ext uri="{BB962C8B-B14F-4D97-AF65-F5344CB8AC3E}">
        <p14:creationId xmlns:p14="http://schemas.microsoft.com/office/powerpoint/2010/main" val="29600833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Mindfulness is awareness that arises through paying attention, on purpose, in the present moment, non-judgmentally</a:t>
            </a:r>
            <a:endParaRPr lang="en-US" dirty="0"/>
          </a:p>
        </p:txBody>
      </p:sp>
      <p:sp>
        <p:nvSpPr>
          <p:cNvPr id="4" name="Slide Number Placeholder 3"/>
          <p:cNvSpPr>
            <a:spLocks noGrp="1"/>
          </p:cNvSpPr>
          <p:nvPr>
            <p:ph type="sldNum" sz="quarter" idx="10"/>
          </p:nvPr>
        </p:nvSpPr>
        <p:spPr/>
        <p:txBody>
          <a:bodyPr/>
          <a:lstStyle/>
          <a:p>
            <a:fld id="{6198E455-DA5E-4169-B950-B341A7DB230B}" type="slidenum">
              <a:rPr lang="en-US" smtClean="0"/>
              <a:t>13</a:t>
            </a:fld>
            <a:endParaRPr lang="en-US"/>
          </a:p>
        </p:txBody>
      </p:sp>
    </p:spTree>
    <p:extLst>
      <p:ext uri="{BB962C8B-B14F-4D97-AF65-F5344CB8AC3E}">
        <p14:creationId xmlns:p14="http://schemas.microsoft.com/office/powerpoint/2010/main" val="12481877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6" name="Group 25"/>
          <p:cNvGrpSpPr/>
          <p:nvPr/>
        </p:nvGrpSpPr>
        <p:grpSpPr>
          <a:xfrm>
            <a:off x="-1" y="-2313"/>
            <a:ext cx="12192001" cy="6924496"/>
            <a:chOff x="-1" y="-2313"/>
            <a:chExt cx="12192001" cy="6924496"/>
          </a:xfrm>
        </p:grpSpPr>
        <p:sp>
          <p:nvSpPr>
            <p:cNvPr id="25" name="Freeform 13"/>
            <p:cNvSpPr>
              <a:spLocks noEditPoints="1"/>
            </p:cNvSpPr>
            <p:nvPr/>
          </p:nvSpPr>
          <p:spPr bwMode="auto">
            <a:xfrm>
              <a:off x="233" y="-2312"/>
              <a:ext cx="12191767" cy="6864080"/>
            </a:xfrm>
            <a:custGeom>
              <a:avLst/>
              <a:gdLst/>
              <a:ahLst/>
              <a:cxnLst/>
              <a:rect l="0" t="0" r="r" b="b"/>
              <a:pathLst>
                <a:path w="3840" h="2161">
                  <a:moveTo>
                    <a:pt x="2652" y="274"/>
                  </a:moveTo>
                  <a:cubicBezTo>
                    <a:pt x="2722" y="253"/>
                    <a:pt x="2771" y="204"/>
                    <a:pt x="2817" y="150"/>
                  </a:cubicBezTo>
                  <a:cubicBezTo>
                    <a:pt x="2824" y="142"/>
                    <a:pt x="2831" y="133"/>
                    <a:pt x="2838" y="125"/>
                  </a:cubicBezTo>
                  <a:cubicBezTo>
                    <a:pt x="2839" y="124"/>
                    <a:pt x="2841" y="124"/>
                    <a:pt x="2846" y="124"/>
                  </a:cubicBezTo>
                  <a:cubicBezTo>
                    <a:pt x="2865" y="210"/>
                    <a:pt x="2890" y="295"/>
                    <a:pt x="2947" y="368"/>
                  </a:cubicBezTo>
                  <a:cubicBezTo>
                    <a:pt x="3012" y="310"/>
                    <a:pt x="3030" y="234"/>
                    <a:pt x="3034" y="155"/>
                  </a:cubicBezTo>
                  <a:cubicBezTo>
                    <a:pt x="3036" y="97"/>
                    <a:pt x="3021" y="46"/>
                    <a:pt x="2987" y="0"/>
                  </a:cubicBezTo>
                  <a:cubicBezTo>
                    <a:pt x="2796" y="0"/>
                    <a:pt x="2796" y="0"/>
                    <a:pt x="2796" y="0"/>
                  </a:cubicBezTo>
                  <a:cubicBezTo>
                    <a:pt x="2802" y="1"/>
                    <a:pt x="2808" y="4"/>
                    <a:pt x="2814" y="7"/>
                  </a:cubicBezTo>
                  <a:cubicBezTo>
                    <a:pt x="2778" y="53"/>
                    <a:pt x="2744" y="97"/>
                    <a:pt x="2710" y="141"/>
                  </a:cubicBezTo>
                  <a:cubicBezTo>
                    <a:pt x="2712" y="143"/>
                    <a:pt x="2714" y="144"/>
                    <a:pt x="2716" y="146"/>
                  </a:cubicBezTo>
                  <a:cubicBezTo>
                    <a:pt x="2754" y="107"/>
                    <a:pt x="2793" y="68"/>
                    <a:pt x="2838" y="22"/>
                  </a:cubicBezTo>
                  <a:cubicBezTo>
                    <a:pt x="2838" y="96"/>
                    <a:pt x="2800" y="142"/>
                    <a:pt x="2760" y="183"/>
                  </a:cubicBezTo>
                  <a:cubicBezTo>
                    <a:pt x="2721" y="222"/>
                    <a:pt x="2677" y="257"/>
                    <a:pt x="2613" y="257"/>
                  </a:cubicBezTo>
                  <a:cubicBezTo>
                    <a:pt x="2640" y="155"/>
                    <a:pt x="2694" y="74"/>
                    <a:pt x="2771" y="7"/>
                  </a:cubicBezTo>
                  <a:cubicBezTo>
                    <a:pt x="2775" y="3"/>
                    <a:pt x="2779" y="1"/>
                    <a:pt x="2783" y="0"/>
                  </a:cubicBezTo>
                  <a:cubicBezTo>
                    <a:pt x="2597" y="0"/>
                    <a:pt x="2597" y="0"/>
                    <a:pt x="2597" y="0"/>
                  </a:cubicBezTo>
                  <a:cubicBezTo>
                    <a:pt x="2634" y="15"/>
                    <a:pt x="2673" y="23"/>
                    <a:pt x="2716" y="21"/>
                  </a:cubicBezTo>
                  <a:cubicBezTo>
                    <a:pt x="2717" y="20"/>
                    <a:pt x="2718" y="23"/>
                    <a:pt x="2719" y="24"/>
                  </a:cubicBezTo>
                  <a:cubicBezTo>
                    <a:pt x="2653" y="98"/>
                    <a:pt x="2601" y="196"/>
                    <a:pt x="2588" y="270"/>
                  </a:cubicBezTo>
                  <a:cubicBezTo>
                    <a:pt x="2609" y="282"/>
                    <a:pt x="2630" y="280"/>
                    <a:pt x="2652" y="274"/>
                  </a:cubicBezTo>
                  <a:close/>
                  <a:moveTo>
                    <a:pt x="2870" y="108"/>
                  </a:moveTo>
                  <a:cubicBezTo>
                    <a:pt x="2872" y="76"/>
                    <a:pt x="2870" y="37"/>
                    <a:pt x="2912" y="17"/>
                  </a:cubicBezTo>
                  <a:cubicBezTo>
                    <a:pt x="2931" y="57"/>
                    <a:pt x="2929" y="100"/>
                    <a:pt x="2943" y="138"/>
                  </a:cubicBezTo>
                  <a:cubicBezTo>
                    <a:pt x="2959" y="97"/>
                    <a:pt x="2940" y="56"/>
                    <a:pt x="2941" y="13"/>
                  </a:cubicBezTo>
                  <a:cubicBezTo>
                    <a:pt x="2970" y="25"/>
                    <a:pt x="2991" y="44"/>
                    <a:pt x="3000" y="71"/>
                  </a:cubicBezTo>
                  <a:cubicBezTo>
                    <a:pt x="3028" y="166"/>
                    <a:pt x="3007" y="252"/>
                    <a:pt x="2954" y="335"/>
                  </a:cubicBezTo>
                  <a:cubicBezTo>
                    <a:pt x="2908" y="280"/>
                    <a:pt x="2865" y="171"/>
                    <a:pt x="2870" y="108"/>
                  </a:cubicBezTo>
                  <a:close/>
                  <a:moveTo>
                    <a:pt x="3414" y="0"/>
                  </a:moveTo>
                  <a:cubicBezTo>
                    <a:pt x="3375" y="0"/>
                    <a:pt x="3375" y="0"/>
                    <a:pt x="3375" y="0"/>
                  </a:cubicBezTo>
                  <a:cubicBezTo>
                    <a:pt x="3371" y="22"/>
                    <a:pt x="3362" y="41"/>
                    <a:pt x="3348" y="59"/>
                  </a:cubicBezTo>
                  <a:cubicBezTo>
                    <a:pt x="3302" y="115"/>
                    <a:pt x="3237" y="132"/>
                    <a:pt x="3169" y="144"/>
                  </a:cubicBezTo>
                  <a:cubicBezTo>
                    <a:pt x="3165" y="96"/>
                    <a:pt x="3176" y="44"/>
                    <a:pt x="3197" y="0"/>
                  </a:cubicBezTo>
                  <a:cubicBezTo>
                    <a:pt x="3171" y="0"/>
                    <a:pt x="3171" y="0"/>
                    <a:pt x="3171" y="0"/>
                  </a:cubicBezTo>
                  <a:cubicBezTo>
                    <a:pt x="3151" y="46"/>
                    <a:pt x="3143" y="98"/>
                    <a:pt x="3149" y="155"/>
                  </a:cubicBezTo>
                  <a:cubicBezTo>
                    <a:pt x="3231" y="183"/>
                    <a:pt x="3358" y="113"/>
                    <a:pt x="3414" y="0"/>
                  </a:cubicBezTo>
                  <a:close/>
                  <a:moveTo>
                    <a:pt x="77" y="680"/>
                  </a:moveTo>
                  <a:cubicBezTo>
                    <a:pt x="64" y="685"/>
                    <a:pt x="51" y="689"/>
                    <a:pt x="39" y="694"/>
                  </a:cubicBezTo>
                  <a:cubicBezTo>
                    <a:pt x="26" y="700"/>
                    <a:pt x="13" y="706"/>
                    <a:pt x="0" y="710"/>
                  </a:cubicBezTo>
                  <a:cubicBezTo>
                    <a:pt x="0" y="732"/>
                    <a:pt x="0" y="732"/>
                    <a:pt x="0" y="732"/>
                  </a:cubicBezTo>
                  <a:cubicBezTo>
                    <a:pt x="29" y="721"/>
                    <a:pt x="56" y="706"/>
                    <a:pt x="77" y="680"/>
                  </a:cubicBezTo>
                  <a:close/>
                  <a:moveTo>
                    <a:pt x="3289" y="0"/>
                  </a:moveTo>
                  <a:cubicBezTo>
                    <a:pt x="3279" y="13"/>
                    <a:pt x="3269" y="26"/>
                    <a:pt x="3260" y="40"/>
                  </a:cubicBezTo>
                  <a:cubicBezTo>
                    <a:pt x="3278" y="30"/>
                    <a:pt x="3296" y="16"/>
                    <a:pt x="3313" y="0"/>
                  </a:cubicBezTo>
                  <a:lnTo>
                    <a:pt x="3289" y="0"/>
                  </a:lnTo>
                  <a:close/>
                  <a:moveTo>
                    <a:pt x="3803" y="228"/>
                  </a:moveTo>
                  <a:cubicBezTo>
                    <a:pt x="3807" y="250"/>
                    <a:pt x="3809" y="270"/>
                    <a:pt x="3840" y="265"/>
                  </a:cubicBezTo>
                  <a:cubicBezTo>
                    <a:pt x="3840" y="261"/>
                    <a:pt x="3840" y="261"/>
                    <a:pt x="3840" y="261"/>
                  </a:cubicBezTo>
                  <a:cubicBezTo>
                    <a:pt x="3834" y="243"/>
                    <a:pt x="3828" y="228"/>
                    <a:pt x="3803" y="228"/>
                  </a:cubicBezTo>
                  <a:close/>
                  <a:moveTo>
                    <a:pt x="3788" y="152"/>
                  </a:moveTo>
                  <a:cubicBezTo>
                    <a:pt x="3765" y="165"/>
                    <a:pt x="3754" y="158"/>
                    <a:pt x="3747" y="141"/>
                  </a:cubicBezTo>
                  <a:cubicBezTo>
                    <a:pt x="3741" y="127"/>
                    <a:pt x="3731" y="114"/>
                    <a:pt x="3728" y="99"/>
                  </a:cubicBezTo>
                  <a:cubicBezTo>
                    <a:pt x="3722" y="76"/>
                    <a:pt x="3710" y="62"/>
                    <a:pt x="3685" y="60"/>
                  </a:cubicBezTo>
                  <a:cubicBezTo>
                    <a:pt x="3685" y="32"/>
                    <a:pt x="3673" y="14"/>
                    <a:pt x="3656" y="0"/>
                  </a:cubicBezTo>
                  <a:cubicBezTo>
                    <a:pt x="3596" y="0"/>
                    <a:pt x="3596" y="0"/>
                    <a:pt x="3596" y="0"/>
                  </a:cubicBezTo>
                  <a:cubicBezTo>
                    <a:pt x="3609" y="12"/>
                    <a:pt x="3620" y="25"/>
                    <a:pt x="3631" y="40"/>
                  </a:cubicBezTo>
                  <a:cubicBezTo>
                    <a:pt x="3646" y="60"/>
                    <a:pt x="3657" y="82"/>
                    <a:pt x="3685" y="89"/>
                  </a:cubicBezTo>
                  <a:cubicBezTo>
                    <a:pt x="3692" y="91"/>
                    <a:pt x="3700" y="100"/>
                    <a:pt x="3704" y="108"/>
                  </a:cubicBezTo>
                  <a:cubicBezTo>
                    <a:pt x="3760" y="203"/>
                    <a:pt x="3798" y="305"/>
                    <a:pt x="3820" y="413"/>
                  </a:cubicBezTo>
                  <a:cubicBezTo>
                    <a:pt x="3827" y="450"/>
                    <a:pt x="3825" y="488"/>
                    <a:pt x="3815" y="525"/>
                  </a:cubicBezTo>
                  <a:cubicBezTo>
                    <a:pt x="3811" y="539"/>
                    <a:pt x="3810" y="554"/>
                    <a:pt x="3807" y="568"/>
                  </a:cubicBezTo>
                  <a:cubicBezTo>
                    <a:pt x="3820" y="575"/>
                    <a:pt x="3830" y="577"/>
                    <a:pt x="3840" y="576"/>
                  </a:cubicBezTo>
                  <a:cubicBezTo>
                    <a:pt x="3840" y="343"/>
                    <a:pt x="3840" y="343"/>
                    <a:pt x="3840" y="343"/>
                  </a:cubicBezTo>
                  <a:cubicBezTo>
                    <a:pt x="3834" y="333"/>
                    <a:pt x="3829" y="322"/>
                    <a:pt x="3826" y="311"/>
                  </a:cubicBezTo>
                  <a:cubicBezTo>
                    <a:pt x="3810" y="261"/>
                    <a:pt x="3761" y="220"/>
                    <a:pt x="3788" y="152"/>
                  </a:cubicBezTo>
                  <a:close/>
                  <a:moveTo>
                    <a:pt x="3559" y="1512"/>
                  </a:moveTo>
                  <a:cubicBezTo>
                    <a:pt x="3526" y="1458"/>
                    <a:pt x="3479" y="1418"/>
                    <a:pt x="3424" y="1391"/>
                  </a:cubicBezTo>
                  <a:cubicBezTo>
                    <a:pt x="3381" y="1371"/>
                    <a:pt x="3333" y="1376"/>
                    <a:pt x="3287" y="1379"/>
                  </a:cubicBezTo>
                  <a:cubicBezTo>
                    <a:pt x="3246" y="1382"/>
                    <a:pt x="3208" y="1397"/>
                    <a:pt x="3172" y="1416"/>
                  </a:cubicBezTo>
                  <a:cubicBezTo>
                    <a:pt x="3159" y="1424"/>
                    <a:pt x="3145" y="1431"/>
                    <a:pt x="3126" y="1416"/>
                  </a:cubicBezTo>
                  <a:cubicBezTo>
                    <a:pt x="3185" y="1395"/>
                    <a:pt x="3225" y="1355"/>
                    <a:pt x="3260" y="1309"/>
                  </a:cubicBezTo>
                  <a:cubicBezTo>
                    <a:pt x="3297" y="1260"/>
                    <a:pt x="3310" y="1204"/>
                    <a:pt x="3318" y="1143"/>
                  </a:cubicBezTo>
                  <a:cubicBezTo>
                    <a:pt x="3236" y="1133"/>
                    <a:pt x="3166" y="1161"/>
                    <a:pt x="3103" y="1208"/>
                  </a:cubicBezTo>
                  <a:cubicBezTo>
                    <a:pt x="3041" y="1255"/>
                    <a:pt x="2998" y="1316"/>
                    <a:pt x="2990" y="1398"/>
                  </a:cubicBezTo>
                  <a:cubicBezTo>
                    <a:pt x="2841" y="1409"/>
                    <a:pt x="2710" y="1458"/>
                    <a:pt x="2597" y="1557"/>
                  </a:cubicBezTo>
                  <a:cubicBezTo>
                    <a:pt x="2618" y="1415"/>
                    <a:pt x="2674" y="1287"/>
                    <a:pt x="2740" y="1161"/>
                  </a:cubicBezTo>
                  <a:cubicBezTo>
                    <a:pt x="2766" y="1167"/>
                    <a:pt x="2788" y="1173"/>
                    <a:pt x="2811" y="1176"/>
                  </a:cubicBezTo>
                  <a:cubicBezTo>
                    <a:pt x="2886" y="1183"/>
                    <a:pt x="2957" y="1170"/>
                    <a:pt x="3022" y="1134"/>
                  </a:cubicBezTo>
                  <a:cubicBezTo>
                    <a:pt x="3053" y="1116"/>
                    <a:pt x="3079" y="1089"/>
                    <a:pt x="3105" y="1065"/>
                  </a:cubicBezTo>
                  <a:cubicBezTo>
                    <a:pt x="3116" y="1055"/>
                    <a:pt x="3113" y="1043"/>
                    <a:pt x="3104" y="1031"/>
                  </a:cubicBezTo>
                  <a:cubicBezTo>
                    <a:pt x="3081" y="999"/>
                    <a:pt x="3046" y="988"/>
                    <a:pt x="3012" y="977"/>
                  </a:cubicBezTo>
                  <a:cubicBezTo>
                    <a:pt x="2984" y="968"/>
                    <a:pt x="2955" y="968"/>
                    <a:pt x="2923" y="963"/>
                  </a:cubicBezTo>
                  <a:cubicBezTo>
                    <a:pt x="2962" y="910"/>
                    <a:pt x="3013" y="869"/>
                    <a:pt x="3065" y="824"/>
                  </a:cubicBezTo>
                  <a:cubicBezTo>
                    <a:pt x="3072" y="844"/>
                    <a:pt x="3076" y="863"/>
                    <a:pt x="3085" y="879"/>
                  </a:cubicBezTo>
                  <a:cubicBezTo>
                    <a:pt x="3108" y="919"/>
                    <a:pt x="3148" y="934"/>
                    <a:pt x="3190" y="938"/>
                  </a:cubicBezTo>
                  <a:cubicBezTo>
                    <a:pt x="3237" y="943"/>
                    <a:pt x="3283" y="935"/>
                    <a:pt x="3326" y="915"/>
                  </a:cubicBezTo>
                  <a:cubicBezTo>
                    <a:pt x="3348" y="904"/>
                    <a:pt x="3372" y="896"/>
                    <a:pt x="3396" y="887"/>
                  </a:cubicBezTo>
                  <a:cubicBezTo>
                    <a:pt x="3434" y="872"/>
                    <a:pt x="3474" y="864"/>
                    <a:pt x="3521" y="889"/>
                  </a:cubicBezTo>
                  <a:cubicBezTo>
                    <a:pt x="3503" y="843"/>
                    <a:pt x="3481" y="807"/>
                    <a:pt x="3448" y="787"/>
                  </a:cubicBezTo>
                  <a:cubicBezTo>
                    <a:pt x="3415" y="767"/>
                    <a:pt x="3375" y="761"/>
                    <a:pt x="3334" y="747"/>
                  </a:cubicBezTo>
                  <a:cubicBezTo>
                    <a:pt x="3401" y="673"/>
                    <a:pt x="3439" y="585"/>
                    <a:pt x="3461" y="484"/>
                  </a:cubicBezTo>
                  <a:cubicBezTo>
                    <a:pt x="3452" y="486"/>
                    <a:pt x="3446" y="486"/>
                    <a:pt x="3443" y="489"/>
                  </a:cubicBezTo>
                  <a:cubicBezTo>
                    <a:pt x="3406" y="525"/>
                    <a:pt x="3357" y="535"/>
                    <a:pt x="3311" y="549"/>
                  </a:cubicBezTo>
                  <a:cubicBezTo>
                    <a:pt x="3273" y="562"/>
                    <a:pt x="3233" y="570"/>
                    <a:pt x="3194" y="580"/>
                  </a:cubicBezTo>
                  <a:cubicBezTo>
                    <a:pt x="3181" y="555"/>
                    <a:pt x="3166" y="527"/>
                    <a:pt x="3153" y="498"/>
                  </a:cubicBezTo>
                  <a:cubicBezTo>
                    <a:pt x="3139" y="469"/>
                    <a:pt x="3127" y="440"/>
                    <a:pt x="3114" y="409"/>
                  </a:cubicBezTo>
                  <a:cubicBezTo>
                    <a:pt x="3041" y="440"/>
                    <a:pt x="3022" y="512"/>
                    <a:pt x="3003" y="581"/>
                  </a:cubicBezTo>
                  <a:cubicBezTo>
                    <a:pt x="2983" y="652"/>
                    <a:pt x="2986" y="723"/>
                    <a:pt x="3041" y="782"/>
                  </a:cubicBezTo>
                  <a:cubicBezTo>
                    <a:pt x="3007" y="807"/>
                    <a:pt x="2974" y="830"/>
                    <a:pt x="2944" y="854"/>
                  </a:cubicBezTo>
                  <a:cubicBezTo>
                    <a:pt x="2914" y="879"/>
                    <a:pt x="2886" y="906"/>
                    <a:pt x="2852" y="937"/>
                  </a:cubicBezTo>
                  <a:cubicBezTo>
                    <a:pt x="2855" y="813"/>
                    <a:pt x="2820" y="709"/>
                    <a:pt x="2724" y="630"/>
                  </a:cubicBezTo>
                  <a:cubicBezTo>
                    <a:pt x="2694" y="646"/>
                    <a:pt x="2682" y="675"/>
                    <a:pt x="2666" y="701"/>
                  </a:cubicBezTo>
                  <a:cubicBezTo>
                    <a:pt x="2626" y="765"/>
                    <a:pt x="2621" y="838"/>
                    <a:pt x="2628" y="912"/>
                  </a:cubicBezTo>
                  <a:cubicBezTo>
                    <a:pt x="2635" y="995"/>
                    <a:pt x="2666" y="1072"/>
                    <a:pt x="2699" y="1151"/>
                  </a:cubicBezTo>
                  <a:cubicBezTo>
                    <a:pt x="2639" y="1249"/>
                    <a:pt x="2586" y="1354"/>
                    <a:pt x="2552" y="1467"/>
                  </a:cubicBezTo>
                  <a:cubicBezTo>
                    <a:pt x="2518" y="1578"/>
                    <a:pt x="2495" y="1693"/>
                    <a:pt x="2467" y="1810"/>
                  </a:cubicBezTo>
                  <a:cubicBezTo>
                    <a:pt x="2456" y="1782"/>
                    <a:pt x="2446" y="1755"/>
                    <a:pt x="2437" y="1729"/>
                  </a:cubicBezTo>
                  <a:cubicBezTo>
                    <a:pt x="2515" y="1569"/>
                    <a:pt x="2524" y="1412"/>
                    <a:pt x="2421" y="1256"/>
                  </a:cubicBezTo>
                  <a:cubicBezTo>
                    <a:pt x="2369" y="1290"/>
                    <a:pt x="2340" y="1335"/>
                    <a:pt x="2328" y="1389"/>
                  </a:cubicBezTo>
                  <a:cubicBezTo>
                    <a:pt x="2317" y="1440"/>
                    <a:pt x="2313" y="1493"/>
                    <a:pt x="2306" y="1549"/>
                  </a:cubicBezTo>
                  <a:cubicBezTo>
                    <a:pt x="2228" y="1465"/>
                    <a:pt x="2129" y="1417"/>
                    <a:pt x="2022" y="1375"/>
                  </a:cubicBezTo>
                  <a:cubicBezTo>
                    <a:pt x="2019" y="1358"/>
                    <a:pt x="2013" y="1338"/>
                    <a:pt x="2011" y="1318"/>
                  </a:cubicBezTo>
                  <a:cubicBezTo>
                    <a:pt x="1998" y="1229"/>
                    <a:pt x="1944" y="1171"/>
                    <a:pt x="1871" y="1129"/>
                  </a:cubicBezTo>
                  <a:cubicBezTo>
                    <a:pt x="1842" y="1112"/>
                    <a:pt x="1811" y="1099"/>
                    <a:pt x="1779" y="1090"/>
                  </a:cubicBezTo>
                  <a:cubicBezTo>
                    <a:pt x="1742" y="1079"/>
                    <a:pt x="1727" y="1096"/>
                    <a:pt x="1734" y="1135"/>
                  </a:cubicBezTo>
                  <a:cubicBezTo>
                    <a:pt x="1747" y="1201"/>
                    <a:pt x="1768" y="1264"/>
                    <a:pt x="1818" y="1314"/>
                  </a:cubicBezTo>
                  <a:cubicBezTo>
                    <a:pt x="1819" y="1314"/>
                    <a:pt x="1818" y="1316"/>
                    <a:pt x="1818" y="1318"/>
                  </a:cubicBezTo>
                  <a:cubicBezTo>
                    <a:pt x="1718" y="1318"/>
                    <a:pt x="1610" y="1344"/>
                    <a:pt x="1547" y="1384"/>
                  </a:cubicBezTo>
                  <a:cubicBezTo>
                    <a:pt x="1551" y="1407"/>
                    <a:pt x="1567" y="1421"/>
                    <a:pt x="1586" y="1434"/>
                  </a:cubicBezTo>
                  <a:cubicBezTo>
                    <a:pt x="1648" y="1473"/>
                    <a:pt x="1718" y="1477"/>
                    <a:pt x="1789" y="1476"/>
                  </a:cubicBezTo>
                  <a:cubicBezTo>
                    <a:pt x="1800" y="1475"/>
                    <a:pt x="1810" y="1475"/>
                    <a:pt x="1821" y="1475"/>
                  </a:cubicBezTo>
                  <a:cubicBezTo>
                    <a:pt x="1822" y="1475"/>
                    <a:pt x="1823" y="1476"/>
                    <a:pt x="1827" y="1480"/>
                  </a:cubicBezTo>
                  <a:cubicBezTo>
                    <a:pt x="1775" y="1551"/>
                    <a:pt x="1728" y="1626"/>
                    <a:pt x="1711" y="1717"/>
                  </a:cubicBezTo>
                  <a:cubicBezTo>
                    <a:pt x="1798" y="1727"/>
                    <a:pt x="1866" y="1691"/>
                    <a:pt x="1928" y="1641"/>
                  </a:cubicBezTo>
                  <a:cubicBezTo>
                    <a:pt x="1992" y="1590"/>
                    <a:pt x="2021" y="1520"/>
                    <a:pt x="2021" y="1431"/>
                  </a:cubicBezTo>
                  <a:cubicBezTo>
                    <a:pt x="2130" y="1478"/>
                    <a:pt x="2221" y="1538"/>
                    <a:pt x="2292" y="1632"/>
                  </a:cubicBezTo>
                  <a:cubicBezTo>
                    <a:pt x="2177" y="1615"/>
                    <a:pt x="2081" y="1643"/>
                    <a:pt x="2005" y="1727"/>
                  </a:cubicBezTo>
                  <a:cubicBezTo>
                    <a:pt x="2046" y="1827"/>
                    <a:pt x="2249" y="1878"/>
                    <a:pt x="2382" y="1783"/>
                  </a:cubicBezTo>
                  <a:cubicBezTo>
                    <a:pt x="2410" y="1858"/>
                    <a:pt x="2428" y="1933"/>
                    <a:pt x="2411" y="2012"/>
                  </a:cubicBezTo>
                  <a:cubicBezTo>
                    <a:pt x="2406" y="2036"/>
                    <a:pt x="2397" y="2059"/>
                    <a:pt x="2410" y="2084"/>
                  </a:cubicBezTo>
                  <a:cubicBezTo>
                    <a:pt x="2413" y="2091"/>
                    <a:pt x="2411" y="2103"/>
                    <a:pt x="2408" y="2112"/>
                  </a:cubicBezTo>
                  <a:cubicBezTo>
                    <a:pt x="2403" y="2128"/>
                    <a:pt x="2397" y="2145"/>
                    <a:pt x="2391" y="2161"/>
                  </a:cubicBezTo>
                  <a:cubicBezTo>
                    <a:pt x="2414" y="2161"/>
                    <a:pt x="2414" y="2161"/>
                    <a:pt x="2414" y="2161"/>
                  </a:cubicBezTo>
                  <a:cubicBezTo>
                    <a:pt x="2419" y="2148"/>
                    <a:pt x="2422" y="2134"/>
                    <a:pt x="2430" y="2124"/>
                  </a:cubicBezTo>
                  <a:cubicBezTo>
                    <a:pt x="2444" y="2104"/>
                    <a:pt x="2446" y="2086"/>
                    <a:pt x="2432" y="2065"/>
                  </a:cubicBezTo>
                  <a:cubicBezTo>
                    <a:pt x="2465" y="2036"/>
                    <a:pt x="2459" y="1999"/>
                    <a:pt x="2451" y="1963"/>
                  </a:cubicBezTo>
                  <a:cubicBezTo>
                    <a:pt x="2438" y="1900"/>
                    <a:pt x="2429" y="1836"/>
                    <a:pt x="2405" y="1776"/>
                  </a:cubicBezTo>
                  <a:cubicBezTo>
                    <a:pt x="2399" y="1761"/>
                    <a:pt x="2399" y="1749"/>
                    <a:pt x="2417" y="1745"/>
                  </a:cubicBezTo>
                  <a:cubicBezTo>
                    <a:pt x="2455" y="1806"/>
                    <a:pt x="2444" y="1878"/>
                    <a:pt x="2464" y="1943"/>
                  </a:cubicBezTo>
                  <a:cubicBezTo>
                    <a:pt x="2471" y="1935"/>
                    <a:pt x="2476" y="1928"/>
                    <a:pt x="2478" y="1919"/>
                  </a:cubicBezTo>
                  <a:cubicBezTo>
                    <a:pt x="2495" y="1825"/>
                    <a:pt x="2514" y="1730"/>
                    <a:pt x="2529" y="1635"/>
                  </a:cubicBezTo>
                  <a:cubicBezTo>
                    <a:pt x="2544" y="1544"/>
                    <a:pt x="2573" y="1456"/>
                    <a:pt x="2609" y="1371"/>
                  </a:cubicBezTo>
                  <a:cubicBezTo>
                    <a:pt x="2616" y="1354"/>
                    <a:pt x="2625" y="1339"/>
                    <a:pt x="2633" y="1323"/>
                  </a:cubicBezTo>
                  <a:cubicBezTo>
                    <a:pt x="2627" y="1360"/>
                    <a:pt x="2612" y="1393"/>
                    <a:pt x="2602" y="1428"/>
                  </a:cubicBezTo>
                  <a:cubicBezTo>
                    <a:pt x="2567" y="1546"/>
                    <a:pt x="2542" y="1666"/>
                    <a:pt x="2521" y="1787"/>
                  </a:cubicBezTo>
                  <a:cubicBezTo>
                    <a:pt x="2503" y="1886"/>
                    <a:pt x="2489" y="1986"/>
                    <a:pt x="2473" y="2085"/>
                  </a:cubicBezTo>
                  <a:cubicBezTo>
                    <a:pt x="2469" y="2111"/>
                    <a:pt x="2464" y="2136"/>
                    <a:pt x="2457" y="2161"/>
                  </a:cubicBezTo>
                  <a:cubicBezTo>
                    <a:pt x="2479" y="2161"/>
                    <a:pt x="2479" y="2161"/>
                    <a:pt x="2479" y="2161"/>
                  </a:cubicBezTo>
                  <a:cubicBezTo>
                    <a:pt x="2485" y="2135"/>
                    <a:pt x="2490" y="2109"/>
                    <a:pt x="2495" y="2083"/>
                  </a:cubicBezTo>
                  <a:cubicBezTo>
                    <a:pt x="2497" y="2069"/>
                    <a:pt x="2502" y="2057"/>
                    <a:pt x="2506" y="2040"/>
                  </a:cubicBezTo>
                  <a:cubicBezTo>
                    <a:pt x="2516" y="2045"/>
                    <a:pt x="2523" y="2048"/>
                    <a:pt x="2529" y="2053"/>
                  </a:cubicBezTo>
                  <a:cubicBezTo>
                    <a:pt x="2596" y="2101"/>
                    <a:pt x="2669" y="2097"/>
                    <a:pt x="2742" y="2076"/>
                  </a:cubicBezTo>
                  <a:cubicBezTo>
                    <a:pt x="2781" y="2064"/>
                    <a:pt x="2818" y="2040"/>
                    <a:pt x="2853" y="2017"/>
                  </a:cubicBezTo>
                  <a:cubicBezTo>
                    <a:pt x="2878" y="2001"/>
                    <a:pt x="2897" y="1976"/>
                    <a:pt x="2919" y="1955"/>
                  </a:cubicBezTo>
                  <a:cubicBezTo>
                    <a:pt x="2891" y="1911"/>
                    <a:pt x="2844" y="1908"/>
                    <a:pt x="2801" y="1890"/>
                  </a:cubicBezTo>
                  <a:cubicBezTo>
                    <a:pt x="2874" y="1816"/>
                    <a:pt x="2911" y="1727"/>
                    <a:pt x="2937" y="1628"/>
                  </a:cubicBezTo>
                  <a:cubicBezTo>
                    <a:pt x="2930" y="1625"/>
                    <a:pt x="2923" y="1620"/>
                    <a:pt x="2916" y="1619"/>
                  </a:cubicBezTo>
                  <a:cubicBezTo>
                    <a:pt x="2824" y="1615"/>
                    <a:pt x="2739" y="1631"/>
                    <a:pt x="2666" y="1696"/>
                  </a:cubicBezTo>
                  <a:cubicBezTo>
                    <a:pt x="2621" y="1738"/>
                    <a:pt x="2574" y="1777"/>
                    <a:pt x="2539" y="1829"/>
                  </a:cubicBezTo>
                  <a:cubicBezTo>
                    <a:pt x="2555" y="1709"/>
                    <a:pt x="2601" y="1607"/>
                    <a:pt x="2709" y="1543"/>
                  </a:cubicBezTo>
                  <a:cubicBezTo>
                    <a:pt x="2766" y="1509"/>
                    <a:pt x="2824" y="1477"/>
                    <a:pt x="2889" y="1463"/>
                  </a:cubicBezTo>
                  <a:cubicBezTo>
                    <a:pt x="2969" y="1446"/>
                    <a:pt x="3051" y="1432"/>
                    <a:pt x="3136" y="1452"/>
                  </a:cubicBezTo>
                  <a:cubicBezTo>
                    <a:pt x="3111" y="1572"/>
                    <a:pt x="3197" y="1725"/>
                    <a:pt x="3381" y="1761"/>
                  </a:cubicBezTo>
                  <a:cubicBezTo>
                    <a:pt x="3415" y="1727"/>
                    <a:pt x="3407" y="1686"/>
                    <a:pt x="3397" y="1646"/>
                  </a:cubicBezTo>
                  <a:cubicBezTo>
                    <a:pt x="3390" y="1622"/>
                    <a:pt x="3379" y="1600"/>
                    <a:pt x="3370" y="1577"/>
                  </a:cubicBezTo>
                  <a:cubicBezTo>
                    <a:pt x="3436" y="1565"/>
                    <a:pt x="3498" y="1553"/>
                    <a:pt x="3563" y="1540"/>
                  </a:cubicBezTo>
                  <a:cubicBezTo>
                    <a:pt x="3561" y="1528"/>
                    <a:pt x="3563" y="1518"/>
                    <a:pt x="3559" y="1512"/>
                  </a:cubicBezTo>
                  <a:close/>
                  <a:moveTo>
                    <a:pt x="3423" y="797"/>
                  </a:moveTo>
                  <a:cubicBezTo>
                    <a:pt x="3443" y="804"/>
                    <a:pt x="3462" y="816"/>
                    <a:pt x="3470" y="842"/>
                  </a:cubicBezTo>
                  <a:cubicBezTo>
                    <a:pt x="3424" y="857"/>
                    <a:pt x="3382" y="868"/>
                    <a:pt x="3343" y="885"/>
                  </a:cubicBezTo>
                  <a:cubicBezTo>
                    <a:pt x="3310" y="900"/>
                    <a:pt x="3275" y="903"/>
                    <a:pt x="3241" y="903"/>
                  </a:cubicBezTo>
                  <a:cubicBezTo>
                    <a:pt x="3213" y="904"/>
                    <a:pt x="3188" y="894"/>
                    <a:pt x="3169" y="868"/>
                  </a:cubicBezTo>
                  <a:cubicBezTo>
                    <a:pt x="3199" y="864"/>
                    <a:pt x="3226" y="861"/>
                    <a:pt x="3253" y="858"/>
                  </a:cubicBezTo>
                  <a:cubicBezTo>
                    <a:pt x="3232" y="851"/>
                    <a:pt x="3211" y="850"/>
                    <a:pt x="3191" y="847"/>
                  </a:cubicBezTo>
                  <a:cubicBezTo>
                    <a:pt x="3171" y="844"/>
                    <a:pt x="3149" y="843"/>
                    <a:pt x="3140" y="817"/>
                  </a:cubicBezTo>
                  <a:cubicBezTo>
                    <a:pt x="3169" y="815"/>
                    <a:pt x="3197" y="814"/>
                    <a:pt x="3224" y="811"/>
                  </a:cubicBezTo>
                  <a:cubicBezTo>
                    <a:pt x="3253" y="807"/>
                    <a:pt x="3275" y="781"/>
                    <a:pt x="3307" y="789"/>
                  </a:cubicBezTo>
                  <a:cubicBezTo>
                    <a:pt x="3348" y="763"/>
                    <a:pt x="3386" y="784"/>
                    <a:pt x="3423" y="797"/>
                  </a:cubicBezTo>
                  <a:close/>
                  <a:moveTo>
                    <a:pt x="3269" y="582"/>
                  </a:moveTo>
                  <a:cubicBezTo>
                    <a:pt x="3321" y="570"/>
                    <a:pt x="3373" y="561"/>
                    <a:pt x="3425" y="534"/>
                  </a:cubicBezTo>
                  <a:cubicBezTo>
                    <a:pt x="3415" y="564"/>
                    <a:pt x="3406" y="594"/>
                    <a:pt x="3392" y="623"/>
                  </a:cubicBezTo>
                  <a:cubicBezTo>
                    <a:pt x="3367" y="675"/>
                    <a:pt x="3335" y="722"/>
                    <a:pt x="3288" y="757"/>
                  </a:cubicBezTo>
                  <a:cubicBezTo>
                    <a:pt x="3233" y="798"/>
                    <a:pt x="3195" y="800"/>
                    <a:pt x="3145" y="762"/>
                  </a:cubicBezTo>
                  <a:cubicBezTo>
                    <a:pt x="3184" y="737"/>
                    <a:pt x="3227" y="718"/>
                    <a:pt x="3256" y="679"/>
                  </a:cubicBezTo>
                  <a:cubicBezTo>
                    <a:pt x="3214" y="697"/>
                    <a:pt x="3177" y="727"/>
                    <a:pt x="3130" y="734"/>
                  </a:cubicBezTo>
                  <a:cubicBezTo>
                    <a:pt x="3128" y="728"/>
                    <a:pt x="3126" y="725"/>
                    <a:pt x="3126" y="723"/>
                  </a:cubicBezTo>
                  <a:cubicBezTo>
                    <a:pt x="3126" y="720"/>
                    <a:pt x="3126" y="717"/>
                    <a:pt x="3126" y="715"/>
                  </a:cubicBezTo>
                  <a:cubicBezTo>
                    <a:pt x="3149" y="643"/>
                    <a:pt x="3196" y="598"/>
                    <a:pt x="3269" y="582"/>
                  </a:cubicBezTo>
                  <a:close/>
                  <a:moveTo>
                    <a:pt x="3017" y="647"/>
                  </a:moveTo>
                  <a:cubicBezTo>
                    <a:pt x="3020" y="579"/>
                    <a:pt x="3041" y="516"/>
                    <a:pt x="3079" y="459"/>
                  </a:cubicBezTo>
                  <a:cubicBezTo>
                    <a:pt x="3084" y="452"/>
                    <a:pt x="3093" y="447"/>
                    <a:pt x="3097" y="444"/>
                  </a:cubicBezTo>
                  <a:cubicBezTo>
                    <a:pt x="3114" y="474"/>
                    <a:pt x="3129" y="503"/>
                    <a:pt x="3146" y="531"/>
                  </a:cubicBezTo>
                  <a:cubicBezTo>
                    <a:pt x="3161" y="555"/>
                    <a:pt x="3170" y="581"/>
                    <a:pt x="3166" y="605"/>
                  </a:cubicBezTo>
                  <a:cubicBezTo>
                    <a:pt x="3144" y="628"/>
                    <a:pt x="3125" y="648"/>
                    <a:pt x="3103" y="671"/>
                  </a:cubicBezTo>
                  <a:cubicBezTo>
                    <a:pt x="3099" y="640"/>
                    <a:pt x="3095" y="613"/>
                    <a:pt x="3091" y="586"/>
                  </a:cubicBezTo>
                  <a:cubicBezTo>
                    <a:pt x="3081" y="628"/>
                    <a:pt x="3090" y="672"/>
                    <a:pt x="3063" y="709"/>
                  </a:cubicBezTo>
                  <a:cubicBezTo>
                    <a:pt x="3027" y="695"/>
                    <a:pt x="3015" y="680"/>
                    <a:pt x="3017" y="647"/>
                  </a:cubicBezTo>
                  <a:close/>
                  <a:moveTo>
                    <a:pt x="3008" y="836"/>
                  </a:moveTo>
                  <a:cubicBezTo>
                    <a:pt x="2931" y="931"/>
                    <a:pt x="2890" y="969"/>
                    <a:pt x="2854" y="980"/>
                  </a:cubicBezTo>
                  <a:cubicBezTo>
                    <a:pt x="2896" y="917"/>
                    <a:pt x="2948" y="873"/>
                    <a:pt x="3008" y="836"/>
                  </a:cubicBezTo>
                  <a:close/>
                  <a:moveTo>
                    <a:pt x="2903" y="994"/>
                  </a:moveTo>
                  <a:cubicBezTo>
                    <a:pt x="2923" y="990"/>
                    <a:pt x="2943" y="986"/>
                    <a:pt x="2962" y="988"/>
                  </a:cubicBezTo>
                  <a:cubicBezTo>
                    <a:pt x="3008" y="993"/>
                    <a:pt x="3052" y="1005"/>
                    <a:pt x="3086" y="1041"/>
                  </a:cubicBezTo>
                  <a:cubicBezTo>
                    <a:pt x="3040" y="1135"/>
                    <a:pt x="2858" y="1187"/>
                    <a:pt x="2806" y="1123"/>
                  </a:cubicBezTo>
                  <a:cubicBezTo>
                    <a:pt x="2849" y="1079"/>
                    <a:pt x="2910" y="1074"/>
                    <a:pt x="2969" y="1051"/>
                  </a:cubicBezTo>
                  <a:cubicBezTo>
                    <a:pt x="2909" y="1043"/>
                    <a:pt x="2862" y="1071"/>
                    <a:pt x="2810" y="1085"/>
                  </a:cubicBezTo>
                  <a:cubicBezTo>
                    <a:pt x="2822" y="1029"/>
                    <a:pt x="2856" y="1003"/>
                    <a:pt x="2903" y="994"/>
                  </a:cubicBezTo>
                  <a:close/>
                  <a:moveTo>
                    <a:pt x="2653" y="927"/>
                  </a:moveTo>
                  <a:cubicBezTo>
                    <a:pt x="2630" y="829"/>
                    <a:pt x="2654" y="739"/>
                    <a:pt x="2722" y="660"/>
                  </a:cubicBezTo>
                  <a:cubicBezTo>
                    <a:pt x="2818" y="733"/>
                    <a:pt x="2852" y="877"/>
                    <a:pt x="2819" y="981"/>
                  </a:cubicBezTo>
                  <a:cubicBezTo>
                    <a:pt x="2811" y="1006"/>
                    <a:pt x="2796" y="1030"/>
                    <a:pt x="2765" y="1044"/>
                  </a:cubicBezTo>
                  <a:cubicBezTo>
                    <a:pt x="2758" y="995"/>
                    <a:pt x="2751" y="950"/>
                    <a:pt x="2744" y="904"/>
                  </a:cubicBezTo>
                  <a:cubicBezTo>
                    <a:pt x="2741" y="905"/>
                    <a:pt x="2738" y="905"/>
                    <a:pt x="2735" y="905"/>
                  </a:cubicBezTo>
                  <a:cubicBezTo>
                    <a:pt x="2736" y="951"/>
                    <a:pt x="2736" y="998"/>
                    <a:pt x="2736" y="1045"/>
                  </a:cubicBezTo>
                  <a:cubicBezTo>
                    <a:pt x="2701" y="1037"/>
                    <a:pt x="2671" y="1002"/>
                    <a:pt x="2653" y="927"/>
                  </a:cubicBezTo>
                  <a:close/>
                  <a:moveTo>
                    <a:pt x="1757" y="1111"/>
                  </a:moveTo>
                  <a:cubicBezTo>
                    <a:pt x="1842" y="1110"/>
                    <a:pt x="1959" y="1221"/>
                    <a:pt x="1959" y="1300"/>
                  </a:cubicBezTo>
                  <a:cubicBezTo>
                    <a:pt x="1925" y="1266"/>
                    <a:pt x="1889" y="1231"/>
                    <a:pt x="1853" y="1196"/>
                  </a:cubicBezTo>
                  <a:cubicBezTo>
                    <a:pt x="1851" y="1197"/>
                    <a:pt x="1849" y="1199"/>
                    <a:pt x="1847" y="1201"/>
                  </a:cubicBezTo>
                  <a:cubicBezTo>
                    <a:pt x="1877" y="1248"/>
                    <a:pt x="1928" y="1279"/>
                    <a:pt x="1947" y="1335"/>
                  </a:cubicBezTo>
                  <a:cubicBezTo>
                    <a:pt x="1817" y="1329"/>
                    <a:pt x="1758" y="1226"/>
                    <a:pt x="1757" y="1111"/>
                  </a:cubicBezTo>
                  <a:close/>
                  <a:moveTo>
                    <a:pt x="1726" y="1455"/>
                  </a:moveTo>
                  <a:cubicBezTo>
                    <a:pt x="1671" y="1452"/>
                    <a:pt x="1615" y="1441"/>
                    <a:pt x="1573" y="1394"/>
                  </a:cubicBezTo>
                  <a:cubicBezTo>
                    <a:pt x="1668" y="1346"/>
                    <a:pt x="1764" y="1333"/>
                    <a:pt x="1865" y="1346"/>
                  </a:cubicBezTo>
                  <a:cubicBezTo>
                    <a:pt x="1883" y="1348"/>
                    <a:pt x="1889" y="1361"/>
                    <a:pt x="1894" y="1378"/>
                  </a:cubicBezTo>
                  <a:cubicBezTo>
                    <a:pt x="1835" y="1382"/>
                    <a:pt x="1780" y="1386"/>
                    <a:pt x="1724" y="1389"/>
                  </a:cubicBezTo>
                  <a:cubicBezTo>
                    <a:pt x="1724" y="1392"/>
                    <a:pt x="1724" y="1394"/>
                    <a:pt x="1724" y="1397"/>
                  </a:cubicBezTo>
                  <a:cubicBezTo>
                    <a:pt x="1779" y="1400"/>
                    <a:pt x="1834" y="1403"/>
                    <a:pt x="1898" y="1407"/>
                  </a:cubicBezTo>
                  <a:cubicBezTo>
                    <a:pt x="1842" y="1456"/>
                    <a:pt x="1783" y="1458"/>
                    <a:pt x="1726" y="1455"/>
                  </a:cubicBezTo>
                  <a:close/>
                  <a:moveTo>
                    <a:pt x="1968" y="1560"/>
                  </a:moveTo>
                  <a:cubicBezTo>
                    <a:pt x="1916" y="1644"/>
                    <a:pt x="1838" y="1685"/>
                    <a:pt x="1741" y="1700"/>
                  </a:cubicBezTo>
                  <a:cubicBezTo>
                    <a:pt x="1751" y="1630"/>
                    <a:pt x="1804" y="1525"/>
                    <a:pt x="1855" y="1487"/>
                  </a:cubicBezTo>
                  <a:cubicBezTo>
                    <a:pt x="1880" y="1468"/>
                    <a:pt x="1908" y="1440"/>
                    <a:pt x="1951" y="1458"/>
                  </a:cubicBezTo>
                  <a:cubicBezTo>
                    <a:pt x="1934" y="1499"/>
                    <a:pt x="1900" y="1526"/>
                    <a:pt x="1881" y="1562"/>
                  </a:cubicBezTo>
                  <a:cubicBezTo>
                    <a:pt x="1922" y="1546"/>
                    <a:pt x="1940" y="1505"/>
                    <a:pt x="1973" y="1478"/>
                  </a:cubicBezTo>
                  <a:cubicBezTo>
                    <a:pt x="1983" y="1507"/>
                    <a:pt x="1983" y="1535"/>
                    <a:pt x="1968" y="1560"/>
                  </a:cubicBezTo>
                  <a:close/>
                  <a:moveTo>
                    <a:pt x="2205" y="1513"/>
                  </a:moveTo>
                  <a:cubicBezTo>
                    <a:pt x="2162" y="1479"/>
                    <a:pt x="2114" y="1453"/>
                    <a:pt x="2062" y="1420"/>
                  </a:cubicBezTo>
                  <a:cubicBezTo>
                    <a:pt x="2161" y="1446"/>
                    <a:pt x="2313" y="1557"/>
                    <a:pt x="2325" y="1625"/>
                  </a:cubicBezTo>
                  <a:cubicBezTo>
                    <a:pt x="2286" y="1588"/>
                    <a:pt x="2248" y="1547"/>
                    <a:pt x="2205" y="1513"/>
                  </a:cubicBezTo>
                  <a:close/>
                  <a:moveTo>
                    <a:pt x="2322" y="1740"/>
                  </a:moveTo>
                  <a:cubicBezTo>
                    <a:pt x="2291" y="1787"/>
                    <a:pt x="2255" y="1810"/>
                    <a:pt x="2208" y="1812"/>
                  </a:cubicBezTo>
                  <a:cubicBezTo>
                    <a:pt x="2136" y="1815"/>
                    <a:pt x="2080" y="1778"/>
                    <a:pt x="2026" y="1735"/>
                  </a:cubicBezTo>
                  <a:cubicBezTo>
                    <a:pt x="2100" y="1657"/>
                    <a:pt x="2240" y="1624"/>
                    <a:pt x="2304" y="1669"/>
                  </a:cubicBezTo>
                  <a:cubicBezTo>
                    <a:pt x="2311" y="1682"/>
                    <a:pt x="2318" y="1696"/>
                    <a:pt x="2326" y="1711"/>
                  </a:cubicBezTo>
                  <a:cubicBezTo>
                    <a:pt x="2273" y="1732"/>
                    <a:pt x="2220" y="1726"/>
                    <a:pt x="2164" y="1734"/>
                  </a:cubicBezTo>
                  <a:cubicBezTo>
                    <a:pt x="2208" y="1750"/>
                    <a:pt x="2261" y="1752"/>
                    <a:pt x="2322" y="1740"/>
                  </a:cubicBezTo>
                  <a:close/>
                  <a:moveTo>
                    <a:pt x="2419" y="1625"/>
                  </a:moveTo>
                  <a:cubicBezTo>
                    <a:pt x="2415" y="1564"/>
                    <a:pt x="2411" y="1504"/>
                    <a:pt x="2407" y="1444"/>
                  </a:cubicBezTo>
                  <a:cubicBezTo>
                    <a:pt x="2387" y="1509"/>
                    <a:pt x="2408" y="1577"/>
                    <a:pt x="2386" y="1647"/>
                  </a:cubicBezTo>
                  <a:cubicBezTo>
                    <a:pt x="2299" y="1561"/>
                    <a:pt x="2325" y="1355"/>
                    <a:pt x="2413" y="1285"/>
                  </a:cubicBezTo>
                  <a:cubicBezTo>
                    <a:pt x="2417" y="1290"/>
                    <a:pt x="2422" y="1295"/>
                    <a:pt x="2426" y="1301"/>
                  </a:cubicBezTo>
                  <a:cubicBezTo>
                    <a:pt x="2432" y="1310"/>
                    <a:pt x="2437" y="1320"/>
                    <a:pt x="2442" y="1330"/>
                  </a:cubicBezTo>
                  <a:cubicBezTo>
                    <a:pt x="2483" y="1417"/>
                    <a:pt x="2481" y="1506"/>
                    <a:pt x="2450" y="1595"/>
                  </a:cubicBezTo>
                  <a:cubicBezTo>
                    <a:pt x="2446" y="1607"/>
                    <a:pt x="2435" y="1617"/>
                    <a:pt x="2426" y="1629"/>
                  </a:cubicBezTo>
                  <a:cubicBezTo>
                    <a:pt x="2424" y="1627"/>
                    <a:pt x="2422" y="1626"/>
                    <a:pt x="2419" y="1625"/>
                  </a:cubicBezTo>
                  <a:close/>
                  <a:moveTo>
                    <a:pt x="2889" y="1952"/>
                  </a:moveTo>
                  <a:cubicBezTo>
                    <a:pt x="2863" y="1991"/>
                    <a:pt x="2825" y="2018"/>
                    <a:pt x="2769" y="2043"/>
                  </a:cubicBezTo>
                  <a:cubicBezTo>
                    <a:pt x="2733" y="2058"/>
                    <a:pt x="2697" y="2072"/>
                    <a:pt x="2656" y="2066"/>
                  </a:cubicBezTo>
                  <a:cubicBezTo>
                    <a:pt x="2624" y="2062"/>
                    <a:pt x="2611" y="2052"/>
                    <a:pt x="2597" y="2024"/>
                  </a:cubicBezTo>
                  <a:cubicBezTo>
                    <a:pt x="2651" y="1999"/>
                    <a:pt x="2719" y="2019"/>
                    <a:pt x="2775" y="1970"/>
                  </a:cubicBezTo>
                  <a:cubicBezTo>
                    <a:pt x="2749" y="1975"/>
                    <a:pt x="2732" y="1979"/>
                    <a:pt x="2712" y="1982"/>
                  </a:cubicBezTo>
                  <a:cubicBezTo>
                    <a:pt x="2764" y="1909"/>
                    <a:pt x="2818" y="1900"/>
                    <a:pt x="2889" y="1952"/>
                  </a:cubicBezTo>
                  <a:close/>
                  <a:moveTo>
                    <a:pt x="2564" y="1898"/>
                  </a:moveTo>
                  <a:cubicBezTo>
                    <a:pt x="2569" y="1845"/>
                    <a:pt x="2586" y="1798"/>
                    <a:pt x="2625" y="1760"/>
                  </a:cubicBezTo>
                  <a:cubicBezTo>
                    <a:pt x="2641" y="1743"/>
                    <a:pt x="2661" y="1729"/>
                    <a:pt x="2678" y="1712"/>
                  </a:cubicBezTo>
                  <a:cubicBezTo>
                    <a:pt x="2743" y="1650"/>
                    <a:pt x="2824" y="1638"/>
                    <a:pt x="2913" y="1638"/>
                  </a:cubicBezTo>
                  <a:cubicBezTo>
                    <a:pt x="2904" y="1670"/>
                    <a:pt x="2897" y="1700"/>
                    <a:pt x="2885" y="1728"/>
                  </a:cubicBezTo>
                  <a:cubicBezTo>
                    <a:pt x="2844" y="1831"/>
                    <a:pt x="2770" y="1906"/>
                    <a:pt x="2672" y="1955"/>
                  </a:cubicBezTo>
                  <a:cubicBezTo>
                    <a:pt x="2649" y="1967"/>
                    <a:pt x="2621" y="1967"/>
                    <a:pt x="2596" y="1944"/>
                  </a:cubicBezTo>
                  <a:cubicBezTo>
                    <a:pt x="2637" y="1887"/>
                    <a:pt x="2677" y="1830"/>
                    <a:pt x="2737" y="1776"/>
                  </a:cubicBezTo>
                  <a:cubicBezTo>
                    <a:pt x="2719" y="1784"/>
                    <a:pt x="2708" y="1785"/>
                    <a:pt x="2702" y="1791"/>
                  </a:cubicBezTo>
                  <a:cubicBezTo>
                    <a:pt x="2658" y="1834"/>
                    <a:pt x="2616" y="1877"/>
                    <a:pt x="2569" y="1924"/>
                  </a:cubicBezTo>
                  <a:cubicBezTo>
                    <a:pt x="2567" y="1914"/>
                    <a:pt x="2564" y="1906"/>
                    <a:pt x="2564" y="1898"/>
                  </a:cubicBezTo>
                  <a:close/>
                  <a:moveTo>
                    <a:pt x="2715" y="1511"/>
                  </a:moveTo>
                  <a:cubicBezTo>
                    <a:pt x="2755" y="1476"/>
                    <a:pt x="2822" y="1447"/>
                    <a:pt x="2868" y="1443"/>
                  </a:cubicBezTo>
                  <a:cubicBezTo>
                    <a:pt x="2814" y="1467"/>
                    <a:pt x="2765" y="1489"/>
                    <a:pt x="2715" y="1511"/>
                  </a:cubicBezTo>
                  <a:close/>
                  <a:moveTo>
                    <a:pt x="3071" y="1377"/>
                  </a:moveTo>
                  <a:cubicBezTo>
                    <a:pt x="3096" y="1332"/>
                    <a:pt x="3148" y="1310"/>
                    <a:pt x="3162" y="1261"/>
                  </a:cubicBezTo>
                  <a:cubicBezTo>
                    <a:pt x="3129" y="1288"/>
                    <a:pt x="3095" y="1315"/>
                    <a:pt x="3057" y="1345"/>
                  </a:cubicBezTo>
                  <a:cubicBezTo>
                    <a:pt x="3049" y="1311"/>
                    <a:pt x="3058" y="1290"/>
                    <a:pt x="3072" y="1270"/>
                  </a:cubicBezTo>
                  <a:cubicBezTo>
                    <a:pt x="3103" y="1230"/>
                    <a:pt x="3143" y="1204"/>
                    <a:pt x="3189" y="1184"/>
                  </a:cubicBezTo>
                  <a:cubicBezTo>
                    <a:pt x="3222" y="1169"/>
                    <a:pt x="3256" y="1159"/>
                    <a:pt x="3297" y="1166"/>
                  </a:cubicBezTo>
                  <a:cubicBezTo>
                    <a:pt x="3287" y="1196"/>
                    <a:pt x="3280" y="1224"/>
                    <a:pt x="3269" y="1250"/>
                  </a:cubicBezTo>
                  <a:cubicBezTo>
                    <a:pt x="3248" y="1302"/>
                    <a:pt x="3212" y="1343"/>
                    <a:pt x="3164" y="1372"/>
                  </a:cubicBezTo>
                  <a:cubicBezTo>
                    <a:pt x="3136" y="1388"/>
                    <a:pt x="3106" y="1397"/>
                    <a:pt x="3071" y="1377"/>
                  </a:cubicBezTo>
                  <a:close/>
                  <a:moveTo>
                    <a:pt x="3378" y="1738"/>
                  </a:moveTo>
                  <a:cubicBezTo>
                    <a:pt x="3301" y="1724"/>
                    <a:pt x="3241" y="1688"/>
                    <a:pt x="3197" y="1628"/>
                  </a:cubicBezTo>
                  <a:cubicBezTo>
                    <a:pt x="3176" y="1599"/>
                    <a:pt x="3160" y="1566"/>
                    <a:pt x="3174" y="1524"/>
                  </a:cubicBezTo>
                  <a:cubicBezTo>
                    <a:pt x="3219" y="1563"/>
                    <a:pt x="3251" y="1612"/>
                    <a:pt x="3305" y="1636"/>
                  </a:cubicBezTo>
                  <a:cubicBezTo>
                    <a:pt x="3280" y="1605"/>
                    <a:pt x="3255" y="1574"/>
                    <a:pt x="3225" y="1537"/>
                  </a:cubicBezTo>
                  <a:cubicBezTo>
                    <a:pt x="3266" y="1551"/>
                    <a:pt x="3300" y="1562"/>
                    <a:pt x="3334" y="1574"/>
                  </a:cubicBezTo>
                  <a:cubicBezTo>
                    <a:pt x="3337" y="1575"/>
                    <a:pt x="3340" y="1580"/>
                    <a:pt x="3342" y="1583"/>
                  </a:cubicBezTo>
                  <a:cubicBezTo>
                    <a:pt x="3372" y="1628"/>
                    <a:pt x="3391" y="1677"/>
                    <a:pt x="3378" y="1738"/>
                  </a:cubicBezTo>
                  <a:close/>
                  <a:moveTo>
                    <a:pt x="3366" y="1550"/>
                  </a:moveTo>
                  <a:cubicBezTo>
                    <a:pt x="3309" y="1547"/>
                    <a:pt x="3259" y="1533"/>
                    <a:pt x="3229" y="1472"/>
                  </a:cubicBezTo>
                  <a:cubicBezTo>
                    <a:pt x="3249" y="1469"/>
                    <a:pt x="3264" y="1466"/>
                    <a:pt x="3279" y="1465"/>
                  </a:cubicBezTo>
                  <a:cubicBezTo>
                    <a:pt x="3294" y="1465"/>
                    <a:pt x="3309" y="1469"/>
                    <a:pt x="3325" y="1471"/>
                  </a:cubicBezTo>
                  <a:cubicBezTo>
                    <a:pt x="3338" y="1472"/>
                    <a:pt x="3352" y="1473"/>
                    <a:pt x="3365" y="1475"/>
                  </a:cubicBezTo>
                  <a:cubicBezTo>
                    <a:pt x="3323" y="1444"/>
                    <a:pt x="3275" y="1442"/>
                    <a:pt x="3225" y="1442"/>
                  </a:cubicBezTo>
                  <a:cubicBezTo>
                    <a:pt x="3240" y="1410"/>
                    <a:pt x="3265" y="1402"/>
                    <a:pt x="3291" y="1399"/>
                  </a:cubicBezTo>
                  <a:cubicBezTo>
                    <a:pt x="3351" y="1393"/>
                    <a:pt x="3408" y="1395"/>
                    <a:pt x="3457" y="1438"/>
                  </a:cubicBezTo>
                  <a:cubicBezTo>
                    <a:pt x="3485" y="1462"/>
                    <a:pt x="3518" y="1481"/>
                    <a:pt x="3541" y="1523"/>
                  </a:cubicBezTo>
                  <a:cubicBezTo>
                    <a:pt x="3479" y="1528"/>
                    <a:pt x="3426" y="1554"/>
                    <a:pt x="3366" y="1550"/>
                  </a:cubicBezTo>
                  <a:close/>
                  <a:moveTo>
                    <a:pt x="18" y="867"/>
                  </a:moveTo>
                  <a:cubicBezTo>
                    <a:pt x="12" y="863"/>
                    <a:pt x="6" y="858"/>
                    <a:pt x="0" y="854"/>
                  </a:cubicBezTo>
                  <a:cubicBezTo>
                    <a:pt x="0" y="878"/>
                    <a:pt x="0" y="878"/>
                    <a:pt x="0" y="878"/>
                  </a:cubicBezTo>
                  <a:cubicBezTo>
                    <a:pt x="15" y="891"/>
                    <a:pt x="29" y="905"/>
                    <a:pt x="42" y="921"/>
                  </a:cubicBezTo>
                  <a:cubicBezTo>
                    <a:pt x="59" y="944"/>
                    <a:pt x="73" y="970"/>
                    <a:pt x="90" y="996"/>
                  </a:cubicBezTo>
                  <a:cubicBezTo>
                    <a:pt x="59" y="1011"/>
                    <a:pt x="29" y="1012"/>
                    <a:pt x="0" y="1009"/>
                  </a:cubicBezTo>
                  <a:cubicBezTo>
                    <a:pt x="0" y="1031"/>
                    <a:pt x="0" y="1031"/>
                    <a:pt x="0" y="1031"/>
                  </a:cubicBezTo>
                  <a:cubicBezTo>
                    <a:pt x="38" y="1033"/>
                    <a:pt x="77" y="1028"/>
                    <a:pt x="117" y="1012"/>
                  </a:cubicBezTo>
                  <a:cubicBezTo>
                    <a:pt x="93" y="956"/>
                    <a:pt x="66" y="905"/>
                    <a:pt x="18" y="867"/>
                  </a:cubicBezTo>
                  <a:close/>
                  <a:moveTo>
                    <a:pt x="55" y="580"/>
                  </a:moveTo>
                  <a:cubicBezTo>
                    <a:pt x="58" y="556"/>
                    <a:pt x="63" y="531"/>
                    <a:pt x="63" y="506"/>
                  </a:cubicBezTo>
                  <a:cubicBezTo>
                    <a:pt x="63" y="465"/>
                    <a:pt x="60" y="423"/>
                    <a:pt x="19" y="399"/>
                  </a:cubicBezTo>
                  <a:cubicBezTo>
                    <a:pt x="12" y="402"/>
                    <a:pt x="6" y="406"/>
                    <a:pt x="0" y="409"/>
                  </a:cubicBezTo>
                  <a:cubicBezTo>
                    <a:pt x="0" y="434"/>
                    <a:pt x="0" y="434"/>
                    <a:pt x="0" y="434"/>
                  </a:cubicBezTo>
                  <a:cubicBezTo>
                    <a:pt x="7" y="430"/>
                    <a:pt x="14" y="426"/>
                    <a:pt x="22" y="422"/>
                  </a:cubicBezTo>
                  <a:cubicBezTo>
                    <a:pt x="50" y="478"/>
                    <a:pt x="45" y="530"/>
                    <a:pt x="27" y="581"/>
                  </a:cubicBezTo>
                  <a:cubicBezTo>
                    <a:pt x="26" y="585"/>
                    <a:pt x="24" y="590"/>
                    <a:pt x="21" y="592"/>
                  </a:cubicBezTo>
                  <a:cubicBezTo>
                    <a:pt x="14" y="597"/>
                    <a:pt x="7" y="602"/>
                    <a:pt x="0" y="607"/>
                  </a:cubicBezTo>
                  <a:cubicBezTo>
                    <a:pt x="0" y="634"/>
                    <a:pt x="0" y="634"/>
                    <a:pt x="0" y="634"/>
                  </a:cubicBezTo>
                  <a:cubicBezTo>
                    <a:pt x="17" y="622"/>
                    <a:pt x="37" y="614"/>
                    <a:pt x="59" y="607"/>
                  </a:cubicBezTo>
                  <a:cubicBezTo>
                    <a:pt x="116" y="588"/>
                    <a:pt x="173" y="599"/>
                    <a:pt x="234" y="589"/>
                  </a:cubicBezTo>
                  <a:cubicBezTo>
                    <a:pt x="223" y="635"/>
                    <a:pt x="196" y="662"/>
                    <a:pt x="175" y="692"/>
                  </a:cubicBezTo>
                  <a:cubicBezTo>
                    <a:pt x="139" y="746"/>
                    <a:pt x="84" y="763"/>
                    <a:pt x="25" y="772"/>
                  </a:cubicBezTo>
                  <a:cubicBezTo>
                    <a:pt x="16" y="773"/>
                    <a:pt x="8" y="774"/>
                    <a:pt x="0" y="774"/>
                  </a:cubicBezTo>
                  <a:cubicBezTo>
                    <a:pt x="0" y="796"/>
                    <a:pt x="0" y="796"/>
                    <a:pt x="0" y="796"/>
                  </a:cubicBezTo>
                  <a:cubicBezTo>
                    <a:pt x="8" y="795"/>
                    <a:pt x="17" y="794"/>
                    <a:pt x="26" y="792"/>
                  </a:cubicBezTo>
                  <a:cubicBezTo>
                    <a:pt x="71" y="783"/>
                    <a:pt x="119" y="776"/>
                    <a:pt x="155" y="746"/>
                  </a:cubicBezTo>
                  <a:cubicBezTo>
                    <a:pt x="202" y="706"/>
                    <a:pt x="237" y="655"/>
                    <a:pt x="255" y="594"/>
                  </a:cubicBezTo>
                  <a:cubicBezTo>
                    <a:pt x="257" y="587"/>
                    <a:pt x="253" y="579"/>
                    <a:pt x="251" y="566"/>
                  </a:cubicBezTo>
                  <a:cubicBezTo>
                    <a:pt x="186" y="571"/>
                    <a:pt x="122" y="575"/>
                    <a:pt x="55" y="580"/>
                  </a:cubicBezTo>
                  <a:close/>
                  <a:moveTo>
                    <a:pt x="3740" y="24"/>
                  </a:moveTo>
                  <a:cubicBezTo>
                    <a:pt x="3734" y="17"/>
                    <a:pt x="3730" y="9"/>
                    <a:pt x="3724" y="0"/>
                  </a:cubicBezTo>
                  <a:cubicBezTo>
                    <a:pt x="3693" y="0"/>
                    <a:pt x="3693" y="0"/>
                    <a:pt x="3693" y="0"/>
                  </a:cubicBezTo>
                  <a:cubicBezTo>
                    <a:pt x="3705" y="14"/>
                    <a:pt x="3716" y="28"/>
                    <a:pt x="3728" y="42"/>
                  </a:cubicBezTo>
                  <a:cubicBezTo>
                    <a:pt x="3773" y="97"/>
                    <a:pt x="3810" y="157"/>
                    <a:pt x="3840" y="221"/>
                  </a:cubicBezTo>
                  <a:cubicBezTo>
                    <a:pt x="3840" y="174"/>
                    <a:pt x="3840" y="174"/>
                    <a:pt x="3840" y="174"/>
                  </a:cubicBezTo>
                  <a:cubicBezTo>
                    <a:pt x="3812" y="122"/>
                    <a:pt x="3779" y="72"/>
                    <a:pt x="3740" y="24"/>
                  </a:cubicBezTo>
                  <a:close/>
                </a:path>
              </a:pathLst>
            </a:custGeom>
            <a:solidFill>
              <a:schemeClr val="accent3"/>
            </a:solidFill>
            <a:ln>
              <a:noFill/>
            </a:ln>
          </p:spPr>
        </p:sp>
        <p:sp>
          <p:nvSpPr>
            <p:cNvPr id="18" name="Freeform 9"/>
            <p:cNvSpPr>
              <a:spLocks noEditPoints="1"/>
            </p:cNvSpPr>
            <p:nvPr/>
          </p:nvSpPr>
          <p:spPr bwMode="auto">
            <a:xfrm>
              <a:off x="0" y="-2313"/>
              <a:ext cx="12191768" cy="6864081"/>
            </a:xfrm>
            <a:custGeom>
              <a:avLst/>
              <a:gdLst/>
              <a:ahLst/>
              <a:cxnLst/>
              <a:rect l="0" t="0" r="r" b="b"/>
              <a:pathLst>
                <a:path w="3840" h="2161">
                  <a:moveTo>
                    <a:pt x="3767" y="2161"/>
                  </a:moveTo>
                  <a:cubicBezTo>
                    <a:pt x="3792" y="2161"/>
                    <a:pt x="3792" y="2161"/>
                    <a:pt x="3792" y="2161"/>
                  </a:cubicBezTo>
                  <a:cubicBezTo>
                    <a:pt x="3801" y="2150"/>
                    <a:pt x="3810" y="2139"/>
                    <a:pt x="3819" y="2129"/>
                  </a:cubicBezTo>
                  <a:cubicBezTo>
                    <a:pt x="3826" y="2122"/>
                    <a:pt x="3833" y="2116"/>
                    <a:pt x="3840" y="2109"/>
                  </a:cubicBezTo>
                  <a:cubicBezTo>
                    <a:pt x="3840" y="2086"/>
                    <a:pt x="3840" y="2086"/>
                    <a:pt x="3840" y="2086"/>
                  </a:cubicBezTo>
                  <a:cubicBezTo>
                    <a:pt x="3813" y="2108"/>
                    <a:pt x="3789" y="2134"/>
                    <a:pt x="3767" y="2161"/>
                  </a:cubicBezTo>
                  <a:close/>
                  <a:moveTo>
                    <a:pt x="2102" y="2102"/>
                  </a:moveTo>
                  <a:cubicBezTo>
                    <a:pt x="2066" y="2113"/>
                    <a:pt x="2034" y="2138"/>
                    <a:pt x="1997" y="2160"/>
                  </a:cubicBezTo>
                  <a:cubicBezTo>
                    <a:pt x="1986" y="2061"/>
                    <a:pt x="1945" y="1974"/>
                    <a:pt x="1884" y="1890"/>
                  </a:cubicBezTo>
                  <a:cubicBezTo>
                    <a:pt x="1880" y="1898"/>
                    <a:pt x="1875" y="1903"/>
                    <a:pt x="1876" y="1907"/>
                  </a:cubicBezTo>
                  <a:cubicBezTo>
                    <a:pt x="1878" y="1959"/>
                    <a:pt x="1853" y="2002"/>
                    <a:pt x="1834" y="2046"/>
                  </a:cubicBezTo>
                  <a:cubicBezTo>
                    <a:pt x="1817" y="2083"/>
                    <a:pt x="1797" y="2118"/>
                    <a:pt x="1779" y="2154"/>
                  </a:cubicBezTo>
                  <a:cubicBezTo>
                    <a:pt x="1751" y="2147"/>
                    <a:pt x="1721" y="2139"/>
                    <a:pt x="1690" y="2130"/>
                  </a:cubicBezTo>
                  <a:cubicBezTo>
                    <a:pt x="1660" y="2122"/>
                    <a:pt x="1630" y="2111"/>
                    <a:pt x="1598" y="2101"/>
                  </a:cubicBezTo>
                  <a:cubicBezTo>
                    <a:pt x="1591" y="2122"/>
                    <a:pt x="1589" y="2141"/>
                    <a:pt x="1591" y="2161"/>
                  </a:cubicBezTo>
                  <a:cubicBezTo>
                    <a:pt x="1612" y="2161"/>
                    <a:pt x="1612" y="2161"/>
                    <a:pt x="1612" y="2161"/>
                  </a:cubicBezTo>
                  <a:cubicBezTo>
                    <a:pt x="1612" y="2160"/>
                    <a:pt x="1612" y="2160"/>
                    <a:pt x="1612" y="2160"/>
                  </a:cubicBezTo>
                  <a:cubicBezTo>
                    <a:pt x="1610" y="2151"/>
                    <a:pt x="1612" y="2142"/>
                    <a:pt x="1612" y="2136"/>
                  </a:cubicBezTo>
                  <a:cubicBezTo>
                    <a:pt x="1646" y="2144"/>
                    <a:pt x="1678" y="2152"/>
                    <a:pt x="1710" y="2157"/>
                  </a:cubicBezTo>
                  <a:cubicBezTo>
                    <a:pt x="1715" y="2158"/>
                    <a:pt x="1720" y="2159"/>
                    <a:pt x="1725" y="2161"/>
                  </a:cubicBezTo>
                  <a:cubicBezTo>
                    <a:pt x="1807" y="2161"/>
                    <a:pt x="1807" y="2161"/>
                    <a:pt x="1807" y="2161"/>
                  </a:cubicBezTo>
                  <a:cubicBezTo>
                    <a:pt x="1811" y="2140"/>
                    <a:pt x="1819" y="2120"/>
                    <a:pt x="1830" y="2099"/>
                  </a:cubicBezTo>
                  <a:cubicBezTo>
                    <a:pt x="1855" y="2052"/>
                    <a:pt x="1883" y="2007"/>
                    <a:pt x="1898" y="1950"/>
                  </a:cubicBezTo>
                  <a:cubicBezTo>
                    <a:pt x="1913" y="1978"/>
                    <a:pt x="1930" y="2005"/>
                    <a:pt x="1942" y="2034"/>
                  </a:cubicBezTo>
                  <a:cubicBezTo>
                    <a:pt x="1959" y="2075"/>
                    <a:pt x="1971" y="2117"/>
                    <a:pt x="1974" y="2161"/>
                  </a:cubicBezTo>
                  <a:cubicBezTo>
                    <a:pt x="2037" y="2161"/>
                    <a:pt x="2037" y="2161"/>
                    <a:pt x="2037" y="2161"/>
                  </a:cubicBezTo>
                  <a:cubicBezTo>
                    <a:pt x="2053" y="2147"/>
                    <a:pt x="2074" y="2137"/>
                    <a:pt x="2093" y="2127"/>
                  </a:cubicBezTo>
                  <a:cubicBezTo>
                    <a:pt x="2112" y="2116"/>
                    <a:pt x="2133" y="2110"/>
                    <a:pt x="2158" y="2122"/>
                  </a:cubicBezTo>
                  <a:cubicBezTo>
                    <a:pt x="2152" y="2135"/>
                    <a:pt x="2146" y="2148"/>
                    <a:pt x="2140" y="2161"/>
                  </a:cubicBezTo>
                  <a:cubicBezTo>
                    <a:pt x="2165" y="2161"/>
                    <a:pt x="2165" y="2161"/>
                    <a:pt x="2165" y="2161"/>
                  </a:cubicBezTo>
                  <a:cubicBezTo>
                    <a:pt x="2179" y="2141"/>
                    <a:pt x="2198" y="2125"/>
                    <a:pt x="2227" y="2115"/>
                  </a:cubicBezTo>
                  <a:cubicBezTo>
                    <a:pt x="2180" y="2097"/>
                    <a:pt x="2139" y="2090"/>
                    <a:pt x="2102" y="2102"/>
                  </a:cubicBezTo>
                  <a:close/>
                  <a:moveTo>
                    <a:pt x="234" y="1391"/>
                  </a:moveTo>
                  <a:cubicBezTo>
                    <a:pt x="269" y="1368"/>
                    <a:pt x="307" y="1351"/>
                    <a:pt x="333" y="1324"/>
                  </a:cubicBezTo>
                  <a:cubicBezTo>
                    <a:pt x="360" y="1296"/>
                    <a:pt x="372" y="1256"/>
                    <a:pt x="377" y="1206"/>
                  </a:cubicBezTo>
                  <a:cubicBezTo>
                    <a:pt x="338" y="1242"/>
                    <a:pt x="298" y="1245"/>
                    <a:pt x="257" y="1241"/>
                  </a:cubicBezTo>
                  <a:cubicBezTo>
                    <a:pt x="232" y="1238"/>
                    <a:pt x="207" y="1236"/>
                    <a:pt x="182" y="1231"/>
                  </a:cubicBezTo>
                  <a:cubicBezTo>
                    <a:pt x="135" y="1223"/>
                    <a:pt x="89" y="1227"/>
                    <a:pt x="46" y="1244"/>
                  </a:cubicBezTo>
                  <a:cubicBezTo>
                    <a:pt x="29" y="1250"/>
                    <a:pt x="13" y="1258"/>
                    <a:pt x="0" y="1268"/>
                  </a:cubicBezTo>
                  <a:cubicBezTo>
                    <a:pt x="0" y="1518"/>
                    <a:pt x="0" y="1518"/>
                    <a:pt x="0" y="1518"/>
                  </a:cubicBezTo>
                  <a:cubicBezTo>
                    <a:pt x="18" y="1545"/>
                    <a:pt x="24" y="1579"/>
                    <a:pt x="40" y="1609"/>
                  </a:cubicBezTo>
                  <a:cubicBezTo>
                    <a:pt x="37" y="1582"/>
                    <a:pt x="33" y="1555"/>
                    <a:pt x="30" y="1524"/>
                  </a:cubicBezTo>
                  <a:cubicBezTo>
                    <a:pt x="56" y="1540"/>
                    <a:pt x="80" y="1555"/>
                    <a:pt x="108" y="1572"/>
                  </a:cubicBezTo>
                  <a:cubicBezTo>
                    <a:pt x="117" y="1594"/>
                    <a:pt x="115" y="1621"/>
                    <a:pt x="107" y="1649"/>
                  </a:cubicBezTo>
                  <a:cubicBezTo>
                    <a:pt x="98" y="1680"/>
                    <a:pt x="91" y="1712"/>
                    <a:pt x="82" y="1746"/>
                  </a:cubicBezTo>
                  <a:cubicBezTo>
                    <a:pt x="77" y="1743"/>
                    <a:pt x="67" y="1741"/>
                    <a:pt x="61" y="1735"/>
                  </a:cubicBezTo>
                  <a:cubicBezTo>
                    <a:pt x="37" y="1714"/>
                    <a:pt x="17" y="1692"/>
                    <a:pt x="0" y="1667"/>
                  </a:cubicBezTo>
                  <a:cubicBezTo>
                    <a:pt x="0" y="1706"/>
                    <a:pt x="0" y="1706"/>
                    <a:pt x="0" y="1706"/>
                  </a:cubicBezTo>
                  <a:cubicBezTo>
                    <a:pt x="26" y="1740"/>
                    <a:pt x="59" y="1768"/>
                    <a:pt x="107" y="1774"/>
                  </a:cubicBezTo>
                  <a:cubicBezTo>
                    <a:pt x="112" y="1741"/>
                    <a:pt x="116" y="1710"/>
                    <a:pt x="122" y="1678"/>
                  </a:cubicBezTo>
                  <a:cubicBezTo>
                    <a:pt x="128" y="1647"/>
                    <a:pt x="135" y="1617"/>
                    <a:pt x="141" y="1589"/>
                  </a:cubicBezTo>
                  <a:cubicBezTo>
                    <a:pt x="182" y="1589"/>
                    <a:pt x="222" y="1586"/>
                    <a:pt x="262" y="1588"/>
                  </a:cubicBezTo>
                  <a:cubicBezTo>
                    <a:pt x="310" y="1591"/>
                    <a:pt x="360" y="1588"/>
                    <a:pt x="405" y="1613"/>
                  </a:cubicBezTo>
                  <a:cubicBezTo>
                    <a:pt x="409" y="1615"/>
                    <a:pt x="414" y="1614"/>
                    <a:pt x="424" y="1614"/>
                  </a:cubicBezTo>
                  <a:cubicBezTo>
                    <a:pt x="376" y="1521"/>
                    <a:pt x="317" y="1446"/>
                    <a:pt x="234" y="1391"/>
                  </a:cubicBezTo>
                  <a:close/>
                  <a:moveTo>
                    <a:pt x="28" y="1374"/>
                  </a:moveTo>
                  <a:cubicBezTo>
                    <a:pt x="30" y="1346"/>
                    <a:pt x="51" y="1340"/>
                    <a:pt x="69" y="1332"/>
                  </a:cubicBezTo>
                  <a:cubicBezTo>
                    <a:pt x="88" y="1323"/>
                    <a:pt x="108" y="1317"/>
                    <a:pt x="126" y="1305"/>
                  </a:cubicBezTo>
                  <a:cubicBezTo>
                    <a:pt x="100" y="1309"/>
                    <a:pt x="73" y="1312"/>
                    <a:pt x="43" y="1317"/>
                  </a:cubicBezTo>
                  <a:cubicBezTo>
                    <a:pt x="54" y="1286"/>
                    <a:pt x="76" y="1271"/>
                    <a:pt x="103" y="1264"/>
                  </a:cubicBezTo>
                  <a:cubicBezTo>
                    <a:pt x="137" y="1256"/>
                    <a:pt x="171" y="1250"/>
                    <a:pt x="207" y="1255"/>
                  </a:cubicBezTo>
                  <a:cubicBezTo>
                    <a:pt x="249" y="1262"/>
                    <a:pt x="292" y="1262"/>
                    <a:pt x="340" y="1265"/>
                  </a:cubicBezTo>
                  <a:cubicBezTo>
                    <a:pt x="340" y="1292"/>
                    <a:pt x="324" y="1308"/>
                    <a:pt x="306" y="1320"/>
                  </a:cubicBezTo>
                  <a:cubicBezTo>
                    <a:pt x="274" y="1342"/>
                    <a:pt x="243" y="1373"/>
                    <a:pt x="197" y="1358"/>
                  </a:cubicBezTo>
                  <a:cubicBezTo>
                    <a:pt x="168" y="1374"/>
                    <a:pt x="139" y="1354"/>
                    <a:pt x="111" y="1358"/>
                  </a:cubicBezTo>
                  <a:cubicBezTo>
                    <a:pt x="84" y="1362"/>
                    <a:pt x="57" y="1368"/>
                    <a:pt x="28" y="1374"/>
                  </a:cubicBezTo>
                  <a:close/>
                  <a:moveTo>
                    <a:pt x="376" y="1574"/>
                  </a:moveTo>
                  <a:cubicBezTo>
                    <a:pt x="319" y="1561"/>
                    <a:pt x="266" y="1566"/>
                    <a:pt x="213" y="1568"/>
                  </a:cubicBezTo>
                  <a:cubicBezTo>
                    <a:pt x="138" y="1571"/>
                    <a:pt x="81" y="1539"/>
                    <a:pt x="41" y="1476"/>
                  </a:cubicBezTo>
                  <a:cubicBezTo>
                    <a:pt x="40" y="1474"/>
                    <a:pt x="39" y="1471"/>
                    <a:pt x="39" y="1468"/>
                  </a:cubicBezTo>
                  <a:cubicBezTo>
                    <a:pt x="38" y="1466"/>
                    <a:pt x="39" y="1463"/>
                    <a:pt x="40" y="1456"/>
                  </a:cubicBezTo>
                  <a:cubicBezTo>
                    <a:pt x="87" y="1451"/>
                    <a:pt x="130" y="1470"/>
                    <a:pt x="176" y="1477"/>
                  </a:cubicBezTo>
                  <a:cubicBezTo>
                    <a:pt x="138" y="1447"/>
                    <a:pt x="91" y="1439"/>
                    <a:pt x="47" y="1426"/>
                  </a:cubicBezTo>
                  <a:cubicBezTo>
                    <a:pt x="85" y="1376"/>
                    <a:pt x="123" y="1368"/>
                    <a:pt x="186" y="1394"/>
                  </a:cubicBezTo>
                  <a:cubicBezTo>
                    <a:pt x="240" y="1416"/>
                    <a:pt x="284" y="1453"/>
                    <a:pt x="321" y="1497"/>
                  </a:cubicBezTo>
                  <a:cubicBezTo>
                    <a:pt x="342" y="1520"/>
                    <a:pt x="358" y="1548"/>
                    <a:pt x="376" y="1574"/>
                  </a:cubicBezTo>
                  <a:close/>
                  <a:moveTo>
                    <a:pt x="1637" y="0"/>
                  </a:moveTo>
                  <a:cubicBezTo>
                    <a:pt x="1612" y="0"/>
                    <a:pt x="1612" y="0"/>
                    <a:pt x="1612" y="0"/>
                  </a:cubicBezTo>
                  <a:cubicBezTo>
                    <a:pt x="1614" y="3"/>
                    <a:pt x="1616" y="6"/>
                    <a:pt x="1618" y="9"/>
                  </a:cubicBezTo>
                  <a:cubicBezTo>
                    <a:pt x="1624" y="6"/>
                    <a:pt x="1632" y="4"/>
                    <a:pt x="1637" y="0"/>
                  </a:cubicBezTo>
                  <a:close/>
                  <a:moveTo>
                    <a:pt x="1656" y="290"/>
                  </a:moveTo>
                  <a:cubicBezTo>
                    <a:pt x="1634" y="349"/>
                    <a:pt x="1638" y="405"/>
                    <a:pt x="1650" y="462"/>
                  </a:cubicBezTo>
                  <a:cubicBezTo>
                    <a:pt x="1663" y="521"/>
                    <a:pt x="1697" y="569"/>
                    <a:pt x="1738" y="614"/>
                  </a:cubicBezTo>
                  <a:cubicBezTo>
                    <a:pt x="1799" y="558"/>
                    <a:pt x="1823" y="487"/>
                    <a:pt x="1829" y="409"/>
                  </a:cubicBezTo>
                  <a:cubicBezTo>
                    <a:pt x="1834" y="331"/>
                    <a:pt x="1815" y="259"/>
                    <a:pt x="1758" y="199"/>
                  </a:cubicBezTo>
                  <a:cubicBezTo>
                    <a:pt x="1804" y="136"/>
                    <a:pt x="1840" y="70"/>
                    <a:pt x="1863" y="0"/>
                  </a:cubicBezTo>
                  <a:cubicBezTo>
                    <a:pt x="1838" y="0"/>
                    <a:pt x="1838" y="0"/>
                    <a:pt x="1838" y="0"/>
                  </a:cubicBezTo>
                  <a:cubicBezTo>
                    <a:pt x="1830" y="30"/>
                    <a:pt x="1817" y="58"/>
                    <a:pt x="1803" y="77"/>
                  </a:cubicBezTo>
                  <a:cubicBezTo>
                    <a:pt x="1811" y="51"/>
                    <a:pt x="1819" y="25"/>
                    <a:pt x="1827" y="0"/>
                  </a:cubicBezTo>
                  <a:cubicBezTo>
                    <a:pt x="1807" y="0"/>
                    <a:pt x="1807" y="0"/>
                    <a:pt x="1807" y="0"/>
                  </a:cubicBezTo>
                  <a:cubicBezTo>
                    <a:pt x="1799" y="27"/>
                    <a:pt x="1788" y="54"/>
                    <a:pt x="1774" y="80"/>
                  </a:cubicBezTo>
                  <a:cubicBezTo>
                    <a:pt x="1735" y="152"/>
                    <a:pt x="1693" y="223"/>
                    <a:pt x="1622" y="275"/>
                  </a:cubicBezTo>
                  <a:cubicBezTo>
                    <a:pt x="1547" y="178"/>
                    <a:pt x="1376" y="143"/>
                    <a:pt x="1228" y="260"/>
                  </a:cubicBezTo>
                  <a:cubicBezTo>
                    <a:pt x="1232" y="307"/>
                    <a:pt x="1268" y="328"/>
                    <a:pt x="1305" y="346"/>
                  </a:cubicBezTo>
                  <a:cubicBezTo>
                    <a:pt x="1327" y="357"/>
                    <a:pt x="1352" y="363"/>
                    <a:pt x="1375" y="371"/>
                  </a:cubicBezTo>
                  <a:cubicBezTo>
                    <a:pt x="1342" y="429"/>
                    <a:pt x="1310" y="484"/>
                    <a:pt x="1277" y="541"/>
                  </a:cubicBezTo>
                  <a:cubicBezTo>
                    <a:pt x="1288" y="549"/>
                    <a:pt x="1294" y="556"/>
                    <a:pt x="1301" y="557"/>
                  </a:cubicBezTo>
                  <a:cubicBezTo>
                    <a:pt x="1363" y="567"/>
                    <a:pt x="1425" y="558"/>
                    <a:pt x="1481" y="533"/>
                  </a:cubicBezTo>
                  <a:cubicBezTo>
                    <a:pt x="1524" y="514"/>
                    <a:pt x="1551" y="474"/>
                    <a:pt x="1579" y="437"/>
                  </a:cubicBezTo>
                  <a:cubicBezTo>
                    <a:pt x="1604" y="403"/>
                    <a:pt x="1617" y="365"/>
                    <a:pt x="1625" y="325"/>
                  </a:cubicBezTo>
                  <a:cubicBezTo>
                    <a:pt x="1629" y="310"/>
                    <a:pt x="1632" y="295"/>
                    <a:pt x="1656" y="290"/>
                  </a:cubicBezTo>
                  <a:close/>
                  <a:moveTo>
                    <a:pt x="1665" y="348"/>
                  </a:moveTo>
                  <a:cubicBezTo>
                    <a:pt x="1670" y="317"/>
                    <a:pt x="1683" y="287"/>
                    <a:pt x="1721" y="274"/>
                  </a:cubicBezTo>
                  <a:cubicBezTo>
                    <a:pt x="1739" y="323"/>
                    <a:pt x="1722" y="376"/>
                    <a:pt x="1750" y="418"/>
                  </a:cubicBezTo>
                  <a:cubicBezTo>
                    <a:pt x="1751" y="376"/>
                    <a:pt x="1753" y="333"/>
                    <a:pt x="1755" y="284"/>
                  </a:cubicBezTo>
                  <a:cubicBezTo>
                    <a:pt x="1786" y="300"/>
                    <a:pt x="1796" y="320"/>
                    <a:pt x="1802" y="345"/>
                  </a:cubicBezTo>
                  <a:cubicBezTo>
                    <a:pt x="1813" y="394"/>
                    <a:pt x="1806" y="442"/>
                    <a:pt x="1791" y="489"/>
                  </a:cubicBezTo>
                  <a:cubicBezTo>
                    <a:pt x="1781" y="524"/>
                    <a:pt x="1767" y="556"/>
                    <a:pt x="1735" y="583"/>
                  </a:cubicBezTo>
                  <a:cubicBezTo>
                    <a:pt x="1718" y="556"/>
                    <a:pt x="1701" y="533"/>
                    <a:pt x="1688" y="507"/>
                  </a:cubicBezTo>
                  <a:cubicBezTo>
                    <a:pt x="1663" y="457"/>
                    <a:pt x="1655" y="403"/>
                    <a:pt x="1665" y="348"/>
                  </a:cubicBezTo>
                  <a:close/>
                  <a:moveTo>
                    <a:pt x="1247" y="272"/>
                  </a:moveTo>
                  <a:cubicBezTo>
                    <a:pt x="1308" y="223"/>
                    <a:pt x="1375" y="201"/>
                    <a:pt x="1448" y="206"/>
                  </a:cubicBezTo>
                  <a:cubicBezTo>
                    <a:pt x="1484" y="209"/>
                    <a:pt x="1520" y="218"/>
                    <a:pt x="1543" y="257"/>
                  </a:cubicBezTo>
                  <a:cubicBezTo>
                    <a:pt x="1484" y="266"/>
                    <a:pt x="1426" y="258"/>
                    <a:pt x="1373" y="283"/>
                  </a:cubicBezTo>
                  <a:cubicBezTo>
                    <a:pt x="1412" y="285"/>
                    <a:pt x="1452" y="286"/>
                    <a:pt x="1500" y="287"/>
                  </a:cubicBezTo>
                  <a:cubicBezTo>
                    <a:pt x="1462" y="309"/>
                    <a:pt x="1432" y="327"/>
                    <a:pt x="1401" y="345"/>
                  </a:cubicBezTo>
                  <a:cubicBezTo>
                    <a:pt x="1398" y="347"/>
                    <a:pt x="1393" y="346"/>
                    <a:pt x="1389" y="346"/>
                  </a:cubicBezTo>
                  <a:cubicBezTo>
                    <a:pt x="1334" y="339"/>
                    <a:pt x="1285" y="322"/>
                    <a:pt x="1247" y="272"/>
                  </a:cubicBezTo>
                  <a:close/>
                  <a:moveTo>
                    <a:pt x="1561" y="427"/>
                  </a:moveTo>
                  <a:cubicBezTo>
                    <a:pt x="1527" y="476"/>
                    <a:pt x="1488" y="518"/>
                    <a:pt x="1424" y="528"/>
                  </a:cubicBezTo>
                  <a:cubicBezTo>
                    <a:pt x="1387" y="533"/>
                    <a:pt x="1351" y="546"/>
                    <a:pt x="1305" y="536"/>
                  </a:cubicBezTo>
                  <a:cubicBezTo>
                    <a:pt x="1341" y="485"/>
                    <a:pt x="1356" y="429"/>
                    <a:pt x="1398" y="385"/>
                  </a:cubicBezTo>
                  <a:cubicBezTo>
                    <a:pt x="1438" y="344"/>
                    <a:pt x="1480" y="315"/>
                    <a:pt x="1547" y="332"/>
                  </a:cubicBezTo>
                  <a:cubicBezTo>
                    <a:pt x="1536" y="349"/>
                    <a:pt x="1529" y="363"/>
                    <a:pt x="1519" y="374"/>
                  </a:cubicBezTo>
                  <a:cubicBezTo>
                    <a:pt x="1509" y="386"/>
                    <a:pt x="1496" y="395"/>
                    <a:pt x="1485" y="406"/>
                  </a:cubicBezTo>
                  <a:cubicBezTo>
                    <a:pt x="1475" y="415"/>
                    <a:pt x="1465" y="424"/>
                    <a:pt x="1456" y="434"/>
                  </a:cubicBezTo>
                  <a:cubicBezTo>
                    <a:pt x="1506" y="422"/>
                    <a:pt x="1539" y="387"/>
                    <a:pt x="1571" y="349"/>
                  </a:cubicBezTo>
                  <a:cubicBezTo>
                    <a:pt x="1587" y="381"/>
                    <a:pt x="1576" y="405"/>
                    <a:pt x="1561" y="427"/>
                  </a:cubicBezTo>
                  <a:close/>
                  <a:moveTo>
                    <a:pt x="2363" y="240"/>
                  </a:moveTo>
                  <a:cubicBezTo>
                    <a:pt x="2295" y="191"/>
                    <a:pt x="2217" y="165"/>
                    <a:pt x="2135" y="139"/>
                  </a:cubicBezTo>
                  <a:cubicBezTo>
                    <a:pt x="2120" y="92"/>
                    <a:pt x="2103" y="46"/>
                    <a:pt x="2083" y="0"/>
                  </a:cubicBezTo>
                  <a:cubicBezTo>
                    <a:pt x="2028" y="0"/>
                    <a:pt x="2028" y="0"/>
                    <a:pt x="2028" y="0"/>
                  </a:cubicBezTo>
                  <a:cubicBezTo>
                    <a:pt x="2055" y="53"/>
                    <a:pt x="2079" y="107"/>
                    <a:pt x="2101" y="163"/>
                  </a:cubicBezTo>
                  <a:cubicBezTo>
                    <a:pt x="2080" y="179"/>
                    <a:pt x="2060" y="192"/>
                    <a:pt x="2043" y="208"/>
                  </a:cubicBezTo>
                  <a:cubicBezTo>
                    <a:pt x="1989" y="259"/>
                    <a:pt x="1952" y="322"/>
                    <a:pt x="1938" y="395"/>
                  </a:cubicBezTo>
                  <a:cubicBezTo>
                    <a:pt x="1931" y="430"/>
                    <a:pt x="1935" y="467"/>
                    <a:pt x="1936" y="503"/>
                  </a:cubicBezTo>
                  <a:cubicBezTo>
                    <a:pt x="1936" y="517"/>
                    <a:pt x="1948" y="523"/>
                    <a:pt x="1962" y="525"/>
                  </a:cubicBezTo>
                  <a:cubicBezTo>
                    <a:pt x="2002" y="528"/>
                    <a:pt x="2033" y="508"/>
                    <a:pt x="2064" y="489"/>
                  </a:cubicBezTo>
                  <a:cubicBezTo>
                    <a:pt x="2088" y="474"/>
                    <a:pt x="2108" y="452"/>
                    <a:pt x="2132" y="431"/>
                  </a:cubicBezTo>
                  <a:cubicBezTo>
                    <a:pt x="2147" y="496"/>
                    <a:pt x="2145" y="561"/>
                    <a:pt x="2146" y="629"/>
                  </a:cubicBezTo>
                  <a:cubicBezTo>
                    <a:pt x="2125" y="622"/>
                    <a:pt x="2108" y="612"/>
                    <a:pt x="2090" y="609"/>
                  </a:cubicBezTo>
                  <a:cubicBezTo>
                    <a:pt x="2045" y="600"/>
                    <a:pt x="2008" y="621"/>
                    <a:pt x="1977" y="651"/>
                  </a:cubicBezTo>
                  <a:cubicBezTo>
                    <a:pt x="1943" y="683"/>
                    <a:pt x="1919" y="723"/>
                    <a:pt x="1906" y="768"/>
                  </a:cubicBezTo>
                  <a:cubicBezTo>
                    <a:pt x="1900" y="792"/>
                    <a:pt x="1891" y="816"/>
                    <a:pt x="1882" y="840"/>
                  </a:cubicBezTo>
                  <a:cubicBezTo>
                    <a:pt x="1869" y="879"/>
                    <a:pt x="1849" y="914"/>
                    <a:pt x="1799" y="933"/>
                  </a:cubicBezTo>
                  <a:cubicBezTo>
                    <a:pt x="1846" y="949"/>
                    <a:pt x="1887" y="956"/>
                    <a:pt x="1924" y="944"/>
                  </a:cubicBezTo>
                  <a:cubicBezTo>
                    <a:pt x="1960" y="932"/>
                    <a:pt x="1991" y="906"/>
                    <a:pt x="2028" y="884"/>
                  </a:cubicBezTo>
                  <a:cubicBezTo>
                    <a:pt x="2041" y="983"/>
                    <a:pt x="2083" y="1069"/>
                    <a:pt x="2146" y="1152"/>
                  </a:cubicBezTo>
                  <a:cubicBezTo>
                    <a:pt x="2150" y="1143"/>
                    <a:pt x="2154" y="1139"/>
                    <a:pt x="2154" y="1135"/>
                  </a:cubicBezTo>
                  <a:cubicBezTo>
                    <a:pt x="2150" y="1083"/>
                    <a:pt x="2174" y="1040"/>
                    <a:pt x="2193" y="995"/>
                  </a:cubicBezTo>
                  <a:cubicBezTo>
                    <a:pt x="2209" y="958"/>
                    <a:pt x="2228" y="923"/>
                    <a:pt x="2247" y="886"/>
                  </a:cubicBezTo>
                  <a:cubicBezTo>
                    <a:pt x="2274" y="893"/>
                    <a:pt x="2305" y="900"/>
                    <a:pt x="2335" y="908"/>
                  </a:cubicBezTo>
                  <a:cubicBezTo>
                    <a:pt x="2366" y="917"/>
                    <a:pt x="2396" y="927"/>
                    <a:pt x="2428" y="936"/>
                  </a:cubicBezTo>
                  <a:cubicBezTo>
                    <a:pt x="2452" y="862"/>
                    <a:pt x="2410" y="800"/>
                    <a:pt x="2370" y="740"/>
                  </a:cubicBezTo>
                  <a:cubicBezTo>
                    <a:pt x="2329" y="679"/>
                    <a:pt x="2274" y="635"/>
                    <a:pt x="2193" y="639"/>
                  </a:cubicBezTo>
                  <a:cubicBezTo>
                    <a:pt x="2196" y="596"/>
                    <a:pt x="2200" y="557"/>
                    <a:pt x="2201" y="518"/>
                  </a:cubicBezTo>
                  <a:cubicBezTo>
                    <a:pt x="2202" y="479"/>
                    <a:pt x="2199" y="440"/>
                    <a:pt x="2198" y="394"/>
                  </a:cubicBezTo>
                  <a:cubicBezTo>
                    <a:pt x="2290" y="477"/>
                    <a:pt x="2392" y="519"/>
                    <a:pt x="2515" y="497"/>
                  </a:cubicBezTo>
                  <a:cubicBezTo>
                    <a:pt x="2522" y="464"/>
                    <a:pt x="2507" y="436"/>
                    <a:pt x="2498" y="407"/>
                  </a:cubicBezTo>
                  <a:cubicBezTo>
                    <a:pt x="2475" y="334"/>
                    <a:pt x="2423" y="284"/>
                    <a:pt x="2363" y="240"/>
                  </a:cubicBezTo>
                  <a:close/>
                  <a:moveTo>
                    <a:pt x="2121" y="396"/>
                  </a:moveTo>
                  <a:cubicBezTo>
                    <a:pt x="2112" y="413"/>
                    <a:pt x="2102" y="431"/>
                    <a:pt x="2088" y="444"/>
                  </a:cubicBezTo>
                  <a:cubicBezTo>
                    <a:pt x="2054" y="476"/>
                    <a:pt x="2016" y="502"/>
                    <a:pt x="1966" y="504"/>
                  </a:cubicBezTo>
                  <a:cubicBezTo>
                    <a:pt x="1925" y="408"/>
                    <a:pt x="2004" y="235"/>
                    <a:pt x="2086" y="238"/>
                  </a:cubicBezTo>
                  <a:cubicBezTo>
                    <a:pt x="2093" y="300"/>
                    <a:pt x="2056" y="349"/>
                    <a:pt x="2035" y="409"/>
                  </a:cubicBezTo>
                  <a:cubicBezTo>
                    <a:pt x="2081" y="368"/>
                    <a:pt x="2090" y="314"/>
                    <a:pt x="2113" y="266"/>
                  </a:cubicBezTo>
                  <a:cubicBezTo>
                    <a:pt x="2148" y="312"/>
                    <a:pt x="2145" y="354"/>
                    <a:pt x="2121" y="396"/>
                  </a:cubicBezTo>
                  <a:close/>
                  <a:moveTo>
                    <a:pt x="2164" y="368"/>
                  </a:moveTo>
                  <a:cubicBezTo>
                    <a:pt x="2185" y="440"/>
                    <a:pt x="2184" y="509"/>
                    <a:pt x="2173" y="578"/>
                  </a:cubicBezTo>
                  <a:cubicBezTo>
                    <a:pt x="2151" y="458"/>
                    <a:pt x="2149" y="402"/>
                    <a:pt x="2164" y="368"/>
                  </a:cubicBezTo>
                  <a:close/>
                  <a:moveTo>
                    <a:pt x="2014" y="836"/>
                  </a:moveTo>
                  <a:cubicBezTo>
                    <a:pt x="2008" y="884"/>
                    <a:pt x="1967" y="899"/>
                    <a:pt x="1933" y="919"/>
                  </a:cubicBezTo>
                  <a:cubicBezTo>
                    <a:pt x="1914" y="929"/>
                    <a:pt x="1892" y="936"/>
                    <a:pt x="1868" y="925"/>
                  </a:cubicBezTo>
                  <a:cubicBezTo>
                    <a:pt x="1886" y="881"/>
                    <a:pt x="1905" y="842"/>
                    <a:pt x="1917" y="801"/>
                  </a:cubicBezTo>
                  <a:cubicBezTo>
                    <a:pt x="1928" y="766"/>
                    <a:pt x="1948" y="738"/>
                    <a:pt x="1970" y="711"/>
                  </a:cubicBezTo>
                  <a:cubicBezTo>
                    <a:pt x="1988" y="690"/>
                    <a:pt x="2012" y="677"/>
                    <a:pt x="2044" y="680"/>
                  </a:cubicBezTo>
                  <a:cubicBezTo>
                    <a:pt x="2027" y="705"/>
                    <a:pt x="2012" y="727"/>
                    <a:pt x="1997" y="750"/>
                  </a:cubicBezTo>
                  <a:cubicBezTo>
                    <a:pt x="2016" y="739"/>
                    <a:pt x="2030" y="723"/>
                    <a:pt x="2046" y="710"/>
                  </a:cubicBezTo>
                  <a:cubicBezTo>
                    <a:pt x="2061" y="697"/>
                    <a:pt x="2076" y="681"/>
                    <a:pt x="2102" y="691"/>
                  </a:cubicBezTo>
                  <a:cubicBezTo>
                    <a:pt x="2084" y="715"/>
                    <a:pt x="2067" y="736"/>
                    <a:pt x="2052" y="759"/>
                  </a:cubicBezTo>
                  <a:cubicBezTo>
                    <a:pt x="2036" y="783"/>
                    <a:pt x="2041" y="817"/>
                    <a:pt x="2014" y="836"/>
                  </a:cubicBezTo>
                  <a:close/>
                  <a:moveTo>
                    <a:pt x="2311" y="708"/>
                  </a:moveTo>
                  <a:cubicBezTo>
                    <a:pt x="2361" y="754"/>
                    <a:pt x="2395" y="811"/>
                    <a:pt x="2413" y="877"/>
                  </a:cubicBezTo>
                  <a:cubicBezTo>
                    <a:pt x="2415" y="886"/>
                    <a:pt x="2413" y="896"/>
                    <a:pt x="2413" y="901"/>
                  </a:cubicBezTo>
                  <a:cubicBezTo>
                    <a:pt x="2379" y="894"/>
                    <a:pt x="2347" y="887"/>
                    <a:pt x="2315" y="882"/>
                  </a:cubicBezTo>
                  <a:cubicBezTo>
                    <a:pt x="2287" y="877"/>
                    <a:pt x="2262" y="867"/>
                    <a:pt x="2245" y="849"/>
                  </a:cubicBezTo>
                  <a:cubicBezTo>
                    <a:pt x="2242" y="817"/>
                    <a:pt x="2240" y="789"/>
                    <a:pt x="2237" y="758"/>
                  </a:cubicBezTo>
                  <a:cubicBezTo>
                    <a:pt x="2263" y="775"/>
                    <a:pt x="2286" y="790"/>
                    <a:pt x="2308" y="804"/>
                  </a:cubicBezTo>
                  <a:cubicBezTo>
                    <a:pt x="2284" y="769"/>
                    <a:pt x="2244" y="747"/>
                    <a:pt x="2233" y="703"/>
                  </a:cubicBezTo>
                  <a:cubicBezTo>
                    <a:pt x="2268" y="684"/>
                    <a:pt x="2287" y="685"/>
                    <a:pt x="2311" y="708"/>
                  </a:cubicBezTo>
                  <a:close/>
                  <a:moveTo>
                    <a:pt x="2196" y="942"/>
                  </a:moveTo>
                  <a:cubicBezTo>
                    <a:pt x="2172" y="989"/>
                    <a:pt x="2144" y="1035"/>
                    <a:pt x="2131" y="1092"/>
                  </a:cubicBezTo>
                  <a:cubicBezTo>
                    <a:pt x="2115" y="1064"/>
                    <a:pt x="2097" y="1038"/>
                    <a:pt x="2085" y="1009"/>
                  </a:cubicBezTo>
                  <a:cubicBezTo>
                    <a:pt x="2062" y="956"/>
                    <a:pt x="2047" y="901"/>
                    <a:pt x="2051" y="842"/>
                  </a:cubicBezTo>
                  <a:cubicBezTo>
                    <a:pt x="2055" y="774"/>
                    <a:pt x="2079" y="744"/>
                    <a:pt x="2140" y="730"/>
                  </a:cubicBezTo>
                  <a:cubicBezTo>
                    <a:pt x="2133" y="777"/>
                    <a:pt x="2120" y="822"/>
                    <a:pt x="2131" y="869"/>
                  </a:cubicBezTo>
                  <a:cubicBezTo>
                    <a:pt x="2144" y="825"/>
                    <a:pt x="2146" y="777"/>
                    <a:pt x="2171" y="737"/>
                  </a:cubicBezTo>
                  <a:cubicBezTo>
                    <a:pt x="2177" y="740"/>
                    <a:pt x="2180" y="740"/>
                    <a:pt x="2182" y="742"/>
                  </a:cubicBezTo>
                  <a:cubicBezTo>
                    <a:pt x="2185" y="743"/>
                    <a:pt x="2187" y="745"/>
                    <a:pt x="2188" y="747"/>
                  </a:cubicBezTo>
                  <a:cubicBezTo>
                    <a:pt x="2227" y="811"/>
                    <a:pt x="2231" y="876"/>
                    <a:pt x="2196" y="942"/>
                  </a:cubicBezTo>
                  <a:close/>
                  <a:moveTo>
                    <a:pt x="2186" y="341"/>
                  </a:moveTo>
                  <a:cubicBezTo>
                    <a:pt x="2172" y="318"/>
                    <a:pt x="2164" y="291"/>
                    <a:pt x="2173" y="259"/>
                  </a:cubicBezTo>
                  <a:cubicBezTo>
                    <a:pt x="2215" y="285"/>
                    <a:pt x="2254" y="309"/>
                    <a:pt x="2293" y="333"/>
                  </a:cubicBezTo>
                  <a:cubicBezTo>
                    <a:pt x="2295" y="331"/>
                    <a:pt x="2296" y="329"/>
                    <a:pt x="2298" y="327"/>
                  </a:cubicBezTo>
                  <a:cubicBezTo>
                    <a:pt x="2263" y="296"/>
                    <a:pt x="2228" y="266"/>
                    <a:pt x="2192" y="236"/>
                  </a:cubicBezTo>
                  <a:cubicBezTo>
                    <a:pt x="2221" y="214"/>
                    <a:pt x="2267" y="215"/>
                    <a:pt x="2335" y="250"/>
                  </a:cubicBezTo>
                  <a:cubicBezTo>
                    <a:pt x="2424" y="296"/>
                    <a:pt x="2477" y="372"/>
                    <a:pt x="2493" y="476"/>
                  </a:cubicBezTo>
                  <a:cubicBezTo>
                    <a:pt x="2375" y="501"/>
                    <a:pt x="2244" y="433"/>
                    <a:pt x="2186" y="341"/>
                  </a:cubicBezTo>
                  <a:close/>
                  <a:moveTo>
                    <a:pt x="3427" y="2161"/>
                  </a:moveTo>
                  <a:cubicBezTo>
                    <a:pt x="3453" y="2161"/>
                    <a:pt x="3453" y="2161"/>
                    <a:pt x="3453" y="2161"/>
                  </a:cubicBezTo>
                  <a:cubicBezTo>
                    <a:pt x="3438" y="2123"/>
                    <a:pt x="3425" y="2085"/>
                    <a:pt x="3396" y="2056"/>
                  </a:cubicBezTo>
                  <a:cubicBezTo>
                    <a:pt x="3406" y="2089"/>
                    <a:pt x="3416" y="2122"/>
                    <a:pt x="3427" y="2161"/>
                  </a:cubicBezTo>
                  <a:close/>
                  <a:moveTo>
                    <a:pt x="3373" y="1911"/>
                  </a:moveTo>
                  <a:cubicBezTo>
                    <a:pt x="3329" y="1929"/>
                    <a:pt x="3320" y="1970"/>
                    <a:pt x="3315" y="2011"/>
                  </a:cubicBezTo>
                  <a:cubicBezTo>
                    <a:pt x="3312" y="2036"/>
                    <a:pt x="3314" y="2061"/>
                    <a:pt x="3314" y="2085"/>
                  </a:cubicBezTo>
                  <a:cubicBezTo>
                    <a:pt x="3248" y="2072"/>
                    <a:pt x="3185" y="2059"/>
                    <a:pt x="3121" y="2046"/>
                  </a:cubicBezTo>
                  <a:cubicBezTo>
                    <a:pt x="3117" y="2058"/>
                    <a:pt x="3113" y="2066"/>
                    <a:pt x="3114" y="2073"/>
                  </a:cubicBezTo>
                  <a:cubicBezTo>
                    <a:pt x="3119" y="2104"/>
                    <a:pt x="3128" y="2134"/>
                    <a:pt x="3141" y="2161"/>
                  </a:cubicBezTo>
                  <a:cubicBezTo>
                    <a:pt x="3169" y="2161"/>
                    <a:pt x="3169" y="2161"/>
                    <a:pt x="3169" y="2161"/>
                  </a:cubicBezTo>
                  <a:cubicBezTo>
                    <a:pt x="3154" y="2135"/>
                    <a:pt x="3139" y="2108"/>
                    <a:pt x="3135" y="2071"/>
                  </a:cubicBezTo>
                  <a:cubicBezTo>
                    <a:pt x="3194" y="2089"/>
                    <a:pt x="3253" y="2086"/>
                    <a:pt x="3307" y="2111"/>
                  </a:cubicBezTo>
                  <a:cubicBezTo>
                    <a:pt x="3334" y="2124"/>
                    <a:pt x="3358" y="2139"/>
                    <a:pt x="3376" y="2161"/>
                  </a:cubicBezTo>
                  <a:cubicBezTo>
                    <a:pt x="3413" y="2161"/>
                    <a:pt x="3413" y="2161"/>
                    <a:pt x="3413" y="2161"/>
                  </a:cubicBezTo>
                  <a:cubicBezTo>
                    <a:pt x="3389" y="2139"/>
                    <a:pt x="3367" y="2121"/>
                    <a:pt x="3346" y="2102"/>
                  </a:cubicBezTo>
                  <a:cubicBezTo>
                    <a:pt x="3343" y="2099"/>
                    <a:pt x="3342" y="2094"/>
                    <a:pt x="3341" y="2090"/>
                  </a:cubicBezTo>
                  <a:cubicBezTo>
                    <a:pt x="3331" y="2037"/>
                    <a:pt x="3332" y="1985"/>
                    <a:pt x="3367" y="1933"/>
                  </a:cubicBezTo>
                  <a:cubicBezTo>
                    <a:pt x="3433" y="1975"/>
                    <a:pt x="3475" y="2031"/>
                    <a:pt x="3493" y="2103"/>
                  </a:cubicBezTo>
                  <a:cubicBezTo>
                    <a:pt x="3497" y="2122"/>
                    <a:pt x="3500" y="2141"/>
                    <a:pt x="3497" y="2161"/>
                  </a:cubicBezTo>
                  <a:cubicBezTo>
                    <a:pt x="3519" y="2161"/>
                    <a:pt x="3519" y="2161"/>
                    <a:pt x="3519" y="2161"/>
                  </a:cubicBezTo>
                  <a:cubicBezTo>
                    <a:pt x="3519" y="2074"/>
                    <a:pt x="3474" y="1978"/>
                    <a:pt x="3373" y="1911"/>
                  </a:cubicBezTo>
                  <a:close/>
                </a:path>
              </a:pathLst>
            </a:custGeom>
            <a:solidFill>
              <a:schemeClr val="accent2"/>
            </a:solidFill>
            <a:ln>
              <a:noFill/>
            </a:ln>
          </p:spPr>
        </p:sp>
        <p:sp>
          <p:nvSpPr>
            <p:cNvPr id="13" name="Freeform 5"/>
            <p:cNvSpPr>
              <a:spLocks noEditPoints="1"/>
            </p:cNvSpPr>
            <p:nvPr/>
          </p:nvSpPr>
          <p:spPr bwMode="auto">
            <a:xfrm>
              <a:off x="-1" y="3175"/>
              <a:ext cx="12191769" cy="6919008"/>
            </a:xfrm>
            <a:custGeom>
              <a:avLst/>
              <a:gdLst/>
              <a:ahLst/>
              <a:cxnLst/>
              <a:rect l="0" t="0" r="r" b="b"/>
              <a:pathLst>
                <a:path w="3840" h="2178">
                  <a:moveTo>
                    <a:pt x="224" y="0"/>
                  </a:moveTo>
                  <a:cubicBezTo>
                    <a:pt x="223" y="7"/>
                    <a:pt x="223" y="14"/>
                    <a:pt x="222" y="20"/>
                  </a:cubicBezTo>
                  <a:cubicBezTo>
                    <a:pt x="221" y="34"/>
                    <a:pt x="221" y="48"/>
                    <a:pt x="220" y="61"/>
                  </a:cubicBezTo>
                  <a:cubicBezTo>
                    <a:pt x="233" y="42"/>
                    <a:pt x="240" y="21"/>
                    <a:pt x="243" y="0"/>
                  </a:cubicBezTo>
                  <a:lnTo>
                    <a:pt x="224" y="0"/>
                  </a:lnTo>
                  <a:close/>
                  <a:moveTo>
                    <a:pt x="60" y="0"/>
                  </a:moveTo>
                  <a:cubicBezTo>
                    <a:pt x="59" y="3"/>
                    <a:pt x="58" y="6"/>
                    <a:pt x="56" y="9"/>
                  </a:cubicBezTo>
                  <a:cubicBezTo>
                    <a:pt x="60" y="6"/>
                    <a:pt x="63" y="3"/>
                    <a:pt x="67" y="0"/>
                  </a:cubicBezTo>
                  <a:lnTo>
                    <a:pt x="60" y="0"/>
                  </a:lnTo>
                  <a:close/>
                  <a:moveTo>
                    <a:pt x="1209" y="90"/>
                  </a:moveTo>
                  <a:cubicBezTo>
                    <a:pt x="1181" y="65"/>
                    <a:pt x="1167" y="33"/>
                    <a:pt x="1155" y="0"/>
                  </a:cubicBezTo>
                  <a:cubicBezTo>
                    <a:pt x="1130" y="0"/>
                    <a:pt x="1130" y="0"/>
                    <a:pt x="1130" y="0"/>
                  </a:cubicBezTo>
                  <a:cubicBezTo>
                    <a:pt x="1138" y="25"/>
                    <a:pt x="1148" y="50"/>
                    <a:pt x="1162" y="75"/>
                  </a:cubicBezTo>
                  <a:cubicBezTo>
                    <a:pt x="1132" y="66"/>
                    <a:pt x="1101" y="59"/>
                    <a:pt x="1072" y="46"/>
                  </a:cubicBezTo>
                  <a:cubicBezTo>
                    <a:pt x="1043" y="34"/>
                    <a:pt x="1014" y="19"/>
                    <a:pt x="989" y="0"/>
                  </a:cubicBezTo>
                  <a:cubicBezTo>
                    <a:pt x="952" y="0"/>
                    <a:pt x="952" y="0"/>
                    <a:pt x="952" y="0"/>
                  </a:cubicBezTo>
                  <a:cubicBezTo>
                    <a:pt x="1028" y="59"/>
                    <a:pt x="1116" y="92"/>
                    <a:pt x="1215" y="108"/>
                  </a:cubicBezTo>
                  <a:cubicBezTo>
                    <a:pt x="1212" y="99"/>
                    <a:pt x="1212" y="93"/>
                    <a:pt x="1209" y="90"/>
                  </a:cubicBezTo>
                  <a:close/>
                  <a:moveTo>
                    <a:pt x="812" y="188"/>
                  </a:moveTo>
                  <a:cubicBezTo>
                    <a:pt x="858" y="167"/>
                    <a:pt x="892" y="144"/>
                    <a:pt x="911" y="110"/>
                  </a:cubicBezTo>
                  <a:cubicBezTo>
                    <a:pt x="928" y="78"/>
                    <a:pt x="933" y="39"/>
                    <a:pt x="944" y="0"/>
                  </a:cubicBezTo>
                  <a:cubicBezTo>
                    <a:pt x="916" y="0"/>
                    <a:pt x="916" y="0"/>
                    <a:pt x="916" y="0"/>
                  </a:cubicBezTo>
                  <a:cubicBezTo>
                    <a:pt x="921" y="29"/>
                    <a:pt x="908" y="57"/>
                    <a:pt x="900" y="85"/>
                  </a:cubicBezTo>
                  <a:cubicBezTo>
                    <a:pt x="894" y="106"/>
                    <a:pt x="883" y="126"/>
                    <a:pt x="857" y="134"/>
                  </a:cubicBezTo>
                  <a:cubicBezTo>
                    <a:pt x="840" y="90"/>
                    <a:pt x="827" y="48"/>
                    <a:pt x="808" y="10"/>
                  </a:cubicBezTo>
                  <a:cubicBezTo>
                    <a:pt x="806" y="7"/>
                    <a:pt x="804" y="3"/>
                    <a:pt x="803" y="0"/>
                  </a:cubicBezTo>
                  <a:cubicBezTo>
                    <a:pt x="780" y="0"/>
                    <a:pt x="780" y="0"/>
                    <a:pt x="780" y="0"/>
                  </a:cubicBezTo>
                  <a:cubicBezTo>
                    <a:pt x="791" y="20"/>
                    <a:pt x="800" y="42"/>
                    <a:pt x="809" y="63"/>
                  </a:cubicBezTo>
                  <a:cubicBezTo>
                    <a:pt x="826" y="101"/>
                    <a:pt x="835" y="139"/>
                    <a:pt x="812" y="188"/>
                  </a:cubicBezTo>
                  <a:close/>
                  <a:moveTo>
                    <a:pt x="3840" y="1212"/>
                  </a:moveTo>
                  <a:cubicBezTo>
                    <a:pt x="3840" y="1188"/>
                    <a:pt x="3840" y="1188"/>
                    <a:pt x="3840" y="1188"/>
                  </a:cubicBezTo>
                  <a:cubicBezTo>
                    <a:pt x="3815" y="1174"/>
                    <a:pt x="3790" y="1162"/>
                    <a:pt x="3761" y="1158"/>
                  </a:cubicBezTo>
                  <a:cubicBezTo>
                    <a:pt x="3786" y="1178"/>
                    <a:pt x="3815" y="1192"/>
                    <a:pt x="3840" y="1212"/>
                  </a:cubicBezTo>
                  <a:close/>
                  <a:moveTo>
                    <a:pt x="1082" y="1289"/>
                  </a:moveTo>
                  <a:cubicBezTo>
                    <a:pt x="1118" y="1215"/>
                    <a:pt x="1157" y="1142"/>
                    <a:pt x="1225" y="1086"/>
                  </a:cubicBezTo>
                  <a:cubicBezTo>
                    <a:pt x="1304" y="1180"/>
                    <a:pt x="1477" y="1206"/>
                    <a:pt x="1619" y="1082"/>
                  </a:cubicBezTo>
                  <a:cubicBezTo>
                    <a:pt x="1613" y="1035"/>
                    <a:pt x="1576" y="1016"/>
                    <a:pt x="1538" y="1000"/>
                  </a:cubicBezTo>
                  <a:cubicBezTo>
                    <a:pt x="1515" y="990"/>
                    <a:pt x="1490" y="985"/>
                    <a:pt x="1467" y="979"/>
                  </a:cubicBezTo>
                  <a:cubicBezTo>
                    <a:pt x="1497" y="919"/>
                    <a:pt x="1526" y="862"/>
                    <a:pt x="1556" y="804"/>
                  </a:cubicBezTo>
                  <a:cubicBezTo>
                    <a:pt x="1545" y="797"/>
                    <a:pt x="1539" y="790"/>
                    <a:pt x="1532" y="789"/>
                  </a:cubicBezTo>
                  <a:cubicBezTo>
                    <a:pt x="1469" y="782"/>
                    <a:pt x="1408" y="794"/>
                    <a:pt x="1353" y="822"/>
                  </a:cubicBezTo>
                  <a:cubicBezTo>
                    <a:pt x="1311" y="843"/>
                    <a:pt x="1286" y="885"/>
                    <a:pt x="1260" y="923"/>
                  </a:cubicBezTo>
                  <a:cubicBezTo>
                    <a:pt x="1237" y="957"/>
                    <a:pt x="1225" y="996"/>
                    <a:pt x="1219" y="1036"/>
                  </a:cubicBezTo>
                  <a:cubicBezTo>
                    <a:pt x="1216" y="1051"/>
                    <a:pt x="1214" y="1067"/>
                    <a:pt x="1191" y="1073"/>
                  </a:cubicBezTo>
                  <a:cubicBezTo>
                    <a:pt x="1210" y="1013"/>
                    <a:pt x="1203" y="957"/>
                    <a:pt x="1188" y="901"/>
                  </a:cubicBezTo>
                  <a:cubicBezTo>
                    <a:pt x="1172" y="842"/>
                    <a:pt x="1135" y="797"/>
                    <a:pt x="1093" y="753"/>
                  </a:cubicBezTo>
                  <a:cubicBezTo>
                    <a:pt x="1035" y="812"/>
                    <a:pt x="1014" y="885"/>
                    <a:pt x="1012" y="963"/>
                  </a:cubicBezTo>
                  <a:cubicBezTo>
                    <a:pt x="1010" y="1041"/>
                    <a:pt x="1032" y="1112"/>
                    <a:pt x="1092" y="1169"/>
                  </a:cubicBezTo>
                  <a:cubicBezTo>
                    <a:pt x="1010" y="1294"/>
                    <a:pt x="968" y="1427"/>
                    <a:pt x="977" y="1577"/>
                  </a:cubicBezTo>
                  <a:cubicBezTo>
                    <a:pt x="878" y="1473"/>
                    <a:pt x="811" y="1351"/>
                    <a:pt x="752" y="1221"/>
                  </a:cubicBezTo>
                  <a:cubicBezTo>
                    <a:pt x="772" y="1204"/>
                    <a:pt x="791" y="1191"/>
                    <a:pt x="807" y="1174"/>
                  </a:cubicBezTo>
                  <a:cubicBezTo>
                    <a:pt x="859" y="1120"/>
                    <a:pt x="893" y="1055"/>
                    <a:pt x="903" y="982"/>
                  </a:cubicBezTo>
                  <a:cubicBezTo>
                    <a:pt x="909" y="947"/>
                    <a:pt x="903" y="910"/>
                    <a:pt x="900" y="874"/>
                  </a:cubicBezTo>
                  <a:cubicBezTo>
                    <a:pt x="899" y="859"/>
                    <a:pt x="887" y="854"/>
                    <a:pt x="872" y="854"/>
                  </a:cubicBezTo>
                  <a:cubicBezTo>
                    <a:pt x="833" y="852"/>
                    <a:pt x="803" y="873"/>
                    <a:pt x="773" y="894"/>
                  </a:cubicBezTo>
                  <a:cubicBezTo>
                    <a:pt x="750" y="910"/>
                    <a:pt x="731" y="933"/>
                    <a:pt x="707" y="955"/>
                  </a:cubicBezTo>
                  <a:cubicBezTo>
                    <a:pt x="690" y="892"/>
                    <a:pt x="688" y="827"/>
                    <a:pt x="684" y="758"/>
                  </a:cubicBezTo>
                  <a:cubicBezTo>
                    <a:pt x="705" y="765"/>
                    <a:pt x="723" y="773"/>
                    <a:pt x="741" y="776"/>
                  </a:cubicBezTo>
                  <a:cubicBezTo>
                    <a:pt x="787" y="782"/>
                    <a:pt x="823" y="759"/>
                    <a:pt x="852" y="729"/>
                  </a:cubicBezTo>
                  <a:cubicBezTo>
                    <a:pt x="884" y="695"/>
                    <a:pt x="906" y="654"/>
                    <a:pt x="917" y="608"/>
                  </a:cubicBezTo>
                  <a:cubicBezTo>
                    <a:pt x="922" y="583"/>
                    <a:pt x="930" y="559"/>
                    <a:pt x="937" y="535"/>
                  </a:cubicBezTo>
                  <a:cubicBezTo>
                    <a:pt x="949" y="495"/>
                    <a:pt x="967" y="460"/>
                    <a:pt x="1016" y="438"/>
                  </a:cubicBezTo>
                  <a:cubicBezTo>
                    <a:pt x="968" y="424"/>
                    <a:pt x="927" y="419"/>
                    <a:pt x="890" y="433"/>
                  </a:cubicBezTo>
                  <a:cubicBezTo>
                    <a:pt x="855" y="446"/>
                    <a:pt x="825" y="474"/>
                    <a:pt x="789" y="498"/>
                  </a:cubicBezTo>
                  <a:cubicBezTo>
                    <a:pt x="772" y="400"/>
                    <a:pt x="725" y="316"/>
                    <a:pt x="659" y="236"/>
                  </a:cubicBezTo>
                  <a:cubicBezTo>
                    <a:pt x="655" y="245"/>
                    <a:pt x="651" y="249"/>
                    <a:pt x="652" y="254"/>
                  </a:cubicBezTo>
                  <a:cubicBezTo>
                    <a:pt x="658" y="305"/>
                    <a:pt x="636" y="349"/>
                    <a:pt x="619" y="395"/>
                  </a:cubicBezTo>
                  <a:cubicBezTo>
                    <a:pt x="605" y="433"/>
                    <a:pt x="587" y="469"/>
                    <a:pt x="571" y="506"/>
                  </a:cubicBezTo>
                  <a:cubicBezTo>
                    <a:pt x="543" y="501"/>
                    <a:pt x="512" y="496"/>
                    <a:pt x="481" y="489"/>
                  </a:cubicBezTo>
                  <a:cubicBezTo>
                    <a:pt x="450" y="482"/>
                    <a:pt x="420" y="473"/>
                    <a:pt x="387" y="465"/>
                  </a:cubicBezTo>
                  <a:cubicBezTo>
                    <a:pt x="367" y="541"/>
                    <a:pt x="412" y="600"/>
                    <a:pt x="455" y="658"/>
                  </a:cubicBezTo>
                  <a:cubicBezTo>
                    <a:pt x="499" y="717"/>
                    <a:pt x="556" y="758"/>
                    <a:pt x="637" y="751"/>
                  </a:cubicBezTo>
                  <a:cubicBezTo>
                    <a:pt x="636" y="794"/>
                    <a:pt x="634" y="833"/>
                    <a:pt x="635" y="872"/>
                  </a:cubicBezTo>
                  <a:cubicBezTo>
                    <a:pt x="636" y="911"/>
                    <a:pt x="640" y="950"/>
                    <a:pt x="644" y="996"/>
                  </a:cubicBezTo>
                  <a:cubicBezTo>
                    <a:pt x="548" y="918"/>
                    <a:pt x="444" y="880"/>
                    <a:pt x="322" y="909"/>
                  </a:cubicBezTo>
                  <a:cubicBezTo>
                    <a:pt x="317" y="941"/>
                    <a:pt x="332" y="969"/>
                    <a:pt x="343" y="997"/>
                  </a:cubicBezTo>
                  <a:cubicBezTo>
                    <a:pt x="369" y="1069"/>
                    <a:pt x="424" y="1117"/>
                    <a:pt x="486" y="1157"/>
                  </a:cubicBezTo>
                  <a:cubicBezTo>
                    <a:pt x="557" y="1203"/>
                    <a:pt x="636" y="1225"/>
                    <a:pt x="719" y="1247"/>
                  </a:cubicBezTo>
                  <a:cubicBezTo>
                    <a:pt x="760" y="1355"/>
                    <a:pt x="810" y="1461"/>
                    <a:pt x="878" y="1557"/>
                  </a:cubicBezTo>
                  <a:cubicBezTo>
                    <a:pt x="945" y="1652"/>
                    <a:pt x="1022" y="1740"/>
                    <a:pt x="1098" y="1835"/>
                  </a:cubicBezTo>
                  <a:cubicBezTo>
                    <a:pt x="1068" y="1826"/>
                    <a:pt x="1041" y="1817"/>
                    <a:pt x="1015" y="1809"/>
                  </a:cubicBezTo>
                  <a:cubicBezTo>
                    <a:pt x="936" y="1649"/>
                    <a:pt x="818" y="1546"/>
                    <a:pt x="631" y="1532"/>
                  </a:cubicBezTo>
                  <a:cubicBezTo>
                    <a:pt x="626" y="1593"/>
                    <a:pt x="644" y="1644"/>
                    <a:pt x="680" y="1687"/>
                  </a:cubicBezTo>
                  <a:cubicBezTo>
                    <a:pt x="713" y="1727"/>
                    <a:pt x="753" y="1762"/>
                    <a:pt x="792" y="1802"/>
                  </a:cubicBezTo>
                  <a:cubicBezTo>
                    <a:pt x="678" y="1812"/>
                    <a:pt x="580" y="1861"/>
                    <a:pt x="481" y="1920"/>
                  </a:cubicBezTo>
                  <a:cubicBezTo>
                    <a:pt x="466" y="1912"/>
                    <a:pt x="446" y="1904"/>
                    <a:pt x="429" y="1893"/>
                  </a:cubicBezTo>
                  <a:cubicBezTo>
                    <a:pt x="351" y="1849"/>
                    <a:pt x="272" y="1856"/>
                    <a:pt x="194" y="1888"/>
                  </a:cubicBezTo>
                  <a:cubicBezTo>
                    <a:pt x="163" y="1901"/>
                    <a:pt x="133" y="1917"/>
                    <a:pt x="106" y="1937"/>
                  </a:cubicBezTo>
                  <a:cubicBezTo>
                    <a:pt x="75" y="1959"/>
                    <a:pt x="80" y="1982"/>
                    <a:pt x="115" y="2000"/>
                  </a:cubicBezTo>
                  <a:cubicBezTo>
                    <a:pt x="175" y="2030"/>
                    <a:pt x="238" y="2053"/>
                    <a:pt x="307" y="2043"/>
                  </a:cubicBezTo>
                  <a:cubicBezTo>
                    <a:pt x="308" y="2043"/>
                    <a:pt x="309" y="2045"/>
                    <a:pt x="310" y="2046"/>
                  </a:cubicBezTo>
                  <a:cubicBezTo>
                    <a:pt x="283" y="2081"/>
                    <a:pt x="259" y="2121"/>
                    <a:pt x="240" y="2161"/>
                  </a:cubicBezTo>
                  <a:cubicBezTo>
                    <a:pt x="263" y="2161"/>
                    <a:pt x="263" y="2161"/>
                    <a:pt x="263" y="2161"/>
                  </a:cubicBezTo>
                  <a:cubicBezTo>
                    <a:pt x="288" y="2111"/>
                    <a:pt x="321" y="2066"/>
                    <a:pt x="362" y="2026"/>
                  </a:cubicBezTo>
                  <a:cubicBezTo>
                    <a:pt x="374" y="2013"/>
                    <a:pt x="388" y="2016"/>
                    <a:pt x="405" y="2023"/>
                  </a:cubicBezTo>
                  <a:cubicBezTo>
                    <a:pt x="373" y="2070"/>
                    <a:pt x="342" y="2115"/>
                    <a:pt x="311" y="2161"/>
                  </a:cubicBezTo>
                  <a:cubicBezTo>
                    <a:pt x="322" y="2161"/>
                    <a:pt x="322" y="2161"/>
                    <a:pt x="322" y="2161"/>
                  </a:cubicBezTo>
                  <a:cubicBezTo>
                    <a:pt x="356" y="2122"/>
                    <a:pt x="390" y="2083"/>
                    <a:pt x="430" y="2037"/>
                  </a:cubicBezTo>
                  <a:cubicBezTo>
                    <a:pt x="433" y="2088"/>
                    <a:pt x="418" y="2127"/>
                    <a:pt x="395" y="2161"/>
                  </a:cubicBezTo>
                  <a:cubicBezTo>
                    <a:pt x="421" y="2161"/>
                    <a:pt x="421" y="2161"/>
                    <a:pt x="421" y="2161"/>
                  </a:cubicBezTo>
                  <a:cubicBezTo>
                    <a:pt x="426" y="2153"/>
                    <a:pt x="431" y="2146"/>
                    <a:pt x="437" y="2139"/>
                  </a:cubicBezTo>
                  <a:cubicBezTo>
                    <a:pt x="437" y="2138"/>
                    <a:pt x="439" y="2139"/>
                    <a:pt x="444" y="2138"/>
                  </a:cubicBezTo>
                  <a:cubicBezTo>
                    <a:pt x="446" y="2146"/>
                    <a:pt x="449" y="2153"/>
                    <a:pt x="451" y="2161"/>
                  </a:cubicBezTo>
                  <a:cubicBezTo>
                    <a:pt x="472" y="2161"/>
                    <a:pt x="472" y="2161"/>
                    <a:pt x="472" y="2161"/>
                  </a:cubicBezTo>
                  <a:cubicBezTo>
                    <a:pt x="469" y="2146"/>
                    <a:pt x="467" y="2132"/>
                    <a:pt x="467" y="2120"/>
                  </a:cubicBezTo>
                  <a:cubicBezTo>
                    <a:pt x="467" y="2088"/>
                    <a:pt x="463" y="2049"/>
                    <a:pt x="503" y="2027"/>
                  </a:cubicBezTo>
                  <a:cubicBezTo>
                    <a:pt x="525" y="2066"/>
                    <a:pt x="525" y="2108"/>
                    <a:pt x="542" y="2146"/>
                  </a:cubicBezTo>
                  <a:cubicBezTo>
                    <a:pt x="555" y="2104"/>
                    <a:pt x="533" y="2064"/>
                    <a:pt x="532" y="2021"/>
                  </a:cubicBezTo>
                  <a:cubicBezTo>
                    <a:pt x="562" y="2031"/>
                    <a:pt x="584" y="2049"/>
                    <a:pt x="594" y="2076"/>
                  </a:cubicBezTo>
                  <a:cubicBezTo>
                    <a:pt x="605" y="2104"/>
                    <a:pt x="611" y="2133"/>
                    <a:pt x="612" y="2161"/>
                  </a:cubicBezTo>
                  <a:cubicBezTo>
                    <a:pt x="634" y="2161"/>
                    <a:pt x="634" y="2161"/>
                    <a:pt x="634" y="2161"/>
                  </a:cubicBezTo>
                  <a:cubicBezTo>
                    <a:pt x="634" y="2159"/>
                    <a:pt x="633" y="2158"/>
                    <a:pt x="633" y="2157"/>
                  </a:cubicBezTo>
                  <a:cubicBezTo>
                    <a:pt x="632" y="2075"/>
                    <a:pt x="595" y="2009"/>
                    <a:pt x="525" y="1954"/>
                  </a:cubicBezTo>
                  <a:cubicBezTo>
                    <a:pt x="629" y="1898"/>
                    <a:pt x="732" y="1862"/>
                    <a:pt x="850" y="1864"/>
                  </a:cubicBezTo>
                  <a:cubicBezTo>
                    <a:pt x="765" y="1944"/>
                    <a:pt x="729" y="2037"/>
                    <a:pt x="749" y="2149"/>
                  </a:cubicBezTo>
                  <a:cubicBezTo>
                    <a:pt x="853" y="2178"/>
                    <a:pt x="1017" y="2048"/>
                    <a:pt x="1024" y="1886"/>
                  </a:cubicBezTo>
                  <a:cubicBezTo>
                    <a:pt x="1101" y="1909"/>
                    <a:pt x="1170" y="1941"/>
                    <a:pt x="1222" y="2003"/>
                  </a:cubicBezTo>
                  <a:cubicBezTo>
                    <a:pt x="1238" y="2022"/>
                    <a:pt x="1251" y="2043"/>
                    <a:pt x="1279" y="2048"/>
                  </a:cubicBezTo>
                  <a:cubicBezTo>
                    <a:pt x="1287" y="2050"/>
                    <a:pt x="1294" y="2059"/>
                    <a:pt x="1300" y="2066"/>
                  </a:cubicBezTo>
                  <a:cubicBezTo>
                    <a:pt x="1320" y="2097"/>
                    <a:pt x="1339" y="2128"/>
                    <a:pt x="1356" y="2161"/>
                  </a:cubicBezTo>
                  <a:cubicBezTo>
                    <a:pt x="1383" y="2161"/>
                    <a:pt x="1383" y="2161"/>
                    <a:pt x="1383" y="2161"/>
                  </a:cubicBezTo>
                  <a:cubicBezTo>
                    <a:pt x="1379" y="2144"/>
                    <a:pt x="1379" y="2126"/>
                    <a:pt x="1386" y="2105"/>
                  </a:cubicBezTo>
                  <a:cubicBezTo>
                    <a:pt x="1363" y="2119"/>
                    <a:pt x="1352" y="2113"/>
                    <a:pt x="1344" y="2096"/>
                  </a:cubicBezTo>
                  <a:cubicBezTo>
                    <a:pt x="1338" y="2083"/>
                    <a:pt x="1327" y="2070"/>
                    <a:pt x="1323" y="2056"/>
                  </a:cubicBezTo>
                  <a:cubicBezTo>
                    <a:pt x="1316" y="2033"/>
                    <a:pt x="1303" y="2020"/>
                    <a:pt x="1277" y="2019"/>
                  </a:cubicBezTo>
                  <a:cubicBezTo>
                    <a:pt x="1274" y="1974"/>
                    <a:pt x="1241" y="1957"/>
                    <a:pt x="1208" y="1941"/>
                  </a:cubicBezTo>
                  <a:cubicBezTo>
                    <a:pt x="1151" y="1913"/>
                    <a:pt x="1095" y="1881"/>
                    <a:pt x="1033" y="1863"/>
                  </a:cubicBezTo>
                  <a:cubicBezTo>
                    <a:pt x="1016" y="1858"/>
                    <a:pt x="1008" y="1851"/>
                    <a:pt x="1016" y="1834"/>
                  </a:cubicBezTo>
                  <a:cubicBezTo>
                    <a:pt x="1087" y="1842"/>
                    <a:pt x="1137" y="1894"/>
                    <a:pt x="1201" y="1919"/>
                  </a:cubicBezTo>
                  <a:cubicBezTo>
                    <a:pt x="1199" y="1908"/>
                    <a:pt x="1196" y="1900"/>
                    <a:pt x="1190" y="1893"/>
                  </a:cubicBezTo>
                  <a:cubicBezTo>
                    <a:pt x="1126" y="1821"/>
                    <a:pt x="1063" y="1749"/>
                    <a:pt x="998" y="1679"/>
                  </a:cubicBezTo>
                  <a:cubicBezTo>
                    <a:pt x="934" y="1610"/>
                    <a:pt x="883" y="1534"/>
                    <a:pt x="837" y="1453"/>
                  </a:cubicBezTo>
                  <a:cubicBezTo>
                    <a:pt x="829" y="1438"/>
                    <a:pt x="822" y="1421"/>
                    <a:pt x="814" y="1405"/>
                  </a:cubicBezTo>
                  <a:cubicBezTo>
                    <a:pt x="840" y="1432"/>
                    <a:pt x="857" y="1464"/>
                    <a:pt x="878" y="1494"/>
                  </a:cubicBezTo>
                  <a:cubicBezTo>
                    <a:pt x="950" y="1593"/>
                    <a:pt x="1030" y="1687"/>
                    <a:pt x="1112" y="1778"/>
                  </a:cubicBezTo>
                  <a:cubicBezTo>
                    <a:pt x="1180" y="1852"/>
                    <a:pt x="1250" y="1925"/>
                    <a:pt x="1319" y="1998"/>
                  </a:cubicBezTo>
                  <a:cubicBezTo>
                    <a:pt x="1365" y="2048"/>
                    <a:pt x="1404" y="2102"/>
                    <a:pt x="1437" y="2161"/>
                  </a:cubicBezTo>
                  <a:cubicBezTo>
                    <a:pt x="1461" y="2161"/>
                    <a:pt x="1461" y="2161"/>
                    <a:pt x="1461" y="2161"/>
                  </a:cubicBezTo>
                  <a:cubicBezTo>
                    <a:pt x="1425" y="2096"/>
                    <a:pt x="1381" y="2036"/>
                    <a:pt x="1330" y="1980"/>
                  </a:cubicBezTo>
                  <a:cubicBezTo>
                    <a:pt x="1321" y="1970"/>
                    <a:pt x="1314" y="1958"/>
                    <a:pt x="1303" y="1945"/>
                  </a:cubicBezTo>
                  <a:cubicBezTo>
                    <a:pt x="1313" y="1940"/>
                    <a:pt x="1320" y="1937"/>
                    <a:pt x="1327" y="1935"/>
                  </a:cubicBezTo>
                  <a:cubicBezTo>
                    <a:pt x="1406" y="1911"/>
                    <a:pt x="1449" y="1851"/>
                    <a:pt x="1476" y="1780"/>
                  </a:cubicBezTo>
                  <a:cubicBezTo>
                    <a:pt x="1490" y="1742"/>
                    <a:pt x="1495" y="1698"/>
                    <a:pt x="1498" y="1657"/>
                  </a:cubicBezTo>
                  <a:cubicBezTo>
                    <a:pt x="1500" y="1627"/>
                    <a:pt x="1492" y="1596"/>
                    <a:pt x="1489" y="1566"/>
                  </a:cubicBezTo>
                  <a:cubicBezTo>
                    <a:pt x="1437" y="1562"/>
                    <a:pt x="1406" y="1597"/>
                    <a:pt x="1366" y="1620"/>
                  </a:cubicBezTo>
                  <a:cubicBezTo>
                    <a:pt x="1352" y="1517"/>
                    <a:pt x="1304" y="1433"/>
                    <a:pt x="1242" y="1352"/>
                  </a:cubicBezTo>
                  <a:cubicBezTo>
                    <a:pt x="1235" y="1356"/>
                    <a:pt x="1227" y="1358"/>
                    <a:pt x="1222" y="1363"/>
                  </a:cubicBezTo>
                  <a:cubicBezTo>
                    <a:pt x="1162" y="1434"/>
                    <a:pt x="1122" y="1510"/>
                    <a:pt x="1130" y="1608"/>
                  </a:cubicBezTo>
                  <a:cubicBezTo>
                    <a:pt x="1135" y="1669"/>
                    <a:pt x="1137" y="1730"/>
                    <a:pt x="1157" y="1789"/>
                  </a:cubicBezTo>
                  <a:cubicBezTo>
                    <a:pt x="1071" y="1703"/>
                    <a:pt x="1019" y="1605"/>
                    <a:pt x="1035" y="1479"/>
                  </a:cubicBezTo>
                  <a:cubicBezTo>
                    <a:pt x="1043" y="1414"/>
                    <a:pt x="1053" y="1348"/>
                    <a:pt x="1082" y="1289"/>
                  </a:cubicBezTo>
                  <a:close/>
                  <a:moveTo>
                    <a:pt x="1599" y="1071"/>
                  </a:moveTo>
                  <a:cubicBezTo>
                    <a:pt x="1540" y="1123"/>
                    <a:pt x="1475" y="1148"/>
                    <a:pt x="1401" y="1146"/>
                  </a:cubicBezTo>
                  <a:cubicBezTo>
                    <a:pt x="1366" y="1145"/>
                    <a:pt x="1330" y="1138"/>
                    <a:pt x="1305" y="1100"/>
                  </a:cubicBezTo>
                  <a:cubicBezTo>
                    <a:pt x="1363" y="1089"/>
                    <a:pt x="1421" y="1094"/>
                    <a:pt x="1473" y="1066"/>
                  </a:cubicBezTo>
                  <a:cubicBezTo>
                    <a:pt x="1434" y="1067"/>
                    <a:pt x="1394" y="1067"/>
                    <a:pt x="1346" y="1068"/>
                  </a:cubicBezTo>
                  <a:cubicBezTo>
                    <a:pt x="1383" y="1044"/>
                    <a:pt x="1412" y="1025"/>
                    <a:pt x="1442" y="1005"/>
                  </a:cubicBezTo>
                  <a:cubicBezTo>
                    <a:pt x="1445" y="1003"/>
                    <a:pt x="1450" y="1004"/>
                    <a:pt x="1454" y="1004"/>
                  </a:cubicBezTo>
                  <a:cubicBezTo>
                    <a:pt x="1509" y="1008"/>
                    <a:pt x="1559" y="1023"/>
                    <a:pt x="1599" y="1071"/>
                  </a:cubicBezTo>
                  <a:close/>
                  <a:moveTo>
                    <a:pt x="1278" y="932"/>
                  </a:moveTo>
                  <a:cubicBezTo>
                    <a:pt x="1310" y="881"/>
                    <a:pt x="1347" y="837"/>
                    <a:pt x="1410" y="824"/>
                  </a:cubicBezTo>
                  <a:cubicBezTo>
                    <a:pt x="1446" y="817"/>
                    <a:pt x="1482" y="802"/>
                    <a:pt x="1529" y="810"/>
                  </a:cubicBezTo>
                  <a:cubicBezTo>
                    <a:pt x="1495" y="862"/>
                    <a:pt x="1483" y="920"/>
                    <a:pt x="1443" y="965"/>
                  </a:cubicBezTo>
                  <a:cubicBezTo>
                    <a:pt x="1406" y="1009"/>
                    <a:pt x="1365" y="1039"/>
                    <a:pt x="1297" y="1025"/>
                  </a:cubicBezTo>
                  <a:cubicBezTo>
                    <a:pt x="1307" y="1008"/>
                    <a:pt x="1314" y="994"/>
                    <a:pt x="1323" y="982"/>
                  </a:cubicBezTo>
                  <a:cubicBezTo>
                    <a:pt x="1332" y="970"/>
                    <a:pt x="1344" y="960"/>
                    <a:pt x="1355" y="949"/>
                  </a:cubicBezTo>
                  <a:cubicBezTo>
                    <a:pt x="1364" y="939"/>
                    <a:pt x="1374" y="929"/>
                    <a:pt x="1383" y="920"/>
                  </a:cubicBezTo>
                  <a:cubicBezTo>
                    <a:pt x="1333" y="934"/>
                    <a:pt x="1302" y="971"/>
                    <a:pt x="1272" y="1010"/>
                  </a:cubicBezTo>
                  <a:cubicBezTo>
                    <a:pt x="1255" y="979"/>
                    <a:pt x="1264" y="954"/>
                    <a:pt x="1278" y="932"/>
                  </a:cubicBezTo>
                  <a:close/>
                  <a:moveTo>
                    <a:pt x="1092" y="1084"/>
                  </a:moveTo>
                  <a:cubicBezTo>
                    <a:pt x="1060" y="1069"/>
                    <a:pt x="1049" y="1049"/>
                    <a:pt x="1042" y="1026"/>
                  </a:cubicBezTo>
                  <a:cubicBezTo>
                    <a:pt x="1029" y="977"/>
                    <a:pt x="1033" y="929"/>
                    <a:pt x="1045" y="881"/>
                  </a:cubicBezTo>
                  <a:cubicBezTo>
                    <a:pt x="1054" y="845"/>
                    <a:pt x="1066" y="812"/>
                    <a:pt x="1097" y="784"/>
                  </a:cubicBezTo>
                  <a:cubicBezTo>
                    <a:pt x="1115" y="810"/>
                    <a:pt x="1133" y="833"/>
                    <a:pt x="1147" y="858"/>
                  </a:cubicBezTo>
                  <a:cubicBezTo>
                    <a:pt x="1175" y="907"/>
                    <a:pt x="1185" y="960"/>
                    <a:pt x="1178" y="1015"/>
                  </a:cubicBezTo>
                  <a:cubicBezTo>
                    <a:pt x="1174" y="1047"/>
                    <a:pt x="1163" y="1077"/>
                    <a:pt x="1126" y="1092"/>
                  </a:cubicBezTo>
                  <a:cubicBezTo>
                    <a:pt x="1106" y="1045"/>
                    <a:pt x="1120" y="991"/>
                    <a:pt x="1090" y="949"/>
                  </a:cubicBezTo>
                  <a:cubicBezTo>
                    <a:pt x="1091" y="992"/>
                    <a:pt x="1091" y="1035"/>
                    <a:pt x="1092" y="1084"/>
                  </a:cubicBezTo>
                  <a:close/>
                  <a:moveTo>
                    <a:pt x="805" y="545"/>
                  </a:moveTo>
                  <a:cubicBezTo>
                    <a:pt x="810" y="497"/>
                    <a:pt x="850" y="480"/>
                    <a:pt x="883" y="459"/>
                  </a:cubicBezTo>
                  <a:cubicBezTo>
                    <a:pt x="901" y="447"/>
                    <a:pt x="922" y="439"/>
                    <a:pt x="947" y="449"/>
                  </a:cubicBezTo>
                  <a:cubicBezTo>
                    <a:pt x="931" y="494"/>
                    <a:pt x="914" y="534"/>
                    <a:pt x="904" y="576"/>
                  </a:cubicBezTo>
                  <a:cubicBezTo>
                    <a:pt x="895" y="611"/>
                    <a:pt x="876" y="640"/>
                    <a:pt x="855" y="668"/>
                  </a:cubicBezTo>
                  <a:cubicBezTo>
                    <a:pt x="839" y="690"/>
                    <a:pt x="816" y="704"/>
                    <a:pt x="784" y="702"/>
                  </a:cubicBezTo>
                  <a:cubicBezTo>
                    <a:pt x="799" y="676"/>
                    <a:pt x="813" y="654"/>
                    <a:pt x="827" y="631"/>
                  </a:cubicBezTo>
                  <a:cubicBezTo>
                    <a:pt x="809" y="643"/>
                    <a:pt x="795" y="658"/>
                    <a:pt x="780" y="672"/>
                  </a:cubicBezTo>
                  <a:cubicBezTo>
                    <a:pt x="766" y="686"/>
                    <a:pt x="751" y="703"/>
                    <a:pt x="725" y="694"/>
                  </a:cubicBezTo>
                  <a:cubicBezTo>
                    <a:pt x="742" y="670"/>
                    <a:pt x="758" y="648"/>
                    <a:pt x="772" y="624"/>
                  </a:cubicBezTo>
                  <a:cubicBezTo>
                    <a:pt x="787" y="599"/>
                    <a:pt x="780" y="565"/>
                    <a:pt x="805" y="545"/>
                  </a:cubicBezTo>
                  <a:close/>
                  <a:moveTo>
                    <a:pt x="516" y="688"/>
                  </a:moveTo>
                  <a:cubicBezTo>
                    <a:pt x="464" y="643"/>
                    <a:pt x="427" y="588"/>
                    <a:pt x="405" y="523"/>
                  </a:cubicBezTo>
                  <a:cubicBezTo>
                    <a:pt x="403" y="515"/>
                    <a:pt x="404" y="505"/>
                    <a:pt x="404" y="499"/>
                  </a:cubicBezTo>
                  <a:cubicBezTo>
                    <a:pt x="438" y="505"/>
                    <a:pt x="471" y="511"/>
                    <a:pt x="503" y="514"/>
                  </a:cubicBezTo>
                  <a:cubicBezTo>
                    <a:pt x="532" y="517"/>
                    <a:pt x="557" y="526"/>
                    <a:pt x="574" y="543"/>
                  </a:cubicBezTo>
                  <a:cubicBezTo>
                    <a:pt x="579" y="575"/>
                    <a:pt x="583" y="603"/>
                    <a:pt x="587" y="634"/>
                  </a:cubicBezTo>
                  <a:cubicBezTo>
                    <a:pt x="560" y="618"/>
                    <a:pt x="537" y="605"/>
                    <a:pt x="513" y="591"/>
                  </a:cubicBezTo>
                  <a:cubicBezTo>
                    <a:pt x="540" y="625"/>
                    <a:pt x="580" y="645"/>
                    <a:pt x="593" y="689"/>
                  </a:cubicBezTo>
                  <a:cubicBezTo>
                    <a:pt x="560" y="709"/>
                    <a:pt x="541" y="709"/>
                    <a:pt x="516" y="688"/>
                  </a:cubicBezTo>
                  <a:close/>
                  <a:moveTo>
                    <a:pt x="642" y="648"/>
                  </a:moveTo>
                  <a:cubicBezTo>
                    <a:pt x="640" y="646"/>
                    <a:pt x="638" y="644"/>
                    <a:pt x="636" y="642"/>
                  </a:cubicBezTo>
                  <a:cubicBezTo>
                    <a:pt x="594" y="581"/>
                    <a:pt x="587" y="516"/>
                    <a:pt x="619" y="448"/>
                  </a:cubicBezTo>
                  <a:cubicBezTo>
                    <a:pt x="641" y="400"/>
                    <a:pt x="666" y="353"/>
                    <a:pt x="677" y="295"/>
                  </a:cubicBezTo>
                  <a:cubicBezTo>
                    <a:pt x="694" y="322"/>
                    <a:pt x="713" y="348"/>
                    <a:pt x="727" y="376"/>
                  </a:cubicBezTo>
                  <a:cubicBezTo>
                    <a:pt x="752" y="428"/>
                    <a:pt x="769" y="482"/>
                    <a:pt x="769" y="541"/>
                  </a:cubicBezTo>
                  <a:cubicBezTo>
                    <a:pt x="768" y="609"/>
                    <a:pt x="746" y="641"/>
                    <a:pt x="685" y="657"/>
                  </a:cubicBezTo>
                  <a:cubicBezTo>
                    <a:pt x="690" y="610"/>
                    <a:pt x="700" y="564"/>
                    <a:pt x="688" y="518"/>
                  </a:cubicBezTo>
                  <a:cubicBezTo>
                    <a:pt x="676" y="562"/>
                    <a:pt x="677" y="610"/>
                    <a:pt x="654" y="651"/>
                  </a:cubicBezTo>
                  <a:cubicBezTo>
                    <a:pt x="648" y="649"/>
                    <a:pt x="645" y="649"/>
                    <a:pt x="642" y="648"/>
                  </a:cubicBezTo>
                  <a:close/>
                  <a:moveTo>
                    <a:pt x="675" y="1129"/>
                  </a:moveTo>
                  <a:cubicBezTo>
                    <a:pt x="632" y="1105"/>
                    <a:pt x="591" y="1083"/>
                    <a:pt x="551" y="1061"/>
                  </a:cubicBezTo>
                  <a:cubicBezTo>
                    <a:pt x="550" y="1063"/>
                    <a:pt x="548" y="1066"/>
                    <a:pt x="547" y="1068"/>
                  </a:cubicBezTo>
                  <a:cubicBezTo>
                    <a:pt x="584" y="1096"/>
                    <a:pt x="620" y="1125"/>
                    <a:pt x="657" y="1153"/>
                  </a:cubicBezTo>
                  <a:cubicBezTo>
                    <a:pt x="630" y="1176"/>
                    <a:pt x="584" y="1178"/>
                    <a:pt x="514" y="1147"/>
                  </a:cubicBezTo>
                  <a:cubicBezTo>
                    <a:pt x="422" y="1105"/>
                    <a:pt x="366" y="1031"/>
                    <a:pt x="345" y="928"/>
                  </a:cubicBezTo>
                  <a:cubicBezTo>
                    <a:pt x="462" y="897"/>
                    <a:pt x="596" y="959"/>
                    <a:pt x="658" y="1048"/>
                  </a:cubicBezTo>
                  <a:cubicBezTo>
                    <a:pt x="673" y="1070"/>
                    <a:pt x="683" y="1097"/>
                    <a:pt x="675" y="1129"/>
                  </a:cubicBezTo>
                  <a:close/>
                  <a:moveTo>
                    <a:pt x="679" y="1020"/>
                  </a:moveTo>
                  <a:cubicBezTo>
                    <a:pt x="655" y="949"/>
                    <a:pt x="652" y="880"/>
                    <a:pt x="660" y="810"/>
                  </a:cubicBezTo>
                  <a:cubicBezTo>
                    <a:pt x="687" y="930"/>
                    <a:pt x="693" y="985"/>
                    <a:pt x="679" y="1020"/>
                  </a:cubicBezTo>
                  <a:close/>
                  <a:moveTo>
                    <a:pt x="720" y="989"/>
                  </a:moveTo>
                  <a:cubicBezTo>
                    <a:pt x="729" y="972"/>
                    <a:pt x="738" y="954"/>
                    <a:pt x="751" y="940"/>
                  </a:cubicBezTo>
                  <a:cubicBezTo>
                    <a:pt x="783" y="906"/>
                    <a:pt x="820" y="879"/>
                    <a:pt x="870" y="874"/>
                  </a:cubicBezTo>
                  <a:cubicBezTo>
                    <a:pt x="915" y="968"/>
                    <a:pt x="845" y="1144"/>
                    <a:pt x="763" y="1146"/>
                  </a:cubicBezTo>
                  <a:cubicBezTo>
                    <a:pt x="753" y="1085"/>
                    <a:pt x="788" y="1034"/>
                    <a:pt x="805" y="972"/>
                  </a:cubicBezTo>
                  <a:cubicBezTo>
                    <a:pt x="762" y="1016"/>
                    <a:pt x="756" y="1070"/>
                    <a:pt x="734" y="1119"/>
                  </a:cubicBezTo>
                  <a:cubicBezTo>
                    <a:pt x="698" y="1075"/>
                    <a:pt x="698" y="1033"/>
                    <a:pt x="720" y="989"/>
                  </a:cubicBezTo>
                  <a:close/>
                  <a:moveTo>
                    <a:pt x="110" y="1967"/>
                  </a:moveTo>
                  <a:cubicBezTo>
                    <a:pt x="161" y="1899"/>
                    <a:pt x="320" y="1875"/>
                    <a:pt x="383" y="1923"/>
                  </a:cubicBezTo>
                  <a:cubicBezTo>
                    <a:pt x="335" y="1930"/>
                    <a:pt x="285" y="1936"/>
                    <a:pt x="236" y="1943"/>
                  </a:cubicBezTo>
                  <a:cubicBezTo>
                    <a:pt x="236" y="1946"/>
                    <a:pt x="236" y="1948"/>
                    <a:pt x="236" y="1951"/>
                  </a:cubicBezTo>
                  <a:cubicBezTo>
                    <a:pt x="291" y="1956"/>
                    <a:pt x="347" y="1936"/>
                    <a:pt x="403" y="1954"/>
                  </a:cubicBezTo>
                  <a:cubicBezTo>
                    <a:pt x="319" y="2053"/>
                    <a:pt x="201" y="2037"/>
                    <a:pt x="110" y="1967"/>
                  </a:cubicBezTo>
                  <a:close/>
                  <a:moveTo>
                    <a:pt x="649" y="1555"/>
                  </a:moveTo>
                  <a:cubicBezTo>
                    <a:pt x="656" y="1555"/>
                    <a:pt x="663" y="1554"/>
                    <a:pt x="670" y="1555"/>
                  </a:cubicBezTo>
                  <a:cubicBezTo>
                    <a:pt x="681" y="1556"/>
                    <a:pt x="692" y="1558"/>
                    <a:pt x="703" y="1560"/>
                  </a:cubicBezTo>
                  <a:cubicBezTo>
                    <a:pt x="797" y="1581"/>
                    <a:pt x="866" y="1637"/>
                    <a:pt x="917" y="1716"/>
                  </a:cubicBezTo>
                  <a:cubicBezTo>
                    <a:pt x="924" y="1727"/>
                    <a:pt x="925" y="1742"/>
                    <a:pt x="929" y="1756"/>
                  </a:cubicBezTo>
                  <a:cubicBezTo>
                    <a:pt x="927" y="1757"/>
                    <a:pt x="924" y="1758"/>
                    <a:pt x="922" y="1759"/>
                  </a:cubicBezTo>
                  <a:cubicBezTo>
                    <a:pt x="872" y="1725"/>
                    <a:pt x="822" y="1691"/>
                    <a:pt x="771" y="1657"/>
                  </a:cubicBezTo>
                  <a:cubicBezTo>
                    <a:pt x="810" y="1714"/>
                    <a:pt x="877" y="1739"/>
                    <a:pt x="919" y="1799"/>
                  </a:cubicBezTo>
                  <a:cubicBezTo>
                    <a:pt x="798" y="1814"/>
                    <a:pt x="651" y="1668"/>
                    <a:pt x="649" y="1555"/>
                  </a:cubicBezTo>
                  <a:close/>
                  <a:moveTo>
                    <a:pt x="702" y="1860"/>
                  </a:moveTo>
                  <a:cubicBezTo>
                    <a:pt x="649" y="1873"/>
                    <a:pt x="599" y="1895"/>
                    <a:pt x="541" y="1915"/>
                  </a:cubicBezTo>
                  <a:cubicBezTo>
                    <a:pt x="622" y="1854"/>
                    <a:pt x="803" y="1801"/>
                    <a:pt x="864" y="1834"/>
                  </a:cubicBezTo>
                  <a:cubicBezTo>
                    <a:pt x="811" y="1842"/>
                    <a:pt x="756" y="1847"/>
                    <a:pt x="702" y="1860"/>
                  </a:cubicBezTo>
                  <a:close/>
                  <a:moveTo>
                    <a:pt x="941" y="2041"/>
                  </a:moveTo>
                  <a:cubicBezTo>
                    <a:pt x="899" y="2100"/>
                    <a:pt x="835" y="2121"/>
                    <a:pt x="768" y="2137"/>
                  </a:cubicBezTo>
                  <a:cubicBezTo>
                    <a:pt x="752" y="2030"/>
                    <a:pt x="812" y="1900"/>
                    <a:pt x="886" y="1877"/>
                  </a:cubicBezTo>
                  <a:cubicBezTo>
                    <a:pt x="901" y="1880"/>
                    <a:pt x="916" y="1882"/>
                    <a:pt x="932" y="1886"/>
                  </a:cubicBezTo>
                  <a:cubicBezTo>
                    <a:pt x="917" y="1940"/>
                    <a:pt x="879" y="1978"/>
                    <a:pt x="851" y="2027"/>
                  </a:cubicBezTo>
                  <a:cubicBezTo>
                    <a:pt x="891" y="2002"/>
                    <a:pt x="925" y="1962"/>
                    <a:pt x="953" y="1907"/>
                  </a:cubicBezTo>
                  <a:cubicBezTo>
                    <a:pt x="971" y="1960"/>
                    <a:pt x="968" y="2002"/>
                    <a:pt x="941" y="2041"/>
                  </a:cubicBezTo>
                  <a:close/>
                  <a:moveTo>
                    <a:pt x="1413" y="1690"/>
                  </a:moveTo>
                  <a:cubicBezTo>
                    <a:pt x="1401" y="1713"/>
                    <a:pt x="1393" y="1729"/>
                    <a:pt x="1384" y="1746"/>
                  </a:cubicBezTo>
                  <a:cubicBezTo>
                    <a:pt x="1358" y="1660"/>
                    <a:pt x="1384" y="1612"/>
                    <a:pt x="1468" y="1588"/>
                  </a:cubicBezTo>
                  <a:cubicBezTo>
                    <a:pt x="1483" y="1633"/>
                    <a:pt x="1481" y="1680"/>
                    <a:pt x="1467" y="1738"/>
                  </a:cubicBezTo>
                  <a:cubicBezTo>
                    <a:pt x="1457" y="1777"/>
                    <a:pt x="1445" y="1814"/>
                    <a:pt x="1416" y="1842"/>
                  </a:cubicBezTo>
                  <a:cubicBezTo>
                    <a:pt x="1393" y="1865"/>
                    <a:pt x="1377" y="1870"/>
                    <a:pt x="1347" y="1863"/>
                  </a:cubicBezTo>
                  <a:cubicBezTo>
                    <a:pt x="1360" y="1805"/>
                    <a:pt x="1417" y="1764"/>
                    <a:pt x="1413" y="1690"/>
                  </a:cubicBezTo>
                  <a:close/>
                  <a:moveTo>
                    <a:pt x="1154" y="1679"/>
                  </a:moveTo>
                  <a:cubicBezTo>
                    <a:pt x="1151" y="1656"/>
                    <a:pt x="1152" y="1632"/>
                    <a:pt x="1149" y="1608"/>
                  </a:cubicBezTo>
                  <a:cubicBezTo>
                    <a:pt x="1141" y="1518"/>
                    <a:pt x="1180" y="1447"/>
                    <a:pt x="1235" y="1377"/>
                  </a:cubicBezTo>
                  <a:cubicBezTo>
                    <a:pt x="1255" y="1404"/>
                    <a:pt x="1274" y="1428"/>
                    <a:pt x="1289" y="1454"/>
                  </a:cubicBezTo>
                  <a:cubicBezTo>
                    <a:pt x="1345" y="1550"/>
                    <a:pt x="1359" y="1654"/>
                    <a:pt x="1338" y="1761"/>
                  </a:cubicBezTo>
                  <a:cubicBezTo>
                    <a:pt x="1333" y="1787"/>
                    <a:pt x="1315" y="1809"/>
                    <a:pt x="1282" y="1815"/>
                  </a:cubicBezTo>
                  <a:cubicBezTo>
                    <a:pt x="1262" y="1748"/>
                    <a:pt x="1241" y="1681"/>
                    <a:pt x="1236" y="1601"/>
                  </a:cubicBezTo>
                  <a:cubicBezTo>
                    <a:pt x="1231" y="1619"/>
                    <a:pt x="1226" y="1629"/>
                    <a:pt x="1227" y="1637"/>
                  </a:cubicBezTo>
                  <a:cubicBezTo>
                    <a:pt x="1233" y="1698"/>
                    <a:pt x="1241" y="1758"/>
                    <a:pt x="1250" y="1824"/>
                  </a:cubicBezTo>
                  <a:cubicBezTo>
                    <a:pt x="1241" y="1819"/>
                    <a:pt x="1233" y="1817"/>
                    <a:pt x="1227" y="1812"/>
                  </a:cubicBezTo>
                  <a:cubicBezTo>
                    <a:pt x="1188" y="1776"/>
                    <a:pt x="1161" y="1733"/>
                    <a:pt x="1154" y="1679"/>
                  </a:cubicBezTo>
                  <a:close/>
                  <a:moveTo>
                    <a:pt x="1013" y="1455"/>
                  </a:moveTo>
                  <a:cubicBezTo>
                    <a:pt x="1010" y="1402"/>
                    <a:pt x="1029" y="1332"/>
                    <a:pt x="1053" y="1293"/>
                  </a:cubicBezTo>
                  <a:cubicBezTo>
                    <a:pt x="1039" y="1350"/>
                    <a:pt x="1026" y="1403"/>
                    <a:pt x="1013" y="1455"/>
                  </a:cubicBezTo>
                  <a:close/>
                  <a:moveTo>
                    <a:pt x="164" y="262"/>
                  </a:moveTo>
                  <a:cubicBezTo>
                    <a:pt x="177" y="260"/>
                    <a:pt x="186" y="261"/>
                    <a:pt x="192" y="257"/>
                  </a:cubicBezTo>
                  <a:cubicBezTo>
                    <a:pt x="245" y="221"/>
                    <a:pt x="283" y="172"/>
                    <a:pt x="307" y="115"/>
                  </a:cubicBezTo>
                  <a:cubicBezTo>
                    <a:pt x="322" y="79"/>
                    <a:pt x="319" y="39"/>
                    <a:pt x="314" y="0"/>
                  </a:cubicBezTo>
                  <a:cubicBezTo>
                    <a:pt x="294" y="0"/>
                    <a:pt x="294" y="0"/>
                    <a:pt x="294" y="0"/>
                  </a:cubicBezTo>
                  <a:cubicBezTo>
                    <a:pt x="301" y="53"/>
                    <a:pt x="298" y="105"/>
                    <a:pt x="262" y="151"/>
                  </a:cubicBezTo>
                  <a:cubicBezTo>
                    <a:pt x="239" y="180"/>
                    <a:pt x="222" y="214"/>
                    <a:pt x="181" y="239"/>
                  </a:cubicBezTo>
                  <a:cubicBezTo>
                    <a:pt x="172" y="178"/>
                    <a:pt x="144" y="126"/>
                    <a:pt x="145" y="66"/>
                  </a:cubicBezTo>
                  <a:cubicBezTo>
                    <a:pt x="145" y="42"/>
                    <a:pt x="147" y="20"/>
                    <a:pt x="153" y="0"/>
                  </a:cubicBezTo>
                  <a:cubicBezTo>
                    <a:pt x="130" y="0"/>
                    <a:pt x="130" y="0"/>
                    <a:pt x="130" y="0"/>
                  </a:cubicBezTo>
                  <a:cubicBezTo>
                    <a:pt x="126" y="12"/>
                    <a:pt x="123" y="23"/>
                    <a:pt x="119" y="34"/>
                  </a:cubicBezTo>
                  <a:cubicBezTo>
                    <a:pt x="118" y="38"/>
                    <a:pt x="114" y="41"/>
                    <a:pt x="111" y="43"/>
                  </a:cubicBezTo>
                  <a:cubicBezTo>
                    <a:pt x="77" y="68"/>
                    <a:pt x="42" y="86"/>
                    <a:pt x="0" y="89"/>
                  </a:cubicBezTo>
                  <a:cubicBezTo>
                    <a:pt x="0" y="112"/>
                    <a:pt x="0" y="112"/>
                    <a:pt x="0" y="112"/>
                  </a:cubicBezTo>
                  <a:cubicBezTo>
                    <a:pt x="17" y="111"/>
                    <a:pt x="34" y="106"/>
                    <a:pt x="51" y="101"/>
                  </a:cubicBezTo>
                  <a:cubicBezTo>
                    <a:pt x="74" y="93"/>
                    <a:pt x="96" y="81"/>
                    <a:pt x="118" y="71"/>
                  </a:cubicBezTo>
                  <a:cubicBezTo>
                    <a:pt x="134" y="136"/>
                    <a:pt x="149" y="198"/>
                    <a:pt x="164" y="262"/>
                  </a:cubicBezTo>
                  <a:close/>
                  <a:moveTo>
                    <a:pt x="3840" y="929"/>
                  </a:moveTo>
                  <a:cubicBezTo>
                    <a:pt x="3840" y="897"/>
                    <a:pt x="3840" y="897"/>
                    <a:pt x="3840" y="897"/>
                  </a:cubicBezTo>
                  <a:cubicBezTo>
                    <a:pt x="3827" y="878"/>
                    <a:pt x="3819" y="855"/>
                    <a:pt x="3819" y="825"/>
                  </a:cubicBezTo>
                  <a:cubicBezTo>
                    <a:pt x="3787" y="863"/>
                    <a:pt x="3766" y="900"/>
                    <a:pt x="3764" y="939"/>
                  </a:cubicBezTo>
                  <a:cubicBezTo>
                    <a:pt x="3762" y="976"/>
                    <a:pt x="3776" y="1015"/>
                    <a:pt x="3784" y="1057"/>
                  </a:cubicBezTo>
                  <a:cubicBezTo>
                    <a:pt x="3687" y="1034"/>
                    <a:pt x="3591" y="1043"/>
                    <a:pt x="3492" y="1073"/>
                  </a:cubicBezTo>
                  <a:cubicBezTo>
                    <a:pt x="3498" y="1079"/>
                    <a:pt x="3501" y="1085"/>
                    <a:pt x="3505" y="1086"/>
                  </a:cubicBezTo>
                  <a:cubicBezTo>
                    <a:pt x="3554" y="1101"/>
                    <a:pt x="3586" y="1139"/>
                    <a:pt x="3621" y="1172"/>
                  </a:cubicBezTo>
                  <a:cubicBezTo>
                    <a:pt x="3650" y="1200"/>
                    <a:pt x="3677" y="1231"/>
                    <a:pt x="3705" y="1261"/>
                  </a:cubicBezTo>
                  <a:cubicBezTo>
                    <a:pt x="3689" y="1284"/>
                    <a:pt x="3671" y="1310"/>
                    <a:pt x="3653" y="1336"/>
                  </a:cubicBezTo>
                  <a:cubicBezTo>
                    <a:pt x="3634" y="1361"/>
                    <a:pt x="3614" y="1386"/>
                    <a:pt x="3593" y="1413"/>
                  </a:cubicBezTo>
                  <a:cubicBezTo>
                    <a:pt x="3655" y="1462"/>
                    <a:pt x="3727" y="1444"/>
                    <a:pt x="3797" y="1428"/>
                  </a:cubicBezTo>
                  <a:cubicBezTo>
                    <a:pt x="3812" y="1424"/>
                    <a:pt x="3826" y="1420"/>
                    <a:pt x="3840" y="1415"/>
                  </a:cubicBezTo>
                  <a:cubicBezTo>
                    <a:pt x="3840" y="1388"/>
                    <a:pt x="3840" y="1388"/>
                    <a:pt x="3840" y="1388"/>
                  </a:cubicBezTo>
                  <a:cubicBezTo>
                    <a:pt x="3781" y="1415"/>
                    <a:pt x="3719" y="1425"/>
                    <a:pt x="3654" y="1419"/>
                  </a:cubicBezTo>
                  <a:cubicBezTo>
                    <a:pt x="3645" y="1418"/>
                    <a:pt x="3637" y="1413"/>
                    <a:pt x="3632" y="1411"/>
                  </a:cubicBezTo>
                  <a:cubicBezTo>
                    <a:pt x="3650" y="1382"/>
                    <a:pt x="3668" y="1355"/>
                    <a:pt x="3685" y="1326"/>
                  </a:cubicBezTo>
                  <a:cubicBezTo>
                    <a:pt x="3699" y="1301"/>
                    <a:pt x="3717" y="1281"/>
                    <a:pt x="3740" y="1273"/>
                  </a:cubicBezTo>
                  <a:cubicBezTo>
                    <a:pt x="3771" y="1281"/>
                    <a:pt x="3798" y="1288"/>
                    <a:pt x="3828" y="1296"/>
                  </a:cubicBezTo>
                  <a:cubicBezTo>
                    <a:pt x="3803" y="1315"/>
                    <a:pt x="3781" y="1331"/>
                    <a:pt x="3759" y="1347"/>
                  </a:cubicBezTo>
                  <a:cubicBezTo>
                    <a:pt x="3788" y="1340"/>
                    <a:pt x="3813" y="1324"/>
                    <a:pt x="3840" y="1317"/>
                  </a:cubicBezTo>
                  <a:cubicBezTo>
                    <a:pt x="3840" y="1257"/>
                    <a:pt x="3840" y="1257"/>
                    <a:pt x="3840" y="1257"/>
                  </a:cubicBezTo>
                  <a:cubicBezTo>
                    <a:pt x="3773" y="1266"/>
                    <a:pt x="3716" y="1246"/>
                    <a:pt x="3670" y="1194"/>
                  </a:cubicBezTo>
                  <a:cubicBezTo>
                    <a:pt x="3635" y="1154"/>
                    <a:pt x="3602" y="1112"/>
                    <a:pt x="3553" y="1080"/>
                  </a:cubicBezTo>
                  <a:cubicBezTo>
                    <a:pt x="3584" y="1075"/>
                    <a:pt x="3615" y="1068"/>
                    <a:pt x="3647" y="1066"/>
                  </a:cubicBezTo>
                  <a:cubicBezTo>
                    <a:pt x="3704" y="1063"/>
                    <a:pt x="3761" y="1069"/>
                    <a:pt x="3815" y="1093"/>
                  </a:cubicBezTo>
                  <a:cubicBezTo>
                    <a:pt x="3824" y="1097"/>
                    <a:pt x="3832" y="1102"/>
                    <a:pt x="3840" y="1106"/>
                  </a:cubicBezTo>
                  <a:cubicBezTo>
                    <a:pt x="3840" y="1076"/>
                    <a:pt x="3840" y="1076"/>
                    <a:pt x="3840" y="1076"/>
                  </a:cubicBezTo>
                  <a:cubicBezTo>
                    <a:pt x="3837" y="1071"/>
                    <a:pt x="3835" y="1067"/>
                    <a:pt x="3833" y="1061"/>
                  </a:cubicBezTo>
                  <a:cubicBezTo>
                    <a:pt x="3791" y="1038"/>
                    <a:pt x="3791" y="994"/>
                    <a:pt x="3785" y="955"/>
                  </a:cubicBezTo>
                  <a:cubicBezTo>
                    <a:pt x="3782" y="934"/>
                    <a:pt x="3783" y="912"/>
                    <a:pt x="3802" y="893"/>
                  </a:cubicBezTo>
                  <a:cubicBezTo>
                    <a:pt x="3815" y="905"/>
                    <a:pt x="3828" y="917"/>
                    <a:pt x="3840" y="929"/>
                  </a:cubicBezTo>
                  <a:close/>
                </a:path>
              </a:pathLst>
            </a:custGeom>
            <a:solidFill>
              <a:schemeClr val="accent1"/>
            </a:solidFill>
            <a:ln>
              <a:noFill/>
            </a:ln>
          </p:spPr>
        </p:sp>
      </p:grpSp>
      <p:sp>
        <p:nvSpPr>
          <p:cNvPr id="4" name="Date Placeholder 3"/>
          <p:cNvSpPr>
            <a:spLocks noGrp="1"/>
          </p:cNvSpPr>
          <p:nvPr>
            <p:ph type="dt" sz="half" idx="10"/>
          </p:nvPr>
        </p:nvSpPr>
        <p:spPr>
          <a:xfrm>
            <a:off x="8973319" y="6442524"/>
            <a:ext cx="2743200" cy="365125"/>
          </a:xfrm>
        </p:spPr>
        <p:txBody>
          <a:bodyPr/>
          <a:lstStyle/>
          <a:p>
            <a:fld id="{DDA51639-B2D6-4652-B8C3-1B4C224A7BAF}" type="datetimeFigureOut">
              <a:rPr lang="en-US" smtClean="0"/>
              <a:t>6/14/2018</a:t>
            </a:fld>
            <a:endParaRPr lang="en-US" dirty="0"/>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4FAB73BC-B049-4115-A692-8D63A059BFB8}" type="slidenum">
              <a:rPr lang="en-US" smtClean="0"/>
              <a:pPr/>
              <a:t>‹#›</a:t>
            </a:fld>
            <a:endParaRPr lang="en-US" dirty="0"/>
          </a:p>
        </p:txBody>
      </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1028075731"/>
      </p:ext>
    </p:extLst>
  </p:cSld>
  <p:clrMapOvr>
    <a:masterClrMapping/>
  </p:clrMapOvr>
  <p:extLst mod="1">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smtClean="0"/>
              <a:t>6/14/2018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99710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Freeform 5"/>
          <p:cNvSpPr>
            <a:spLocks noEditPoints="1"/>
          </p:cNvSpPr>
          <p:nvPr/>
        </p:nvSpPr>
        <p:spPr bwMode="auto">
          <a:xfrm>
            <a:off x="1" y="4763"/>
            <a:ext cx="3780078" cy="6853237"/>
          </a:xfrm>
          <a:custGeom>
            <a:avLst/>
            <a:gdLst/>
            <a:ahLst/>
            <a:cxnLst/>
            <a:rect l="0" t="0" r="r" b="b"/>
            <a:pathLst>
              <a:path w="1190" h="2160">
                <a:moveTo>
                  <a:pt x="97" y="579"/>
                </a:moveTo>
                <a:cubicBezTo>
                  <a:pt x="92" y="540"/>
                  <a:pt x="109" y="506"/>
                  <a:pt x="122" y="471"/>
                </a:cubicBezTo>
                <a:cubicBezTo>
                  <a:pt x="133" y="442"/>
                  <a:pt x="147" y="414"/>
                  <a:pt x="159" y="385"/>
                </a:cubicBezTo>
                <a:cubicBezTo>
                  <a:pt x="181" y="390"/>
                  <a:pt x="205" y="394"/>
                  <a:pt x="228" y="399"/>
                </a:cubicBezTo>
                <a:cubicBezTo>
                  <a:pt x="252" y="405"/>
                  <a:pt x="275" y="411"/>
                  <a:pt x="301" y="418"/>
                </a:cubicBezTo>
                <a:cubicBezTo>
                  <a:pt x="316" y="360"/>
                  <a:pt x="282" y="314"/>
                  <a:pt x="249" y="269"/>
                </a:cubicBezTo>
                <a:cubicBezTo>
                  <a:pt x="215" y="224"/>
                  <a:pt x="172" y="192"/>
                  <a:pt x="110" y="198"/>
                </a:cubicBezTo>
                <a:cubicBezTo>
                  <a:pt x="111" y="165"/>
                  <a:pt x="112" y="135"/>
                  <a:pt x="112" y="105"/>
                </a:cubicBezTo>
                <a:cubicBezTo>
                  <a:pt x="111" y="75"/>
                  <a:pt x="108" y="45"/>
                  <a:pt x="105" y="10"/>
                </a:cubicBezTo>
                <a:cubicBezTo>
                  <a:pt x="179" y="70"/>
                  <a:pt x="258" y="99"/>
                  <a:pt x="352" y="78"/>
                </a:cubicBezTo>
                <a:cubicBezTo>
                  <a:pt x="356" y="52"/>
                  <a:pt x="344" y="31"/>
                  <a:pt x="336" y="9"/>
                </a:cubicBezTo>
                <a:cubicBezTo>
                  <a:pt x="335" y="6"/>
                  <a:pt x="334" y="3"/>
                  <a:pt x="332" y="0"/>
                </a:cubicBezTo>
                <a:cubicBezTo>
                  <a:pt x="314" y="0"/>
                  <a:pt x="314" y="0"/>
                  <a:pt x="314" y="0"/>
                </a:cubicBezTo>
                <a:cubicBezTo>
                  <a:pt x="323" y="19"/>
                  <a:pt x="330" y="40"/>
                  <a:pt x="334" y="63"/>
                </a:cubicBezTo>
                <a:cubicBezTo>
                  <a:pt x="259" y="82"/>
                  <a:pt x="174" y="51"/>
                  <a:pt x="121" y="0"/>
                </a:cubicBezTo>
                <a:cubicBezTo>
                  <a:pt x="81" y="0"/>
                  <a:pt x="81" y="0"/>
                  <a:pt x="81" y="0"/>
                </a:cubicBezTo>
                <a:cubicBezTo>
                  <a:pt x="97" y="51"/>
                  <a:pt x="98" y="101"/>
                  <a:pt x="93" y="152"/>
                </a:cubicBezTo>
                <a:cubicBezTo>
                  <a:pt x="74" y="70"/>
                  <a:pt x="69" y="27"/>
                  <a:pt x="76" y="0"/>
                </a:cubicBezTo>
                <a:cubicBezTo>
                  <a:pt x="53" y="0"/>
                  <a:pt x="53" y="0"/>
                  <a:pt x="53" y="0"/>
                </a:cubicBezTo>
                <a:cubicBezTo>
                  <a:pt x="51" y="5"/>
                  <a:pt x="49" y="9"/>
                  <a:pt x="47" y="14"/>
                </a:cubicBezTo>
                <a:cubicBezTo>
                  <a:pt x="40" y="28"/>
                  <a:pt x="33" y="42"/>
                  <a:pt x="23" y="52"/>
                </a:cubicBezTo>
                <a:cubicBezTo>
                  <a:pt x="16" y="59"/>
                  <a:pt x="9" y="66"/>
                  <a:pt x="1" y="72"/>
                </a:cubicBezTo>
                <a:cubicBezTo>
                  <a:pt x="1" y="90"/>
                  <a:pt x="1" y="90"/>
                  <a:pt x="1" y="90"/>
                </a:cubicBezTo>
                <a:cubicBezTo>
                  <a:pt x="3" y="89"/>
                  <a:pt x="4" y="88"/>
                  <a:pt x="6" y="88"/>
                </a:cubicBezTo>
                <a:cubicBezTo>
                  <a:pt x="24" y="75"/>
                  <a:pt x="38" y="57"/>
                  <a:pt x="56" y="40"/>
                </a:cubicBezTo>
                <a:cubicBezTo>
                  <a:pt x="70" y="89"/>
                  <a:pt x="71" y="139"/>
                  <a:pt x="73" y="192"/>
                </a:cubicBezTo>
                <a:cubicBezTo>
                  <a:pt x="57" y="187"/>
                  <a:pt x="44" y="180"/>
                  <a:pt x="30" y="178"/>
                </a:cubicBezTo>
                <a:cubicBezTo>
                  <a:pt x="20" y="177"/>
                  <a:pt x="10" y="177"/>
                  <a:pt x="1" y="179"/>
                </a:cubicBezTo>
                <a:cubicBezTo>
                  <a:pt x="1" y="255"/>
                  <a:pt x="1" y="255"/>
                  <a:pt x="1" y="255"/>
                </a:cubicBezTo>
                <a:cubicBezTo>
                  <a:pt x="12" y="246"/>
                  <a:pt x="23" y="234"/>
                  <a:pt x="42" y="241"/>
                </a:cubicBezTo>
                <a:cubicBezTo>
                  <a:pt x="29" y="260"/>
                  <a:pt x="16" y="276"/>
                  <a:pt x="6" y="294"/>
                </a:cubicBezTo>
                <a:cubicBezTo>
                  <a:pt x="4" y="297"/>
                  <a:pt x="3" y="300"/>
                  <a:pt x="1" y="303"/>
                </a:cubicBezTo>
                <a:cubicBezTo>
                  <a:pt x="1" y="432"/>
                  <a:pt x="1" y="432"/>
                  <a:pt x="1" y="432"/>
                </a:cubicBezTo>
                <a:cubicBezTo>
                  <a:pt x="19" y="491"/>
                  <a:pt x="50" y="543"/>
                  <a:pt x="91" y="592"/>
                </a:cubicBezTo>
                <a:cubicBezTo>
                  <a:pt x="94" y="586"/>
                  <a:pt x="97" y="582"/>
                  <a:pt x="97" y="579"/>
                </a:cubicBezTo>
                <a:close/>
                <a:moveTo>
                  <a:pt x="203" y="246"/>
                </a:moveTo>
                <a:cubicBezTo>
                  <a:pt x="242" y="281"/>
                  <a:pt x="270" y="323"/>
                  <a:pt x="287" y="373"/>
                </a:cubicBezTo>
                <a:cubicBezTo>
                  <a:pt x="289" y="380"/>
                  <a:pt x="288" y="387"/>
                  <a:pt x="288" y="391"/>
                </a:cubicBezTo>
                <a:cubicBezTo>
                  <a:pt x="261" y="387"/>
                  <a:pt x="237" y="383"/>
                  <a:pt x="212" y="380"/>
                </a:cubicBezTo>
                <a:cubicBezTo>
                  <a:pt x="190" y="377"/>
                  <a:pt x="170" y="371"/>
                  <a:pt x="157" y="357"/>
                </a:cubicBezTo>
                <a:cubicBezTo>
                  <a:pt x="154" y="332"/>
                  <a:pt x="151" y="311"/>
                  <a:pt x="147" y="287"/>
                </a:cubicBezTo>
                <a:cubicBezTo>
                  <a:pt x="168" y="300"/>
                  <a:pt x="186" y="310"/>
                  <a:pt x="204" y="321"/>
                </a:cubicBezTo>
                <a:cubicBezTo>
                  <a:pt x="184" y="294"/>
                  <a:pt x="153" y="279"/>
                  <a:pt x="143" y="245"/>
                </a:cubicBezTo>
                <a:cubicBezTo>
                  <a:pt x="169" y="230"/>
                  <a:pt x="183" y="230"/>
                  <a:pt x="203" y="246"/>
                </a:cubicBezTo>
                <a:close/>
                <a:moveTo>
                  <a:pt x="40" y="485"/>
                </a:moveTo>
                <a:cubicBezTo>
                  <a:pt x="20" y="445"/>
                  <a:pt x="7" y="403"/>
                  <a:pt x="8" y="358"/>
                </a:cubicBezTo>
                <a:cubicBezTo>
                  <a:pt x="9" y="306"/>
                  <a:pt x="26" y="282"/>
                  <a:pt x="73" y="270"/>
                </a:cubicBezTo>
                <a:cubicBezTo>
                  <a:pt x="69" y="305"/>
                  <a:pt x="60" y="341"/>
                  <a:pt x="70" y="376"/>
                </a:cubicBezTo>
                <a:cubicBezTo>
                  <a:pt x="79" y="342"/>
                  <a:pt x="78" y="305"/>
                  <a:pt x="96" y="274"/>
                </a:cubicBezTo>
                <a:cubicBezTo>
                  <a:pt x="101" y="276"/>
                  <a:pt x="103" y="276"/>
                  <a:pt x="105" y="277"/>
                </a:cubicBezTo>
                <a:cubicBezTo>
                  <a:pt x="107" y="278"/>
                  <a:pt x="109" y="279"/>
                  <a:pt x="110" y="281"/>
                </a:cubicBezTo>
                <a:cubicBezTo>
                  <a:pt x="142" y="328"/>
                  <a:pt x="147" y="378"/>
                  <a:pt x="123" y="430"/>
                </a:cubicBezTo>
                <a:cubicBezTo>
                  <a:pt x="105" y="467"/>
                  <a:pt x="86" y="503"/>
                  <a:pt x="77" y="547"/>
                </a:cubicBezTo>
                <a:cubicBezTo>
                  <a:pt x="65" y="526"/>
                  <a:pt x="50" y="507"/>
                  <a:pt x="40" y="485"/>
                </a:cubicBezTo>
                <a:close/>
                <a:moveTo>
                  <a:pt x="1" y="0"/>
                </a:moveTo>
                <a:cubicBezTo>
                  <a:pt x="1" y="1"/>
                  <a:pt x="1" y="1"/>
                  <a:pt x="1" y="1"/>
                </a:cubicBezTo>
                <a:cubicBezTo>
                  <a:pt x="2" y="1"/>
                  <a:pt x="2" y="0"/>
                  <a:pt x="2" y="0"/>
                </a:cubicBezTo>
                <a:lnTo>
                  <a:pt x="1" y="0"/>
                </a:lnTo>
                <a:close/>
                <a:moveTo>
                  <a:pt x="1052" y="1098"/>
                </a:moveTo>
                <a:cubicBezTo>
                  <a:pt x="1062" y="1083"/>
                  <a:pt x="1075" y="1068"/>
                  <a:pt x="1084" y="1051"/>
                </a:cubicBezTo>
                <a:cubicBezTo>
                  <a:pt x="1099" y="1023"/>
                  <a:pt x="1112" y="994"/>
                  <a:pt x="1092" y="963"/>
                </a:cubicBezTo>
                <a:cubicBezTo>
                  <a:pt x="948" y="958"/>
                  <a:pt x="857" y="1057"/>
                  <a:pt x="855" y="1151"/>
                </a:cubicBezTo>
                <a:cubicBezTo>
                  <a:pt x="788" y="1151"/>
                  <a:pt x="729" y="1127"/>
                  <a:pt x="672" y="1100"/>
                </a:cubicBezTo>
                <a:cubicBezTo>
                  <a:pt x="627" y="1078"/>
                  <a:pt x="589" y="1045"/>
                  <a:pt x="552" y="1010"/>
                </a:cubicBezTo>
                <a:cubicBezTo>
                  <a:pt x="482" y="942"/>
                  <a:pt x="465" y="858"/>
                  <a:pt x="474" y="766"/>
                </a:cubicBezTo>
                <a:cubicBezTo>
                  <a:pt x="491" y="811"/>
                  <a:pt x="520" y="848"/>
                  <a:pt x="547" y="887"/>
                </a:cubicBezTo>
                <a:cubicBezTo>
                  <a:pt x="589" y="949"/>
                  <a:pt x="650" y="975"/>
                  <a:pt x="720" y="988"/>
                </a:cubicBezTo>
                <a:cubicBezTo>
                  <a:pt x="725" y="989"/>
                  <a:pt x="731" y="986"/>
                  <a:pt x="737" y="985"/>
                </a:cubicBezTo>
                <a:cubicBezTo>
                  <a:pt x="734" y="907"/>
                  <a:pt x="723" y="833"/>
                  <a:pt x="681" y="765"/>
                </a:cubicBezTo>
                <a:cubicBezTo>
                  <a:pt x="716" y="759"/>
                  <a:pt x="752" y="766"/>
                  <a:pt x="780" y="738"/>
                </a:cubicBezTo>
                <a:cubicBezTo>
                  <a:pt x="768" y="718"/>
                  <a:pt x="757" y="696"/>
                  <a:pt x="742" y="680"/>
                </a:cubicBezTo>
                <a:cubicBezTo>
                  <a:pt x="720" y="656"/>
                  <a:pt x="696" y="632"/>
                  <a:pt x="669" y="617"/>
                </a:cubicBezTo>
                <a:cubicBezTo>
                  <a:pt x="618" y="588"/>
                  <a:pt x="564" y="572"/>
                  <a:pt x="506" y="597"/>
                </a:cubicBezTo>
                <a:cubicBezTo>
                  <a:pt x="500" y="599"/>
                  <a:pt x="494" y="600"/>
                  <a:pt x="486" y="603"/>
                </a:cubicBezTo>
                <a:cubicBezTo>
                  <a:pt x="486" y="589"/>
                  <a:pt x="485" y="579"/>
                  <a:pt x="485" y="569"/>
                </a:cubicBezTo>
                <a:cubicBezTo>
                  <a:pt x="492" y="456"/>
                  <a:pt x="475" y="348"/>
                  <a:pt x="426" y="246"/>
                </a:cubicBezTo>
                <a:cubicBezTo>
                  <a:pt x="408" y="209"/>
                  <a:pt x="378" y="182"/>
                  <a:pt x="335" y="175"/>
                </a:cubicBezTo>
                <a:cubicBezTo>
                  <a:pt x="316" y="172"/>
                  <a:pt x="297" y="174"/>
                  <a:pt x="285" y="198"/>
                </a:cubicBezTo>
                <a:cubicBezTo>
                  <a:pt x="293" y="206"/>
                  <a:pt x="300" y="215"/>
                  <a:pt x="309" y="222"/>
                </a:cubicBezTo>
                <a:cubicBezTo>
                  <a:pt x="332" y="241"/>
                  <a:pt x="350" y="263"/>
                  <a:pt x="362" y="290"/>
                </a:cubicBezTo>
                <a:cubicBezTo>
                  <a:pt x="397" y="367"/>
                  <a:pt x="418" y="448"/>
                  <a:pt x="425" y="532"/>
                </a:cubicBezTo>
                <a:cubicBezTo>
                  <a:pt x="426" y="539"/>
                  <a:pt x="426" y="548"/>
                  <a:pt x="422" y="553"/>
                </a:cubicBezTo>
                <a:cubicBezTo>
                  <a:pt x="408" y="569"/>
                  <a:pt x="410" y="588"/>
                  <a:pt x="410" y="607"/>
                </a:cubicBezTo>
                <a:cubicBezTo>
                  <a:pt x="409" y="669"/>
                  <a:pt x="383" y="722"/>
                  <a:pt x="349" y="773"/>
                </a:cubicBezTo>
                <a:cubicBezTo>
                  <a:pt x="266" y="679"/>
                  <a:pt x="105" y="682"/>
                  <a:pt x="57" y="750"/>
                </a:cubicBezTo>
                <a:cubicBezTo>
                  <a:pt x="99" y="826"/>
                  <a:pt x="166" y="864"/>
                  <a:pt x="255" y="870"/>
                </a:cubicBezTo>
                <a:cubicBezTo>
                  <a:pt x="186" y="929"/>
                  <a:pt x="108" y="957"/>
                  <a:pt x="18" y="974"/>
                </a:cubicBezTo>
                <a:cubicBezTo>
                  <a:pt x="31" y="918"/>
                  <a:pt x="26" y="869"/>
                  <a:pt x="1" y="826"/>
                </a:cubicBezTo>
                <a:cubicBezTo>
                  <a:pt x="1" y="871"/>
                  <a:pt x="1" y="871"/>
                  <a:pt x="1" y="871"/>
                </a:cubicBezTo>
                <a:cubicBezTo>
                  <a:pt x="5" y="883"/>
                  <a:pt x="5" y="894"/>
                  <a:pt x="1" y="906"/>
                </a:cubicBezTo>
                <a:cubicBezTo>
                  <a:pt x="1" y="1032"/>
                  <a:pt x="1" y="1032"/>
                  <a:pt x="1" y="1032"/>
                </a:cubicBezTo>
                <a:cubicBezTo>
                  <a:pt x="4" y="1026"/>
                  <a:pt x="7" y="1021"/>
                  <a:pt x="9" y="1016"/>
                </a:cubicBezTo>
                <a:cubicBezTo>
                  <a:pt x="97" y="1003"/>
                  <a:pt x="178" y="984"/>
                  <a:pt x="251" y="935"/>
                </a:cubicBezTo>
                <a:cubicBezTo>
                  <a:pt x="247" y="978"/>
                  <a:pt x="241" y="1018"/>
                  <a:pt x="240" y="1058"/>
                </a:cubicBezTo>
                <a:cubicBezTo>
                  <a:pt x="240" y="1101"/>
                  <a:pt x="254" y="1140"/>
                  <a:pt x="286" y="1174"/>
                </a:cubicBezTo>
                <a:cubicBezTo>
                  <a:pt x="390" y="1075"/>
                  <a:pt x="411" y="957"/>
                  <a:pt x="381" y="823"/>
                </a:cubicBezTo>
                <a:cubicBezTo>
                  <a:pt x="392" y="805"/>
                  <a:pt x="404" y="787"/>
                  <a:pt x="417" y="767"/>
                </a:cubicBezTo>
                <a:cubicBezTo>
                  <a:pt x="418" y="860"/>
                  <a:pt x="415" y="950"/>
                  <a:pt x="421" y="1039"/>
                </a:cubicBezTo>
                <a:cubicBezTo>
                  <a:pt x="427" y="1129"/>
                  <a:pt x="449" y="1217"/>
                  <a:pt x="477" y="1301"/>
                </a:cubicBezTo>
                <a:cubicBezTo>
                  <a:pt x="438" y="1354"/>
                  <a:pt x="401" y="1406"/>
                  <a:pt x="382" y="1467"/>
                </a:cubicBezTo>
                <a:cubicBezTo>
                  <a:pt x="364" y="1521"/>
                  <a:pt x="355" y="1576"/>
                  <a:pt x="374" y="1632"/>
                </a:cubicBezTo>
                <a:cubicBezTo>
                  <a:pt x="381" y="1654"/>
                  <a:pt x="385" y="1678"/>
                  <a:pt x="405" y="1695"/>
                </a:cubicBezTo>
                <a:cubicBezTo>
                  <a:pt x="491" y="1652"/>
                  <a:pt x="534" y="1580"/>
                  <a:pt x="554" y="1487"/>
                </a:cubicBezTo>
                <a:cubicBezTo>
                  <a:pt x="574" y="1516"/>
                  <a:pt x="590" y="1541"/>
                  <a:pt x="608" y="1565"/>
                </a:cubicBezTo>
                <a:cubicBezTo>
                  <a:pt x="627" y="1589"/>
                  <a:pt x="647" y="1611"/>
                  <a:pt x="668" y="1636"/>
                </a:cubicBezTo>
                <a:cubicBezTo>
                  <a:pt x="617" y="1671"/>
                  <a:pt x="602" y="1723"/>
                  <a:pt x="605" y="1780"/>
                </a:cubicBezTo>
                <a:cubicBezTo>
                  <a:pt x="607" y="1835"/>
                  <a:pt x="609" y="1892"/>
                  <a:pt x="658" y="1927"/>
                </a:cubicBezTo>
                <a:cubicBezTo>
                  <a:pt x="674" y="1906"/>
                  <a:pt x="688" y="1887"/>
                  <a:pt x="703" y="1868"/>
                </a:cubicBezTo>
                <a:cubicBezTo>
                  <a:pt x="718" y="1848"/>
                  <a:pt x="734" y="1830"/>
                  <a:pt x="748" y="1813"/>
                </a:cubicBezTo>
                <a:cubicBezTo>
                  <a:pt x="775" y="1828"/>
                  <a:pt x="804" y="1841"/>
                  <a:pt x="830" y="1857"/>
                </a:cubicBezTo>
                <a:cubicBezTo>
                  <a:pt x="862" y="1876"/>
                  <a:pt x="897" y="1891"/>
                  <a:pt x="918" y="1925"/>
                </a:cubicBezTo>
                <a:cubicBezTo>
                  <a:pt x="920" y="1928"/>
                  <a:pt x="924" y="1928"/>
                  <a:pt x="931" y="1932"/>
                </a:cubicBezTo>
                <a:cubicBezTo>
                  <a:pt x="932" y="1852"/>
                  <a:pt x="919" y="1780"/>
                  <a:pt x="882" y="1713"/>
                </a:cubicBezTo>
                <a:cubicBezTo>
                  <a:pt x="914" y="1710"/>
                  <a:pt x="946" y="1712"/>
                  <a:pt x="973" y="1702"/>
                </a:cubicBezTo>
                <a:cubicBezTo>
                  <a:pt x="1002" y="1693"/>
                  <a:pt x="1024" y="1670"/>
                  <a:pt x="1046" y="1639"/>
                </a:cubicBezTo>
                <a:cubicBezTo>
                  <a:pt x="1006" y="1649"/>
                  <a:pt x="978" y="1637"/>
                  <a:pt x="952" y="1619"/>
                </a:cubicBezTo>
                <a:cubicBezTo>
                  <a:pt x="936" y="1608"/>
                  <a:pt x="919" y="1598"/>
                  <a:pt x="904" y="1586"/>
                </a:cubicBezTo>
                <a:cubicBezTo>
                  <a:pt x="875" y="1563"/>
                  <a:pt x="843" y="1550"/>
                  <a:pt x="807" y="1545"/>
                </a:cubicBezTo>
                <a:cubicBezTo>
                  <a:pt x="775" y="1541"/>
                  <a:pt x="742" y="1545"/>
                  <a:pt x="718" y="1571"/>
                </a:cubicBezTo>
                <a:cubicBezTo>
                  <a:pt x="708" y="1581"/>
                  <a:pt x="702" y="1595"/>
                  <a:pt x="693" y="1609"/>
                </a:cubicBezTo>
                <a:cubicBezTo>
                  <a:pt x="662" y="1566"/>
                  <a:pt x="632" y="1527"/>
                  <a:pt x="611" y="1480"/>
                </a:cubicBezTo>
                <a:cubicBezTo>
                  <a:pt x="636" y="1482"/>
                  <a:pt x="658" y="1487"/>
                  <a:pt x="680" y="1485"/>
                </a:cubicBezTo>
                <a:cubicBezTo>
                  <a:pt x="708" y="1483"/>
                  <a:pt x="736" y="1481"/>
                  <a:pt x="759" y="1461"/>
                </a:cubicBezTo>
                <a:cubicBezTo>
                  <a:pt x="767" y="1453"/>
                  <a:pt x="772" y="1444"/>
                  <a:pt x="765" y="1435"/>
                </a:cubicBezTo>
                <a:cubicBezTo>
                  <a:pt x="750" y="1413"/>
                  <a:pt x="735" y="1388"/>
                  <a:pt x="715" y="1369"/>
                </a:cubicBezTo>
                <a:cubicBezTo>
                  <a:pt x="673" y="1331"/>
                  <a:pt x="622" y="1309"/>
                  <a:pt x="565" y="1302"/>
                </a:cubicBezTo>
                <a:cubicBezTo>
                  <a:pt x="547" y="1299"/>
                  <a:pt x="529" y="1301"/>
                  <a:pt x="509" y="1300"/>
                </a:cubicBezTo>
                <a:cubicBezTo>
                  <a:pt x="481" y="1195"/>
                  <a:pt x="462" y="1089"/>
                  <a:pt x="470" y="980"/>
                </a:cubicBezTo>
                <a:cubicBezTo>
                  <a:pt x="537" y="1073"/>
                  <a:pt x="627" y="1132"/>
                  <a:pt x="737" y="1167"/>
                </a:cubicBezTo>
                <a:cubicBezTo>
                  <a:pt x="729" y="1229"/>
                  <a:pt x="750" y="1282"/>
                  <a:pt x="789" y="1328"/>
                </a:cubicBezTo>
                <a:cubicBezTo>
                  <a:pt x="828" y="1374"/>
                  <a:pt x="875" y="1407"/>
                  <a:pt x="938" y="1414"/>
                </a:cubicBezTo>
                <a:cubicBezTo>
                  <a:pt x="943" y="1367"/>
                  <a:pt x="942" y="1322"/>
                  <a:pt x="923" y="1280"/>
                </a:cubicBezTo>
                <a:cubicBezTo>
                  <a:pt x="905" y="1239"/>
                  <a:pt x="882" y="1202"/>
                  <a:pt x="842" y="1176"/>
                </a:cubicBezTo>
                <a:cubicBezTo>
                  <a:pt x="859" y="1168"/>
                  <a:pt x="867" y="1176"/>
                  <a:pt x="876" y="1184"/>
                </a:cubicBezTo>
                <a:cubicBezTo>
                  <a:pt x="900" y="1205"/>
                  <a:pt x="925" y="1223"/>
                  <a:pt x="956" y="1232"/>
                </a:cubicBezTo>
                <a:cubicBezTo>
                  <a:pt x="990" y="1242"/>
                  <a:pt x="1025" y="1254"/>
                  <a:pt x="1060" y="1247"/>
                </a:cubicBezTo>
                <a:cubicBezTo>
                  <a:pt x="1106" y="1236"/>
                  <a:pt x="1148" y="1214"/>
                  <a:pt x="1182" y="1180"/>
                </a:cubicBezTo>
                <a:cubicBezTo>
                  <a:pt x="1186" y="1176"/>
                  <a:pt x="1187" y="1168"/>
                  <a:pt x="1190" y="1159"/>
                </a:cubicBezTo>
                <a:cubicBezTo>
                  <a:pt x="1144" y="1139"/>
                  <a:pt x="1099" y="1119"/>
                  <a:pt x="1052" y="1098"/>
                </a:cubicBezTo>
                <a:close/>
                <a:moveTo>
                  <a:pt x="603" y="609"/>
                </a:moveTo>
                <a:cubicBezTo>
                  <a:pt x="634" y="612"/>
                  <a:pt x="659" y="628"/>
                  <a:pt x="683" y="646"/>
                </a:cubicBezTo>
                <a:cubicBezTo>
                  <a:pt x="721" y="674"/>
                  <a:pt x="744" y="701"/>
                  <a:pt x="757" y="735"/>
                </a:cubicBezTo>
                <a:cubicBezTo>
                  <a:pt x="695" y="762"/>
                  <a:pt x="657" y="745"/>
                  <a:pt x="630" y="681"/>
                </a:cubicBezTo>
                <a:cubicBezTo>
                  <a:pt x="645" y="688"/>
                  <a:pt x="657" y="693"/>
                  <a:pt x="675" y="701"/>
                </a:cubicBezTo>
                <a:cubicBezTo>
                  <a:pt x="642" y="655"/>
                  <a:pt x="588" y="658"/>
                  <a:pt x="552" y="630"/>
                </a:cubicBezTo>
                <a:cubicBezTo>
                  <a:pt x="566" y="611"/>
                  <a:pt x="578" y="607"/>
                  <a:pt x="603" y="609"/>
                </a:cubicBezTo>
                <a:close/>
                <a:moveTo>
                  <a:pt x="505" y="718"/>
                </a:moveTo>
                <a:cubicBezTo>
                  <a:pt x="506" y="713"/>
                  <a:pt x="510" y="707"/>
                  <a:pt x="513" y="700"/>
                </a:cubicBezTo>
                <a:cubicBezTo>
                  <a:pt x="540" y="743"/>
                  <a:pt x="564" y="783"/>
                  <a:pt x="590" y="823"/>
                </a:cubicBezTo>
                <a:cubicBezTo>
                  <a:pt x="593" y="828"/>
                  <a:pt x="601" y="831"/>
                  <a:pt x="613" y="840"/>
                </a:cubicBezTo>
                <a:cubicBezTo>
                  <a:pt x="577" y="789"/>
                  <a:pt x="558" y="740"/>
                  <a:pt x="536" y="690"/>
                </a:cubicBezTo>
                <a:cubicBezTo>
                  <a:pt x="559" y="677"/>
                  <a:pt x="580" y="682"/>
                  <a:pt x="596" y="695"/>
                </a:cubicBezTo>
                <a:cubicBezTo>
                  <a:pt x="661" y="749"/>
                  <a:pt x="703" y="817"/>
                  <a:pt x="716" y="901"/>
                </a:cubicBezTo>
                <a:cubicBezTo>
                  <a:pt x="719" y="924"/>
                  <a:pt x="719" y="948"/>
                  <a:pt x="721" y="973"/>
                </a:cubicBezTo>
                <a:cubicBezTo>
                  <a:pt x="654" y="958"/>
                  <a:pt x="596" y="935"/>
                  <a:pt x="558" y="877"/>
                </a:cubicBezTo>
                <a:cubicBezTo>
                  <a:pt x="548" y="862"/>
                  <a:pt x="536" y="848"/>
                  <a:pt x="526" y="833"/>
                </a:cubicBezTo>
                <a:cubicBezTo>
                  <a:pt x="504" y="798"/>
                  <a:pt x="499" y="759"/>
                  <a:pt x="505" y="718"/>
                </a:cubicBezTo>
                <a:close/>
                <a:moveTo>
                  <a:pt x="363" y="220"/>
                </a:moveTo>
                <a:cubicBezTo>
                  <a:pt x="386" y="221"/>
                  <a:pt x="386" y="221"/>
                  <a:pt x="400" y="245"/>
                </a:cubicBezTo>
                <a:cubicBezTo>
                  <a:pt x="366" y="242"/>
                  <a:pt x="366" y="242"/>
                  <a:pt x="363" y="220"/>
                </a:cubicBezTo>
                <a:close/>
                <a:moveTo>
                  <a:pt x="792" y="1613"/>
                </a:moveTo>
                <a:cubicBezTo>
                  <a:pt x="807" y="1614"/>
                  <a:pt x="823" y="1617"/>
                  <a:pt x="840" y="1615"/>
                </a:cubicBezTo>
                <a:cubicBezTo>
                  <a:pt x="820" y="1609"/>
                  <a:pt x="801" y="1602"/>
                  <a:pt x="779" y="1594"/>
                </a:cubicBezTo>
                <a:cubicBezTo>
                  <a:pt x="798" y="1577"/>
                  <a:pt x="818" y="1575"/>
                  <a:pt x="839" y="1580"/>
                </a:cubicBezTo>
                <a:cubicBezTo>
                  <a:pt x="865" y="1586"/>
                  <a:pt x="890" y="1594"/>
                  <a:pt x="912" y="1611"/>
                </a:cubicBezTo>
                <a:cubicBezTo>
                  <a:pt x="938" y="1631"/>
                  <a:pt x="968" y="1646"/>
                  <a:pt x="999" y="1665"/>
                </a:cubicBezTo>
                <a:cubicBezTo>
                  <a:pt x="989" y="1683"/>
                  <a:pt x="973" y="1689"/>
                  <a:pt x="956" y="1691"/>
                </a:cubicBezTo>
                <a:cubicBezTo>
                  <a:pt x="926" y="1694"/>
                  <a:pt x="894" y="1703"/>
                  <a:pt x="868" y="1677"/>
                </a:cubicBezTo>
                <a:cubicBezTo>
                  <a:pt x="843" y="1677"/>
                  <a:pt x="831" y="1654"/>
                  <a:pt x="810" y="1646"/>
                </a:cubicBezTo>
                <a:cubicBezTo>
                  <a:pt x="790" y="1639"/>
                  <a:pt x="770" y="1634"/>
                  <a:pt x="748" y="1627"/>
                </a:cubicBezTo>
                <a:cubicBezTo>
                  <a:pt x="760" y="1609"/>
                  <a:pt x="776" y="1612"/>
                  <a:pt x="792" y="1613"/>
                </a:cubicBezTo>
                <a:close/>
                <a:moveTo>
                  <a:pt x="722" y="1695"/>
                </a:moveTo>
                <a:cubicBezTo>
                  <a:pt x="722" y="1693"/>
                  <a:pt x="724" y="1691"/>
                  <a:pt x="727" y="1687"/>
                </a:cubicBezTo>
                <a:cubicBezTo>
                  <a:pt x="760" y="1700"/>
                  <a:pt x="783" y="1729"/>
                  <a:pt x="812" y="1750"/>
                </a:cubicBezTo>
                <a:cubicBezTo>
                  <a:pt x="797" y="1716"/>
                  <a:pt x="768" y="1694"/>
                  <a:pt x="742" y="1669"/>
                </a:cubicBezTo>
                <a:cubicBezTo>
                  <a:pt x="786" y="1649"/>
                  <a:pt x="815" y="1657"/>
                  <a:pt x="848" y="1697"/>
                </a:cubicBezTo>
                <a:cubicBezTo>
                  <a:pt x="877" y="1732"/>
                  <a:pt x="893" y="1773"/>
                  <a:pt x="903" y="1816"/>
                </a:cubicBezTo>
                <a:cubicBezTo>
                  <a:pt x="909" y="1839"/>
                  <a:pt x="910" y="1864"/>
                  <a:pt x="913" y="1888"/>
                </a:cubicBezTo>
                <a:cubicBezTo>
                  <a:pt x="878" y="1859"/>
                  <a:pt x="841" y="1843"/>
                  <a:pt x="804" y="1825"/>
                </a:cubicBezTo>
                <a:cubicBezTo>
                  <a:pt x="752" y="1800"/>
                  <a:pt x="725" y="1758"/>
                  <a:pt x="721" y="1701"/>
                </a:cubicBezTo>
                <a:cubicBezTo>
                  <a:pt x="720" y="1699"/>
                  <a:pt x="721" y="1697"/>
                  <a:pt x="722" y="1695"/>
                </a:cubicBezTo>
                <a:close/>
                <a:moveTo>
                  <a:pt x="672" y="1791"/>
                </a:moveTo>
                <a:cubicBezTo>
                  <a:pt x="679" y="1772"/>
                  <a:pt x="687" y="1752"/>
                  <a:pt x="695" y="1730"/>
                </a:cubicBezTo>
                <a:cubicBezTo>
                  <a:pt x="708" y="1750"/>
                  <a:pt x="719" y="1769"/>
                  <a:pt x="731" y="1790"/>
                </a:cubicBezTo>
                <a:cubicBezTo>
                  <a:pt x="730" y="1809"/>
                  <a:pt x="719" y="1826"/>
                  <a:pt x="703" y="1842"/>
                </a:cubicBezTo>
                <a:cubicBezTo>
                  <a:pt x="686" y="1860"/>
                  <a:pt x="669" y="1879"/>
                  <a:pt x="651" y="1899"/>
                </a:cubicBezTo>
                <a:cubicBezTo>
                  <a:pt x="649" y="1895"/>
                  <a:pt x="643" y="1890"/>
                  <a:pt x="641" y="1884"/>
                </a:cubicBezTo>
                <a:cubicBezTo>
                  <a:pt x="622" y="1835"/>
                  <a:pt x="617" y="1784"/>
                  <a:pt x="627" y="1732"/>
                </a:cubicBezTo>
                <a:cubicBezTo>
                  <a:pt x="631" y="1707"/>
                  <a:pt x="643" y="1698"/>
                  <a:pt x="672" y="1694"/>
                </a:cubicBezTo>
                <a:cubicBezTo>
                  <a:pt x="686" y="1726"/>
                  <a:pt x="671" y="1758"/>
                  <a:pt x="672" y="1791"/>
                </a:cubicBezTo>
                <a:close/>
                <a:moveTo>
                  <a:pt x="653" y="1590"/>
                </a:moveTo>
                <a:cubicBezTo>
                  <a:pt x="615" y="1552"/>
                  <a:pt x="583" y="1510"/>
                  <a:pt x="563" y="1456"/>
                </a:cubicBezTo>
                <a:cubicBezTo>
                  <a:pt x="588" y="1470"/>
                  <a:pt x="612" y="1505"/>
                  <a:pt x="653" y="1590"/>
                </a:cubicBezTo>
                <a:close/>
                <a:moveTo>
                  <a:pt x="552" y="1340"/>
                </a:moveTo>
                <a:cubicBezTo>
                  <a:pt x="601" y="1301"/>
                  <a:pt x="729" y="1372"/>
                  <a:pt x="747" y="1450"/>
                </a:cubicBezTo>
                <a:cubicBezTo>
                  <a:pt x="715" y="1471"/>
                  <a:pt x="680" y="1473"/>
                  <a:pt x="645" y="1468"/>
                </a:cubicBezTo>
                <a:cubicBezTo>
                  <a:pt x="630" y="1466"/>
                  <a:pt x="616" y="1460"/>
                  <a:pt x="602" y="1454"/>
                </a:cubicBezTo>
                <a:cubicBezTo>
                  <a:pt x="568" y="1438"/>
                  <a:pt x="547" y="1413"/>
                  <a:pt x="548" y="1369"/>
                </a:cubicBezTo>
                <a:cubicBezTo>
                  <a:pt x="584" y="1389"/>
                  <a:pt x="614" y="1418"/>
                  <a:pt x="661" y="1423"/>
                </a:cubicBezTo>
                <a:cubicBezTo>
                  <a:pt x="621" y="1395"/>
                  <a:pt x="576" y="1381"/>
                  <a:pt x="552" y="1340"/>
                </a:cubicBezTo>
                <a:close/>
                <a:moveTo>
                  <a:pt x="467" y="1493"/>
                </a:moveTo>
                <a:cubicBezTo>
                  <a:pt x="480" y="1460"/>
                  <a:pt x="493" y="1428"/>
                  <a:pt x="507" y="1393"/>
                </a:cubicBezTo>
                <a:cubicBezTo>
                  <a:pt x="528" y="1408"/>
                  <a:pt x="535" y="1428"/>
                  <a:pt x="537" y="1449"/>
                </a:cubicBezTo>
                <a:cubicBezTo>
                  <a:pt x="543" y="1532"/>
                  <a:pt x="493" y="1634"/>
                  <a:pt x="409" y="1672"/>
                </a:cubicBezTo>
                <a:cubicBezTo>
                  <a:pt x="371" y="1601"/>
                  <a:pt x="369" y="1529"/>
                  <a:pt x="403" y="1460"/>
                </a:cubicBezTo>
                <a:cubicBezTo>
                  <a:pt x="429" y="1407"/>
                  <a:pt x="458" y="1386"/>
                  <a:pt x="485" y="1387"/>
                </a:cubicBezTo>
                <a:cubicBezTo>
                  <a:pt x="477" y="1422"/>
                  <a:pt x="469" y="1456"/>
                  <a:pt x="461" y="1491"/>
                </a:cubicBezTo>
                <a:cubicBezTo>
                  <a:pt x="463" y="1492"/>
                  <a:pt x="465" y="1492"/>
                  <a:pt x="467" y="1493"/>
                </a:cubicBezTo>
                <a:close/>
                <a:moveTo>
                  <a:pt x="74" y="747"/>
                </a:moveTo>
                <a:cubicBezTo>
                  <a:pt x="122" y="725"/>
                  <a:pt x="170" y="706"/>
                  <a:pt x="224" y="721"/>
                </a:cubicBezTo>
                <a:cubicBezTo>
                  <a:pt x="259" y="731"/>
                  <a:pt x="281" y="755"/>
                  <a:pt x="296" y="795"/>
                </a:cubicBezTo>
                <a:cubicBezTo>
                  <a:pt x="253" y="775"/>
                  <a:pt x="213" y="768"/>
                  <a:pt x="177" y="772"/>
                </a:cubicBezTo>
                <a:cubicBezTo>
                  <a:pt x="218" y="788"/>
                  <a:pt x="258" y="793"/>
                  <a:pt x="294" y="817"/>
                </a:cubicBezTo>
                <a:cubicBezTo>
                  <a:pt x="286" y="827"/>
                  <a:pt x="278" y="836"/>
                  <a:pt x="271" y="845"/>
                </a:cubicBezTo>
                <a:cubicBezTo>
                  <a:pt x="215" y="867"/>
                  <a:pt x="116" y="819"/>
                  <a:pt x="74" y="747"/>
                </a:cubicBezTo>
                <a:close/>
                <a:moveTo>
                  <a:pt x="47" y="990"/>
                </a:moveTo>
                <a:cubicBezTo>
                  <a:pt x="91" y="974"/>
                  <a:pt x="132" y="962"/>
                  <a:pt x="170" y="944"/>
                </a:cubicBezTo>
                <a:cubicBezTo>
                  <a:pt x="208" y="926"/>
                  <a:pt x="243" y="902"/>
                  <a:pt x="279" y="881"/>
                </a:cubicBezTo>
                <a:cubicBezTo>
                  <a:pt x="258" y="931"/>
                  <a:pt x="125" y="987"/>
                  <a:pt x="47" y="990"/>
                </a:cubicBezTo>
                <a:close/>
                <a:moveTo>
                  <a:pt x="315" y="1122"/>
                </a:moveTo>
                <a:cubicBezTo>
                  <a:pt x="310" y="1129"/>
                  <a:pt x="304" y="1135"/>
                  <a:pt x="298" y="1141"/>
                </a:cubicBezTo>
                <a:cubicBezTo>
                  <a:pt x="294" y="1145"/>
                  <a:pt x="290" y="1148"/>
                  <a:pt x="286" y="1151"/>
                </a:cubicBezTo>
                <a:cubicBezTo>
                  <a:pt x="232" y="1084"/>
                  <a:pt x="248" y="925"/>
                  <a:pt x="328" y="876"/>
                </a:cubicBezTo>
                <a:cubicBezTo>
                  <a:pt x="332" y="932"/>
                  <a:pt x="305" y="979"/>
                  <a:pt x="309" y="1031"/>
                </a:cubicBezTo>
                <a:cubicBezTo>
                  <a:pt x="322" y="987"/>
                  <a:pt x="336" y="942"/>
                  <a:pt x="349" y="898"/>
                </a:cubicBezTo>
                <a:cubicBezTo>
                  <a:pt x="351" y="897"/>
                  <a:pt x="353" y="897"/>
                  <a:pt x="355" y="896"/>
                </a:cubicBezTo>
                <a:cubicBezTo>
                  <a:pt x="359" y="906"/>
                  <a:pt x="366" y="916"/>
                  <a:pt x="367" y="926"/>
                </a:cubicBezTo>
                <a:cubicBezTo>
                  <a:pt x="375" y="998"/>
                  <a:pt x="361" y="1064"/>
                  <a:pt x="315" y="1122"/>
                </a:cubicBezTo>
                <a:close/>
                <a:moveTo>
                  <a:pt x="469" y="563"/>
                </a:moveTo>
                <a:cubicBezTo>
                  <a:pt x="464" y="640"/>
                  <a:pt x="457" y="717"/>
                  <a:pt x="453" y="794"/>
                </a:cubicBezTo>
                <a:cubicBezTo>
                  <a:pt x="448" y="889"/>
                  <a:pt x="446" y="983"/>
                  <a:pt x="452" y="1077"/>
                </a:cubicBezTo>
                <a:cubicBezTo>
                  <a:pt x="454" y="1104"/>
                  <a:pt x="459" y="1132"/>
                  <a:pt x="456" y="1161"/>
                </a:cubicBezTo>
                <a:cubicBezTo>
                  <a:pt x="453" y="1147"/>
                  <a:pt x="449" y="1134"/>
                  <a:pt x="447" y="1121"/>
                </a:cubicBezTo>
                <a:cubicBezTo>
                  <a:pt x="435" y="1051"/>
                  <a:pt x="429" y="980"/>
                  <a:pt x="433" y="909"/>
                </a:cubicBezTo>
                <a:cubicBezTo>
                  <a:pt x="438" y="835"/>
                  <a:pt x="441" y="762"/>
                  <a:pt x="444" y="688"/>
                </a:cubicBezTo>
                <a:cubicBezTo>
                  <a:pt x="444" y="681"/>
                  <a:pt x="442" y="675"/>
                  <a:pt x="438" y="668"/>
                </a:cubicBezTo>
                <a:cubicBezTo>
                  <a:pt x="412" y="713"/>
                  <a:pt x="407" y="768"/>
                  <a:pt x="369" y="807"/>
                </a:cubicBezTo>
                <a:cubicBezTo>
                  <a:pt x="356" y="801"/>
                  <a:pt x="357" y="793"/>
                  <a:pt x="365" y="782"/>
                </a:cubicBezTo>
                <a:cubicBezTo>
                  <a:pt x="393" y="742"/>
                  <a:pt x="411" y="695"/>
                  <a:pt x="432" y="651"/>
                </a:cubicBezTo>
                <a:cubicBezTo>
                  <a:pt x="444" y="625"/>
                  <a:pt x="455" y="599"/>
                  <a:pt x="435" y="571"/>
                </a:cubicBezTo>
                <a:cubicBezTo>
                  <a:pt x="449" y="558"/>
                  <a:pt x="451" y="544"/>
                  <a:pt x="444" y="527"/>
                </a:cubicBezTo>
                <a:cubicBezTo>
                  <a:pt x="439" y="516"/>
                  <a:pt x="440" y="504"/>
                  <a:pt x="437" y="492"/>
                </a:cubicBezTo>
                <a:cubicBezTo>
                  <a:pt x="434" y="478"/>
                  <a:pt x="438" y="470"/>
                  <a:pt x="458" y="467"/>
                </a:cubicBezTo>
                <a:cubicBezTo>
                  <a:pt x="411" y="437"/>
                  <a:pt x="423" y="389"/>
                  <a:pt x="411" y="351"/>
                </a:cubicBezTo>
                <a:cubicBezTo>
                  <a:pt x="406" y="338"/>
                  <a:pt x="405" y="323"/>
                  <a:pt x="404" y="310"/>
                </a:cubicBezTo>
                <a:cubicBezTo>
                  <a:pt x="403" y="297"/>
                  <a:pt x="401" y="283"/>
                  <a:pt x="422" y="278"/>
                </a:cubicBezTo>
                <a:cubicBezTo>
                  <a:pt x="431" y="301"/>
                  <a:pt x="442" y="323"/>
                  <a:pt x="448" y="347"/>
                </a:cubicBezTo>
                <a:cubicBezTo>
                  <a:pt x="466" y="418"/>
                  <a:pt x="475" y="490"/>
                  <a:pt x="469" y="563"/>
                </a:cubicBezTo>
                <a:close/>
                <a:moveTo>
                  <a:pt x="551" y="1034"/>
                </a:moveTo>
                <a:cubicBezTo>
                  <a:pt x="584" y="1059"/>
                  <a:pt x="617" y="1084"/>
                  <a:pt x="654" y="1112"/>
                </a:cubicBezTo>
                <a:cubicBezTo>
                  <a:pt x="620" y="1100"/>
                  <a:pt x="575" y="1068"/>
                  <a:pt x="551" y="1034"/>
                </a:cubicBezTo>
                <a:close/>
                <a:moveTo>
                  <a:pt x="862" y="1216"/>
                </a:moveTo>
                <a:cubicBezTo>
                  <a:pt x="893" y="1246"/>
                  <a:pt x="913" y="1283"/>
                  <a:pt x="920" y="1325"/>
                </a:cubicBezTo>
                <a:cubicBezTo>
                  <a:pt x="924" y="1347"/>
                  <a:pt x="924" y="1369"/>
                  <a:pt x="926" y="1393"/>
                </a:cubicBezTo>
                <a:cubicBezTo>
                  <a:pt x="894" y="1391"/>
                  <a:pt x="871" y="1378"/>
                  <a:pt x="848" y="1361"/>
                </a:cubicBezTo>
                <a:cubicBezTo>
                  <a:pt x="818" y="1338"/>
                  <a:pt x="792" y="1312"/>
                  <a:pt x="776" y="1276"/>
                </a:cubicBezTo>
                <a:cubicBezTo>
                  <a:pt x="769" y="1259"/>
                  <a:pt x="766" y="1242"/>
                  <a:pt x="778" y="1217"/>
                </a:cubicBezTo>
                <a:cubicBezTo>
                  <a:pt x="801" y="1247"/>
                  <a:pt x="821" y="1272"/>
                  <a:pt x="842" y="1298"/>
                </a:cubicBezTo>
                <a:cubicBezTo>
                  <a:pt x="840" y="1259"/>
                  <a:pt x="805" y="1234"/>
                  <a:pt x="794" y="1196"/>
                </a:cubicBezTo>
                <a:cubicBezTo>
                  <a:pt x="823" y="1187"/>
                  <a:pt x="845" y="1199"/>
                  <a:pt x="862" y="1216"/>
                </a:cubicBezTo>
                <a:close/>
                <a:moveTo>
                  <a:pt x="932" y="1030"/>
                </a:moveTo>
                <a:cubicBezTo>
                  <a:pt x="975" y="993"/>
                  <a:pt x="1026" y="976"/>
                  <a:pt x="1086" y="979"/>
                </a:cubicBezTo>
                <a:cubicBezTo>
                  <a:pt x="1085" y="1027"/>
                  <a:pt x="1063" y="1060"/>
                  <a:pt x="1032" y="1089"/>
                </a:cubicBezTo>
                <a:cubicBezTo>
                  <a:pt x="1030" y="1091"/>
                  <a:pt x="1027" y="1094"/>
                  <a:pt x="1024" y="1094"/>
                </a:cubicBezTo>
                <a:cubicBezTo>
                  <a:pt x="997" y="1097"/>
                  <a:pt x="970" y="1100"/>
                  <a:pt x="936" y="1103"/>
                </a:cubicBezTo>
                <a:cubicBezTo>
                  <a:pt x="966" y="1081"/>
                  <a:pt x="990" y="1062"/>
                  <a:pt x="1014" y="1043"/>
                </a:cubicBezTo>
                <a:cubicBezTo>
                  <a:pt x="969" y="1052"/>
                  <a:pt x="937" y="1083"/>
                  <a:pt x="896" y="1104"/>
                </a:cubicBezTo>
                <a:cubicBezTo>
                  <a:pt x="893" y="1070"/>
                  <a:pt x="911" y="1048"/>
                  <a:pt x="932" y="1030"/>
                </a:cubicBezTo>
                <a:close/>
                <a:moveTo>
                  <a:pt x="1093" y="1218"/>
                </a:moveTo>
                <a:cubicBezTo>
                  <a:pt x="1049" y="1241"/>
                  <a:pt x="1006" y="1232"/>
                  <a:pt x="962" y="1217"/>
                </a:cubicBezTo>
                <a:cubicBezTo>
                  <a:pt x="943" y="1211"/>
                  <a:pt x="925" y="1201"/>
                  <a:pt x="920" y="1174"/>
                </a:cubicBezTo>
                <a:cubicBezTo>
                  <a:pt x="958" y="1183"/>
                  <a:pt x="994" y="1190"/>
                  <a:pt x="1031" y="1174"/>
                </a:cubicBezTo>
                <a:cubicBezTo>
                  <a:pt x="1020" y="1173"/>
                  <a:pt x="1010" y="1171"/>
                  <a:pt x="1000" y="1170"/>
                </a:cubicBezTo>
                <a:cubicBezTo>
                  <a:pt x="988" y="1169"/>
                  <a:pt x="976" y="1169"/>
                  <a:pt x="965" y="1166"/>
                </a:cubicBezTo>
                <a:cubicBezTo>
                  <a:pt x="953" y="1163"/>
                  <a:pt x="943" y="1158"/>
                  <a:pt x="928" y="1153"/>
                </a:cubicBezTo>
                <a:cubicBezTo>
                  <a:pt x="962" y="1112"/>
                  <a:pt x="1001" y="1110"/>
                  <a:pt x="1044" y="1118"/>
                </a:cubicBezTo>
                <a:cubicBezTo>
                  <a:pt x="1090" y="1126"/>
                  <a:pt x="1125" y="1154"/>
                  <a:pt x="1170" y="1168"/>
                </a:cubicBezTo>
                <a:cubicBezTo>
                  <a:pt x="1146" y="1196"/>
                  <a:pt x="1118" y="1204"/>
                  <a:pt x="1093" y="1218"/>
                </a:cubicBezTo>
                <a:close/>
                <a:moveTo>
                  <a:pt x="341" y="2044"/>
                </a:moveTo>
                <a:cubicBezTo>
                  <a:pt x="347" y="2038"/>
                  <a:pt x="350" y="2033"/>
                  <a:pt x="355" y="2029"/>
                </a:cubicBezTo>
                <a:cubicBezTo>
                  <a:pt x="403" y="1988"/>
                  <a:pt x="413" y="1932"/>
                  <a:pt x="410" y="1874"/>
                </a:cubicBezTo>
                <a:cubicBezTo>
                  <a:pt x="408" y="1843"/>
                  <a:pt x="397" y="1811"/>
                  <a:pt x="386" y="1781"/>
                </a:cubicBezTo>
                <a:cubicBezTo>
                  <a:pt x="378" y="1759"/>
                  <a:pt x="363" y="1740"/>
                  <a:pt x="351" y="1720"/>
                </a:cubicBezTo>
                <a:cubicBezTo>
                  <a:pt x="313" y="1734"/>
                  <a:pt x="303" y="1768"/>
                  <a:pt x="282" y="1797"/>
                </a:cubicBezTo>
                <a:cubicBezTo>
                  <a:pt x="240" y="1729"/>
                  <a:pt x="180" y="1686"/>
                  <a:pt x="111" y="1649"/>
                </a:cubicBezTo>
                <a:cubicBezTo>
                  <a:pt x="107" y="1654"/>
                  <a:pt x="102" y="1658"/>
                  <a:pt x="100" y="1663"/>
                </a:cubicBezTo>
                <a:cubicBezTo>
                  <a:pt x="81" y="1731"/>
                  <a:pt x="77" y="1797"/>
                  <a:pt x="113" y="1863"/>
                </a:cubicBezTo>
                <a:cubicBezTo>
                  <a:pt x="136" y="1904"/>
                  <a:pt x="157" y="1946"/>
                  <a:pt x="189" y="1981"/>
                </a:cubicBezTo>
                <a:cubicBezTo>
                  <a:pt x="103" y="1948"/>
                  <a:pt x="35" y="1896"/>
                  <a:pt x="6" y="1803"/>
                </a:cubicBezTo>
                <a:cubicBezTo>
                  <a:pt x="5" y="1798"/>
                  <a:pt x="3" y="1793"/>
                  <a:pt x="1" y="1788"/>
                </a:cubicBezTo>
                <a:cubicBezTo>
                  <a:pt x="1" y="1917"/>
                  <a:pt x="1" y="1917"/>
                  <a:pt x="1" y="1917"/>
                </a:cubicBezTo>
                <a:cubicBezTo>
                  <a:pt x="52" y="1942"/>
                  <a:pt x="103" y="1965"/>
                  <a:pt x="155" y="1988"/>
                </a:cubicBezTo>
                <a:cubicBezTo>
                  <a:pt x="225" y="2018"/>
                  <a:pt x="297" y="2047"/>
                  <a:pt x="369" y="2076"/>
                </a:cubicBezTo>
                <a:cubicBezTo>
                  <a:pt x="421" y="2098"/>
                  <a:pt x="468" y="2126"/>
                  <a:pt x="512" y="2160"/>
                </a:cubicBezTo>
                <a:cubicBezTo>
                  <a:pt x="538" y="2160"/>
                  <a:pt x="538" y="2160"/>
                  <a:pt x="538" y="2160"/>
                </a:cubicBezTo>
                <a:cubicBezTo>
                  <a:pt x="488" y="2119"/>
                  <a:pt x="432" y="2086"/>
                  <a:pt x="371" y="2060"/>
                </a:cubicBezTo>
                <a:cubicBezTo>
                  <a:pt x="361" y="2056"/>
                  <a:pt x="353" y="2050"/>
                  <a:pt x="341" y="2044"/>
                </a:cubicBezTo>
                <a:close/>
                <a:moveTo>
                  <a:pt x="286" y="1960"/>
                </a:moveTo>
                <a:cubicBezTo>
                  <a:pt x="250" y="1919"/>
                  <a:pt x="215" y="1879"/>
                  <a:pt x="185" y="1825"/>
                </a:cubicBezTo>
                <a:cubicBezTo>
                  <a:pt x="188" y="1839"/>
                  <a:pt x="187" y="1847"/>
                  <a:pt x="190" y="1853"/>
                </a:cubicBezTo>
                <a:cubicBezTo>
                  <a:pt x="214" y="1893"/>
                  <a:pt x="239" y="1933"/>
                  <a:pt x="266" y="1976"/>
                </a:cubicBezTo>
                <a:cubicBezTo>
                  <a:pt x="258" y="1976"/>
                  <a:pt x="251" y="1977"/>
                  <a:pt x="246" y="1975"/>
                </a:cubicBezTo>
                <a:cubicBezTo>
                  <a:pt x="207" y="1963"/>
                  <a:pt x="174" y="1941"/>
                  <a:pt x="153" y="1905"/>
                </a:cubicBezTo>
                <a:cubicBezTo>
                  <a:pt x="143" y="1890"/>
                  <a:pt x="136" y="1873"/>
                  <a:pt x="127" y="1857"/>
                </a:cubicBezTo>
                <a:cubicBezTo>
                  <a:pt x="92" y="1797"/>
                  <a:pt x="98" y="1735"/>
                  <a:pt x="114" y="1668"/>
                </a:cubicBezTo>
                <a:cubicBezTo>
                  <a:pt x="136" y="1681"/>
                  <a:pt x="157" y="1692"/>
                  <a:pt x="176" y="1705"/>
                </a:cubicBezTo>
                <a:cubicBezTo>
                  <a:pt x="246" y="1755"/>
                  <a:pt x="288" y="1823"/>
                  <a:pt x="307" y="1905"/>
                </a:cubicBezTo>
                <a:cubicBezTo>
                  <a:pt x="312" y="1924"/>
                  <a:pt x="307" y="1945"/>
                  <a:pt x="286" y="1960"/>
                </a:cubicBezTo>
                <a:close/>
                <a:moveTo>
                  <a:pt x="335" y="1880"/>
                </a:moveTo>
                <a:cubicBezTo>
                  <a:pt x="289" y="1828"/>
                  <a:pt x="292" y="1786"/>
                  <a:pt x="344" y="1742"/>
                </a:cubicBezTo>
                <a:cubicBezTo>
                  <a:pt x="368" y="1769"/>
                  <a:pt x="382" y="1802"/>
                  <a:pt x="390" y="1848"/>
                </a:cubicBezTo>
                <a:cubicBezTo>
                  <a:pt x="395" y="1878"/>
                  <a:pt x="399" y="1907"/>
                  <a:pt x="387" y="1937"/>
                </a:cubicBezTo>
                <a:cubicBezTo>
                  <a:pt x="378" y="1960"/>
                  <a:pt x="369" y="1968"/>
                  <a:pt x="346" y="1973"/>
                </a:cubicBezTo>
                <a:cubicBezTo>
                  <a:pt x="337" y="1928"/>
                  <a:pt x="363" y="1881"/>
                  <a:pt x="337" y="1831"/>
                </a:cubicBezTo>
                <a:cubicBezTo>
                  <a:pt x="336" y="1851"/>
                  <a:pt x="336" y="1864"/>
                  <a:pt x="335" y="1880"/>
                </a:cubicBezTo>
                <a:close/>
                <a:moveTo>
                  <a:pt x="289" y="1341"/>
                </a:moveTo>
                <a:cubicBezTo>
                  <a:pt x="270" y="1310"/>
                  <a:pt x="238" y="1308"/>
                  <a:pt x="206" y="1309"/>
                </a:cubicBezTo>
                <a:cubicBezTo>
                  <a:pt x="187" y="1309"/>
                  <a:pt x="168" y="1314"/>
                  <a:pt x="150" y="1316"/>
                </a:cubicBezTo>
                <a:cubicBezTo>
                  <a:pt x="152" y="1265"/>
                  <a:pt x="155" y="1216"/>
                  <a:pt x="157" y="1166"/>
                </a:cubicBezTo>
                <a:cubicBezTo>
                  <a:pt x="147" y="1165"/>
                  <a:pt x="140" y="1162"/>
                  <a:pt x="135" y="1163"/>
                </a:cubicBezTo>
                <a:cubicBezTo>
                  <a:pt x="89" y="1178"/>
                  <a:pt x="51" y="1206"/>
                  <a:pt x="21" y="1243"/>
                </a:cubicBezTo>
                <a:cubicBezTo>
                  <a:pt x="12" y="1254"/>
                  <a:pt x="6" y="1266"/>
                  <a:pt x="1" y="1279"/>
                </a:cubicBezTo>
                <a:cubicBezTo>
                  <a:pt x="1" y="1500"/>
                  <a:pt x="1" y="1500"/>
                  <a:pt x="1" y="1500"/>
                </a:cubicBezTo>
                <a:cubicBezTo>
                  <a:pt x="5" y="1489"/>
                  <a:pt x="9" y="1479"/>
                  <a:pt x="15" y="1468"/>
                </a:cubicBezTo>
                <a:cubicBezTo>
                  <a:pt x="100" y="1509"/>
                  <a:pt x="229" y="1472"/>
                  <a:pt x="289" y="1341"/>
                </a:cubicBezTo>
                <a:close/>
                <a:moveTo>
                  <a:pt x="149" y="1338"/>
                </a:moveTo>
                <a:cubicBezTo>
                  <a:pt x="189" y="1324"/>
                  <a:pt x="228" y="1319"/>
                  <a:pt x="271" y="1339"/>
                </a:cubicBezTo>
                <a:cubicBezTo>
                  <a:pt x="247" y="1394"/>
                  <a:pt x="210" y="1432"/>
                  <a:pt x="157" y="1454"/>
                </a:cubicBezTo>
                <a:cubicBezTo>
                  <a:pt x="132" y="1465"/>
                  <a:pt x="104" y="1471"/>
                  <a:pt x="75" y="1453"/>
                </a:cubicBezTo>
                <a:cubicBezTo>
                  <a:pt x="112" y="1426"/>
                  <a:pt x="155" y="1411"/>
                  <a:pt x="182" y="1375"/>
                </a:cubicBezTo>
                <a:cubicBezTo>
                  <a:pt x="155" y="1388"/>
                  <a:pt x="127" y="1401"/>
                  <a:pt x="94" y="1417"/>
                </a:cubicBezTo>
                <a:cubicBezTo>
                  <a:pt x="112" y="1389"/>
                  <a:pt x="126" y="1366"/>
                  <a:pt x="141" y="1343"/>
                </a:cubicBezTo>
                <a:cubicBezTo>
                  <a:pt x="143" y="1341"/>
                  <a:pt x="146" y="1339"/>
                  <a:pt x="149" y="1338"/>
                </a:cubicBezTo>
                <a:close/>
                <a:moveTo>
                  <a:pt x="3" y="1343"/>
                </a:moveTo>
                <a:cubicBezTo>
                  <a:pt x="9" y="1298"/>
                  <a:pt x="21" y="1255"/>
                  <a:pt x="61" y="1227"/>
                </a:cubicBezTo>
                <a:cubicBezTo>
                  <a:pt x="85" y="1210"/>
                  <a:pt x="105" y="1188"/>
                  <a:pt x="140" y="1179"/>
                </a:cubicBezTo>
                <a:cubicBezTo>
                  <a:pt x="133" y="1226"/>
                  <a:pt x="142" y="1270"/>
                  <a:pt x="129" y="1314"/>
                </a:cubicBezTo>
                <a:cubicBezTo>
                  <a:pt x="117" y="1357"/>
                  <a:pt x="98" y="1391"/>
                  <a:pt x="46" y="1403"/>
                </a:cubicBezTo>
                <a:cubicBezTo>
                  <a:pt x="48" y="1387"/>
                  <a:pt x="48" y="1376"/>
                  <a:pt x="50" y="1364"/>
                </a:cubicBezTo>
                <a:cubicBezTo>
                  <a:pt x="53" y="1353"/>
                  <a:pt x="58" y="1342"/>
                  <a:pt x="62" y="1331"/>
                </a:cubicBezTo>
                <a:cubicBezTo>
                  <a:pt x="66" y="1321"/>
                  <a:pt x="69" y="1312"/>
                  <a:pt x="73" y="1302"/>
                </a:cubicBezTo>
                <a:cubicBezTo>
                  <a:pt x="42" y="1328"/>
                  <a:pt x="32" y="1363"/>
                  <a:pt x="23" y="1400"/>
                </a:cubicBezTo>
                <a:cubicBezTo>
                  <a:pt x="2" y="1384"/>
                  <a:pt x="0" y="1364"/>
                  <a:pt x="3" y="1343"/>
                </a:cubicBezTo>
                <a:close/>
                <a:moveTo>
                  <a:pt x="433" y="413"/>
                </a:moveTo>
                <a:cubicBezTo>
                  <a:pt x="450" y="401"/>
                  <a:pt x="446" y="388"/>
                  <a:pt x="441" y="373"/>
                </a:cubicBezTo>
                <a:cubicBezTo>
                  <a:pt x="418" y="384"/>
                  <a:pt x="426" y="397"/>
                  <a:pt x="433" y="413"/>
                </a:cubicBezTo>
                <a:close/>
                <a:moveTo>
                  <a:pt x="418" y="2137"/>
                </a:moveTo>
                <a:cubicBezTo>
                  <a:pt x="409" y="2129"/>
                  <a:pt x="397" y="2124"/>
                  <a:pt x="390" y="2116"/>
                </a:cubicBezTo>
                <a:cubicBezTo>
                  <a:pt x="378" y="2102"/>
                  <a:pt x="364" y="2097"/>
                  <a:pt x="347" y="2104"/>
                </a:cubicBezTo>
                <a:cubicBezTo>
                  <a:pt x="330" y="2074"/>
                  <a:pt x="302" y="2072"/>
                  <a:pt x="273" y="2071"/>
                </a:cubicBezTo>
                <a:cubicBezTo>
                  <a:pt x="224" y="2070"/>
                  <a:pt x="175" y="2065"/>
                  <a:pt x="126" y="2072"/>
                </a:cubicBezTo>
                <a:cubicBezTo>
                  <a:pt x="113" y="2074"/>
                  <a:pt x="105" y="2072"/>
                  <a:pt x="105" y="2058"/>
                </a:cubicBezTo>
                <a:cubicBezTo>
                  <a:pt x="157" y="2040"/>
                  <a:pt x="209" y="2061"/>
                  <a:pt x="261" y="2058"/>
                </a:cubicBezTo>
                <a:cubicBezTo>
                  <a:pt x="257" y="2051"/>
                  <a:pt x="252" y="2046"/>
                  <a:pt x="246" y="2044"/>
                </a:cubicBezTo>
                <a:cubicBezTo>
                  <a:pt x="178" y="2014"/>
                  <a:pt x="111" y="1983"/>
                  <a:pt x="43" y="1954"/>
                </a:cubicBezTo>
                <a:cubicBezTo>
                  <a:pt x="29" y="1948"/>
                  <a:pt x="15" y="1942"/>
                  <a:pt x="1" y="1935"/>
                </a:cubicBezTo>
                <a:cubicBezTo>
                  <a:pt x="1" y="1951"/>
                  <a:pt x="1" y="1951"/>
                  <a:pt x="1" y="1951"/>
                </a:cubicBezTo>
                <a:cubicBezTo>
                  <a:pt x="54" y="1979"/>
                  <a:pt x="108" y="2004"/>
                  <a:pt x="163" y="2032"/>
                </a:cubicBezTo>
                <a:cubicBezTo>
                  <a:pt x="139" y="2035"/>
                  <a:pt x="117" y="2038"/>
                  <a:pt x="97" y="2040"/>
                </a:cubicBezTo>
                <a:cubicBezTo>
                  <a:pt x="66" y="2015"/>
                  <a:pt x="34" y="1994"/>
                  <a:pt x="1" y="1978"/>
                </a:cubicBezTo>
                <a:cubicBezTo>
                  <a:pt x="1" y="2008"/>
                  <a:pt x="1" y="2008"/>
                  <a:pt x="1" y="2008"/>
                </a:cubicBezTo>
                <a:cubicBezTo>
                  <a:pt x="8" y="2014"/>
                  <a:pt x="13" y="2023"/>
                  <a:pt x="20" y="2030"/>
                </a:cubicBezTo>
                <a:cubicBezTo>
                  <a:pt x="18" y="2032"/>
                  <a:pt x="17" y="2033"/>
                  <a:pt x="16" y="2035"/>
                </a:cubicBezTo>
                <a:cubicBezTo>
                  <a:pt x="11" y="2034"/>
                  <a:pt x="6" y="2033"/>
                  <a:pt x="1" y="2032"/>
                </a:cubicBezTo>
                <a:cubicBezTo>
                  <a:pt x="1" y="2051"/>
                  <a:pt x="1" y="2051"/>
                  <a:pt x="1" y="2051"/>
                </a:cubicBezTo>
                <a:cubicBezTo>
                  <a:pt x="10" y="2055"/>
                  <a:pt x="18" y="2058"/>
                  <a:pt x="26" y="2063"/>
                </a:cubicBezTo>
                <a:cubicBezTo>
                  <a:pt x="19" y="2068"/>
                  <a:pt x="10" y="2072"/>
                  <a:pt x="1" y="2075"/>
                </a:cubicBezTo>
                <a:cubicBezTo>
                  <a:pt x="1" y="2160"/>
                  <a:pt x="1" y="2160"/>
                  <a:pt x="1" y="2160"/>
                </a:cubicBezTo>
                <a:cubicBezTo>
                  <a:pt x="7" y="2160"/>
                  <a:pt x="7" y="2160"/>
                  <a:pt x="7" y="2160"/>
                </a:cubicBezTo>
                <a:cubicBezTo>
                  <a:pt x="12" y="2147"/>
                  <a:pt x="19" y="2136"/>
                  <a:pt x="28" y="2128"/>
                </a:cubicBezTo>
                <a:cubicBezTo>
                  <a:pt x="39" y="2126"/>
                  <a:pt x="50" y="2123"/>
                  <a:pt x="63" y="2120"/>
                </a:cubicBezTo>
                <a:cubicBezTo>
                  <a:pt x="65" y="2134"/>
                  <a:pt x="65" y="2147"/>
                  <a:pt x="64" y="2160"/>
                </a:cubicBezTo>
                <a:cubicBezTo>
                  <a:pt x="81" y="2160"/>
                  <a:pt x="81" y="2160"/>
                  <a:pt x="81" y="2160"/>
                </a:cubicBezTo>
                <a:cubicBezTo>
                  <a:pt x="83" y="2150"/>
                  <a:pt x="84" y="2139"/>
                  <a:pt x="84" y="2128"/>
                </a:cubicBezTo>
                <a:cubicBezTo>
                  <a:pt x="94" y="2139"/>
                  <a:pt x="102" y="2149"/>
                  <a:pt x="108" y="2160"/>
                </a:cubicBezTo>
                <a:cubicBezTo>
                  <a:pt x="141" y="2160"/>
                  <a:pt x="141" y="2160"/>
                  <a:pt x="141" y="2160"/>
                </a:cubicBezTo>
                <a:cubicBezTo>
                  <a:pt x="141" y="2137"/>
                  <a:pt x="136" y="2113"/>
                  <a:pt x="127" y="2091"/>
                </a:cubicBezTo>
                <a:cubicBezTo>
                  <a:pt x="188" y="2083"/>
                  <a:pt x="247" y="2083"/>
                  <a:pt x="303" y="2110"/>
                </a:cubicBezTo>
                <a:cubicBezTo>
                  <a:pt x="320" y="2118"/>
                  <a:pt x="336" y="2129"/>
                  <a:pt x="357" y="2124"/>
                </a:cubicBezTo>
                <a:cubicBezTo>
                  <a:pt x="363" y="2122"/>
                  <a:pt x="371" y="2126"/>
                  <a:pt x="377" y="2130"/>
                </a:cubicBezTo>
                <a:cubicBezTo>
                  <a:pt x="392" y="2140"/>
                  <a:pt x="407" y="2149"/>
                  <a:pt x="422" y="2160"/>
                </a:cubicBezTo>
                <a:cubicBezTo>
                  <a:pt x="459" y="2160"/>
                  <a:pt x="459" y="2160"/>
                  <a:pt x="459" y="2160"/>
                </a:cubicBezTo>
                <a:cubicBezTo>
                  <a:pt x="454" y="2151"/>
                  <a:pt x="451" y="2141"/>
                  <a:pt x="450" y="2129"/>
                </a:cubicBezTo>
                <a:cubicBezTo>
                  <a:pt x="438" y="2146"/>
                  <a:pt x="429" y="2146"/>
                  <a:pt x="418" y="2137"/>
                </a:cubicBezTo>
                <a:close/>
              </a:path>
            </a:pathLst>
          </a:custGeom>
          <a:solidFill>
            <a:schemeClr val="accent3">
              <a:lumMod val="60000"/>
              <a:lumOff val="40000"/>
              <a:alpha val="40000"/>
            </a:schemeClr>
          </a:solidFill>
          <a:ln>
            <a:noFill/>
          </a:ln>
        </p:spPr>
      </p:sp>
      <p:sp>
        <p:nvSpPr>
          <p:cNvPr id="2" name="Vertical Title 1"/>
          <p:cNvSpPr>
            <a:spLocks noGrp="1"/>
          </p:cNvSpPr>
          <p:nvPr>
            <p:ph type="title" orient="vert"/>
          </p:nvPr>
        </p:nvSpPr>
        <p:spPr>
          <a:xfrm>
            <a:off x="9277965" y="507037"/>
            <a:ext cx="1571626" cy="533993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B4E0BF79-FAC6-4A96-8DE1-F7B82E2E1652}" type="datetimeFigureOut">
              <a:rPr lang="en-US" smtClean="0"/>
              <a:t>6/14/2018</a:t>
            </a:fld>
            <a:endParaRPr lang="en-US" dirty="0"/>
          </a:p>
        </p:txBody>
      </p:sp>
      <p:sp>
        <p:nvSpPr>
          <p:cNvPr id="5" name="Footer Placeholder 4"/>
          <p:cNvSpPr>
            <a:spLocks noGrp="1"/>
          </p:cNvSpPr>
          <p:nvPr>
            <p:ph type="ftr" sz="quarter" idx="11"/>
          </p:nvPr>
        </p:nvSpPr>
        <p:spPr>
          <a:xfrm>
            <a:off x="2933699" y="6296615"/>
            <a:ext cx="5959577" cy="365125"/>
          </a:xfrm>
        </p:spPr>
        <p:txBody>
          <a:bodyPr/>
          <a:lstStyle/>
          <a:p>
            <a:endParaRPr lang="en-US" dirty="0"/>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4FAB73BC-B049-4115-A692-8D63A059BFB8}" type="slidenum">
              <a:rPr lang="en-US" smtClean="0"/>
              <a:t>‹#›</a:t>
            </a:fld>
            <a:endParaRPr lang="en-US" dirty="0"/>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5377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FF5DD9-2C52-442D-92E2-8072C0C3D7CD}" type="datetimeFigureOut">
              <a:rPr lang="en-US" smtClean="0"/>
              <a:t>6/14/2018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720564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1" name="Freeform 5"/>
          <p:cNvSpPr>
            <a:spLocks noEditPoints="1"/>
          </p:cNvSpPr>
          <p:nvPr/>
        </p:nvSpPr>
        <p:spPr bwMode="auto">
          <a:xfrm>
            <a:off x="3175" y="0"/>
            <a:ext cx="12184063" cy="6911975"/>
          </a:xfrm>
          <a:custGeom>
            <a:avLst/>
            <a:gdLst/>
            <a:ahLst/>
            <a:cxnLst/>
            <a:rect l="0" t="0" r="r" b="b"/>
            <a:pathLst>
              <a:path w="3840" h="2177">
                <a:moveTo>
                  <a:pt x="813" y="187"/>
                </a:moveTo>
                <a:cubicBezTo>
                  <a:pt x="858" y="167"/>
                  <a:pt x="893" y="143"/>
                  <a:pt x="911" y="109"/>
                </a:cubicBezTo>
                <a:cubicBezTo>
                  <a:pt x="929" y="77"/>
                  <a:pt x="934" y="39"/>
                  <a:pt x="944" y="0"/>
                </a:cubicBezTo>
                <a:cubicBezTo>
                  <a:pt x="916" y="0"/>
                  <a:pt x="916" y="0"/>
                  <a:pt x="916" y="0"/>
                </a:cubicBezTo>
                <a:cubicBezTo>
                  <a:pt x="921" y="28"/>
                  <a:pt x="908" y="57"/>
                  <a:pt x="900" y="85"/>
                </a:cubicBezTo>
                <a:cubicBezTo>
                  <a:pt x="894" y="105"/>
                  <a:pt x="883" y="125"/>
                  <a:pt x="857" y="134"/>
                </a:cubicBezTo>
                <a:cubicBezTo>
                  <a:pt x="840" y="89"/>
                  <a:pt x="827" y="48"/>
                  <a:pt x="808" y="10"/>
                </a:cubicBezTo>
                <a:cubicBezTo>
                  <a:pt x="806" y="6"/>
                  <a:pt x="805" y="3"/>
                  <a:pt x="803" y="0"/>
                </a:cubicBezTo>
                <a:cubicBezTo>
                  <a:pt x="781" y="0"/>
                  <a:pt x="781" y="0"/>
                  <a:pt x="781" y="0"/>
                </a:cubicBezTo>
                <a:cubicBezTo>
                  <a:pt x="791" y="20"/>
                  <a:pt x="800" y="41"/>
                  <a:pt x="809" y="62"/>
                </a:cubicBezTo>
                <a:cubicBezTo>
                  <a:pt x="826" y="100"/>
                  <a:pt x="835" y="139"/>
                  <a:pt x="813" y="187"/>
                </a:cubicBezTo>
                <a:close/>
                <a:moveTo>
                  <a:pt x="1209" y="90"/>
                </a:moveTo>
                <a:cubicBezTo>
                  <a:pt x="1182" y="65"/>
                  <a:pt x="1168" y="33"/>
                  <a:pt x="1156" y="0"/>
                </a:cubicBezTo>
                <a:cubicBezTo>
                  <a:pt x="1130" y="0"/>
                  <a:pt x="1130" y="0"/>
                  <a:pt x="1130" y="0"/>
                </a:cubicBezTo>
                <a:cubicBezTo>
                  <a:pt x="1138" y="25"/>
                  <a:pt x="1149" y="50"/>
                  <a:pt x="1163" y="75"/>
                </a:cubicBezTo>
                <a:cubicBezTo>
                  <a:pt x="1133" y="65"/>
                  <a:pt x="1102" y="58"/>
                  <a:pt x="1073" y="46"/>
                </a:cubicBezTo>
                <a:cubicBezTo>
                  <a:pt x="1043" y="33"/>
                  <a:pt x="1015" y="18"/>
                  <a:pt x="989" y="0"/>
                </a:cubicBezTo>
                <a:cubicBezTo>
                  <a:pt x="952" y="0"/>
                  <a:pt x="952" y="0"/>
                  <a:pt x="952" y="0"/>
                </a:cubicBezTo>
                <a:cubicBezTo>
                  <a:pt x="1028" y="59"/>
                  <a:pt x="1116" y="91"/>
                  <a:pt x="1215" y="108"/>
                </a:cubicBezTo>
                <a:cubicBezTo>
                  <a:pt x="1212" y="99"/>
                  <a:pt x="1212" y="93"/>
                  <a:pt x="1209" y="90"/>
                </a:cubicBezTo>
                <a:close/>
                <a:moveTo>
                  <a:pt x="1306" y="346"/>
                </a:moveTo>
                <a:cubicBezTo>
                  <a:pt x="1328" y="357"/>
                  <a:pt x="1352" y="362"/>
                  <a:pt x="1375" y="370"/>
                </a:cubicBezTo>
                <a:cubicBezTo>
                  <a:pt x="1342" y="428"/>
                  <a:pt x="1310" y="484"/>
                  <a:pt x="1277" y="541"/>
                </a:cubicBezTo>
                <a:cubicBezTo>
                  <a:pt x="1288" y="548"/>
                  <a:pt x="1294" y="555"/>
                  <a:pt x="1301" y="556"/>
                </a:cubicBezTo>
                <a:cubicBezTo>
                  <a:pt x="1364" y="567"/>
                  <a:pt x="1425" y="557"/>
                  <a:pt x="1482" y="532"/>
                </a:cubicBezTo>
                <a:cubicBezTo>
                  <a:pt x="1524" y="513"/>
                  <a:pt x="1551" y="473"/>
                  <a:pt x="1579" y="436"/>
                </a:cubicBezTo>
                <a:cubicBezTo>
                  <a:pt x="1604" y="403"/>
                  <a:pt x="1617" y="365"/>
                  <a:pt x="1626" y="325"/>
                </a:cubicBezTo>
                <a:cubicBezTo>
                  <a:pt x="1629" y="310"/>
                  <a:pt x="1632" y="295"/>
                  <a:pt x="1656" y="290"/>
                </a:cubicBezTo>
                <a:cubicBezTo>
                  <a:pt x="1634" y="348"/>
                  <a:pt x="1638" y="405"/>
                  <a:pt x="1650" y="462"/>
                </a:cubicBezTo>
                <a:cubicBezTo>
                  <a:pt x="1663" y="521"/>
                  <a:pt x="1697" y="568"/>
                  <a:pt x="1738" y="614"/>
                </a:cubicBezTo>
                <a:cubicBezTo>
                  <a:pt x="1799" y="558"/>
                  <a:pt x="1823" y="487"/>
                  <a:pt x="1829" y="408"/>
                </a:cubicBezTo>
                <a:cubicBezTo>
                  <a:pt x="1834" y="330"/>
                  <a:pt x="1816" y="259"/>
                  <a:pt x="1759" y="199"/>
                </a:cubicBezTo>
                <a:cubicBezTo>
                  <a:pt x="1805" y="136"/>
                  <a:pt x="1840" y="70"/>
                  <a:pt x="1863" y="0"/>
                </a:cubicBezTo>
                <a:cubicBezTo>
                  <a:pt x="1839" y="0"/>
                  <a:pt x="1839" y="0"/>
                  <a:pt x="1839" y="0"/>
                </a:cubicBezTo>
                <a:cubicBezTo>
                  <a:pt x="1830" y="29"/>
                  <a:pt x="1817" y="57"/>
                  <a:pt x="1804" y="77"/>
                </a:cubicBezTo>
                <a:cubicBezTo>
                  <a:pt x="1812" y="50"/>
                  <a:pt x="1819" y="25"/>
                  <a:pt x="1827" y="0"/>
                </a:cubicBezTo>
                <a:cubicBezTo>
                  <a:pt x="1807" y="0"/>
                  <a:pt x="1807" y="0"/>
                  <a:pt x="1807" y="0"/>
                </a:cubicBezTo>
                <a:cubicBezTo>
                  <a:pt x="1799" y="27"/>
                  <a:pt x="1789" y="54"/>
                  <a:pt x="1775" y="79"/>
                </a:cubicBezTo>
                <a:cubicBezTo>
                  <a:pt x="1736" y="151"/>
                  <a:pt x="1693" y="222"/>
                  <a:pt x="1622" y="275"/>
                </a:cubicBezTo>
                <a:cubicBezTo>
                  <a:pt x="1548" y="177"/>
                  <a:pt x="1376" y="143"/>
                  <a:pt x="1228" y="259"/>
                </a:cubicBezTo>
                <a:cubicBezTo>
                  <a:pt x="1232" y="307"/>
                  <a:pt x="1268" y="328"/>
                  <a:pt x="1306" y="346"/>
                </a:cubicBezTo>
                <a:close/>
                <a:moveTo>
                  <a:pt x="1665" y="348"/>
                </a:moveTo>
                <a:cubicBezTo>
                  <a:pt x="1671" y="316"/>
                  <a:pt x="1683" y="287"/>
                  <a:pt x="1722" y="274"/>
                </a:cubicBezTo>
                <a:cubicBezTo>
                  <a:pt x="1739" y="322"/>
                  <a:pt x="1722" y="375"/>
                  <a:pt x="1750" y="418"/>
                </a:cubicBezTo>
                <a:cubicBezTo>
                  <a:pt x="1752" y="375"/>
                  <a:pt x="1753" y="333"/>
                  <a:pt x="1755" y="284"/>
                </a:cubicBezTo>
                <a:cubicBezTo>
                  <a:pt x="1786" y="300"/>
                  <a:pt x="1796" y="320"/>
                  <a:pt x="1802" y="344"/>
                </a:cubicBezTo>
                <a:cubicBezTo>
                  <a:pt x="1813" y="394"/>
                  <a:pt x="1806" y="441"/>
                  <a:pt x="1792" y="489"/>
                </a:cubicBezTo>
                <a:cubicBezTo>
                  <a:pt x="1781" y="524"/>
                  <a:pt x="1767" y="556"/>
                  <a:pt x="1735" y="583"/>
                </a:cubicBezTo>
                <a:cubicBezTo>
                  <a:pt x="1718" y="556"/>
                  <a:pt x="1702" y="532"/>
                  <a:pt x="1689" y="507"/>
                </a:cubicBezTo>
                <a:cubicBezTo>
                  <a:pt x="1663" y="457"/>
                  <a:pt x="1656" y="403"/>
                  <a:pt x="1665" y="348"/>
                </a:cubicBezTo>
                <a:close/>
                <a:moveTo>
                  <a:pt x="1572" y="348"/>
                </a:moveTo>
                <a:cubicBezTo>
                  <a:pt x="1587" y="380"/>
                  <a:pt x="1576" y="405"/>
                  <a:pt x="1561" y="426"/>
                </a:cubicBezTo>
                <a:cubicBezTo>
                  <a:pt x="1527" y="475"/>
                  <a:pt x="1488" y="518"/>
                  <a:pt x="1424" y="527"/>
                </a:cubicBezTo>
                <a:cubicBezTo>
                  <a:pt x="1388" y="533"/>
                  <a:pt x="1352" y="546"/>
                  <a:pt x="1305" y="536"/>
                </a:cubicBezTo>
                <a:cubicBezTo>
                  <a:pt x="1341" y="485"/>
                  <a:pt x="1357" y="428"/>
                  <a:pt x="1398" y="385"/>
                </a:cubicBezTo>
                <a:cubicBezTo>
                  <a:pt x="1438" y="344"/>
                  <a:pt x="1480" y="315"/>
                  <a:pt x="1547" y="332"/>
                </a:cubicBezTo>
                <a:cubicBezTo>
                  <a:pt x="1536" y="349"/>
                  <a:pt x="1529" y="363"/>
                  <a:pt x="1519" y="374"/>
                </a:cubicBezTo>
                <a:cubicBezTo>
                  <a:pt x="1509" y="386"/>
                  <a:pt x="1497" y="395"/>
                  <a:pt x="1485" y="405"/>
                </a:cubicBezTo>
                <a:cubicBezTo>
                  <a:pt x="1476" y="415"/>
                  <a:pt x="1466" y="424"/>
                  <a:pt x="1456" y="433"/>
                </a:cubicBezTo>
                <a:cubicBezTo>
                  <a:pt x="1506" y="421"/>
                  <a:pt x="1539" y="386"/>
                  <a:pt x="1572" y="348"/>
                </a:cubicBezTo>
                <a:close/>
                <a:moveTo>
                  <a:pt x="1449" y="206"/>
                </a:moveTo>
                <a:cubicBezTo>
                  <a:pt x="1484" y="209"/>
                  <a:pt x="1520" y="218"/>
                  <a:pt x="1543" y="257"/>
                </a:cubicBezTo>
                <a:cubicBezTo>
                  <a:pt x="1484" y="266"/>
                  <a:pt x="1426" y="258"/>
                  <a:pt x="1373" y="283"/>
                </a:cubicBezTo>
                <a:cubicBezTo>
                  <a:pt x="1412" y="284"/>
                  <a:pt x="1452" y="285"/>
                  <a:pt x="1500" y="287"/>
                </a:cubicBezTo>
                <a:cubicBezTo>
                  <a:pt x="1463" y="309"/>
                  <a:pt x="1432" y="327"/>
                  <a:pt x="1401" y="345"/>
                </a:cubicBezTo>
                <a:cubicBezTo>
                  <a:pt x="1398" y="347"/>
                  <a:pt x="1393" y="346"/>
                  <a:pt x="1389" y="346"/>
                </a:cubicBezTo>
                <a:cubicBezTo>
                  <a:pt x="1334" y="339"/>
                  <a:pt x="1286" y="321"/>
                  <a:pt x="1248" y="272"/>
                </a:cubicBezTo>
                <a:cubicBezTo>
                  <a:pt x="1309" y="222"/>
                  <a:pt x="1375" y="200"/>
                  <a:pt x="1449" y="206"/>
                </a:cubicBezTo>
                <a:close/>
                <a:moveTo>
                  <a:pt x="3289" y="0"/>
                </a:moveTo>
                <a:cubicBezTo>
                  <a:pt x="3279" y="12"/>
                  <a:pt x="3269" y="25"/>
                  <a:pt x="3260" y="39"/>
                </a:cubicBezTo>
                <a:cubicBezTo>
                  <a:pt x="3279" y="29"/>
                  <a:pt x="3296" y="16"/>
                  <a:pt x="3313" y="0"/>
                </a:cubicBezTo>
                <a:lnTo>
                  <a:pt x="3289" y="0"/>
                </a:lnTo>
                <a:close/>
                <a:moveTo>
                  <a:pt x="3415" y="0"/>
                </a:moveTo>
                <a:cubicBezTo>
                  <a:pt x="3375" y="0"/>
                  <a:pt x="3375" y="0"/>
                  <a:pt x="3375" y="0"/>
                </a:cubicBezTo>
                <a:cubicBezTo>
                  <a:pt x="3372" y="21"/>
                  <a:pt x="3363" y="41"/>
                  <a:pt x="3348" y="59"/>
                </a:cubicBezTo>
                <a:cubicBezTo>
                  <a:pt x="3302" y="115"/>
                  <a:pt x="3237" y="132"/>
                  <a:pt x="3169" y="144"/>
                </a:cubicBezTo>
                <a:cubicBezTo>
                  <a:pt x="3165" y="96"/>
                  <a:pt x="3177" y="44"/>
                  <a:pt x="3197" y="0"/>
                </a:cubicBezTo>
                <a:cubicBezTo>
                  <a:pt x="3172" y="0"/>
                  <a:pt x="3172" y="0"/>
                  <a:pt x="3172" y="0"/>
                </a:cubicBezTo>
                <a:cubicBezTo>
                  <a:pt x="3151" y="46"/>
                  <a:pt x="3143" y="97"/>
                  <a:pt x="3150" y="154"/>
                </a:cubicBezTo>
                <a:cubicBezTo>
                  <a:pt x="3232" y="183"/>
                  <a:pt x="3359" y="112"/>
                  <a:pt x="3415" y="0"/>
                </a:cubicBezTo>
                <a:close/>
                <a:moveTo>
                  <a:pt x="1637" y="0"/>
                </a:moveTo>
                <a:cubicBezTo>
                  <a:pt x="1612" y="0"/>
                  <a:pt x="1612" y="0"/>
                  <a:pt x="1612" y="0"/>
                </a:cubicBezTo>
                <a:cubicBezTo>
                  <a:pt x="1614" y="2"/>
                  <a:pt x="1616" y="5"/>
                  <a:pt x="1618" y="8"/>
                </a:cubicBezTo>
                <a:cubicBezTo>
                  <a:pt x="1624" y="5"/>
                  <a:pt x="1632" y="4"/>
                  <a:pt x="1637" y="0"/>
                </a:cubicBezTo>
                <a:close/>
                <a:moveTo>
                  <a:pt x="1799" y="933"/>
                </a:moveTo>
                <a:cubicBezTo>
                  <a:pt x="1846" y="949"/>
                  <a:pt x="1887" y="956"/>
                  <a:pt x="1924" y="944"/>
                </a:cubicBezTo>
                <a:cubicBezTo>
                  <a:pt x="1960" y="932"/>
                  <a:pt x="1992" y="906"/>
                  <a:pt x="2028" y="884"/>
                </a:cubicBezTo>
                <a:cubicBezTo>
                  <a:pt x="2041" y="982"/>
                  <a:pt x="2084" y="1069"/>
                  <a:pt x="2146" y="1151"/>
                </a:cubicBezTo>
                <a:cubicBezTo>
                  <a:pt x="2150" y="1143"/>
                  <a:pt x="2154" y="1138"/>
                  <a:pt x="2154" y="1134"/>
                </a:cubicBezTo>
                <a:cubicBezTo>
                  <a:pt x="2150" y="1083"/>
                  <a:pt x="2175" y="1039"/>
                  <a:pt x="2194" y="995"/>
                </a:cubicBezTo>
                <a:cubicBezTo>
                  <a:pt x="2209" y="958"/>
                  <a:pt x="2229" y="923"/>
                  <a:pt x="2247" y="886"/>
                </a:cubicBezTo>
                <a:cubicBezTo>
                  <a:pt x="2274" y="893"/>
                  <a:pt x="2305" y="900"/>
                  <a:pt x="2336" y="908"/>
                </a:cubicBezTo>
                <a:cubicBezTo>
                  <a:pt x="2366" y="916"/>
                  <a:pt x="2396" y="926"/>
                  <a:pt x="2429" y="936"/>
                </a:cubicBezTo>
                <a:cubicBezTo>
                  <a:pt x="2452" y="861"/>
                  <a:pt x="2411" y="800"/>
                  <a:pt x="2371" y="740"/>
                </a:cubicBezTo>
                <a:cubicBezTo>
                  <a:pt x="2329" y="679"/>
                  <a:pt x="2274" y="635"/>
                  <a:pt x="2193" y="638"/>
                </a:cubicBezTo>
                <a:cubicBezTo>
                  <a:pt x="2196" y="596"/>
                  <a:pt x="2200" y="557"/>
                  <a:pt x="2201" y="518"/>
                </a:cubicBezTo>
                <a:cubicBezTo>
                  <a:pt x="2202" y="479"/>
                  <a:pt x="2199" y="440"/>
                  <a:pt x="2198" y="394"/>
                </a:cubicBezTo>
                <a:cubicBezTo>
                  <a:pt x="2290" y="476"/>
                  <a:pt x="2392" y="518"/>
                  <a:pt x="2515" y="496"/>
                </a:cubicBezTo>
                <a:cubicBezTo>
                  <a:pt x="2522" y="464"/>
                  <a:pt x="2508" y="435"/>
                  <a:pt x="2499" y="407"/>
                </a:cubicBezTo>
                <a:cubicBezTo>
                  <a:pt x="2476" y="334"/>
                  <a:pt x="2424" y="283"/>
                  <a:pt x="2363" y="240"/>
                </a:cubicBezTo>
                <a:cubicBezTo>
                  <a:pt x="2295" y="191"/>
                  <a:pt x="2217" y="164"/>
                  <a:pt x="2135" y="139"/>
                </a:cubicBezTo>
                <a:cubicBezTo>
                  <a:pt x="2120" y="92"/>
                  <a:pt x="2103" y="45"/>
                  <a:pt x="2084" y="0"/>
                </a:cubicBezTo>
                <a:cubicBezTo>
                  <a:pt x="2028" y="0"/>
                  <a:pt x="2028" y="0"/>
                  <a:pt x="2028" y="0"/>
                </a:cubicBezTo>
                <a:cubicBezTo>
                  <a:pt x="2055" y="52"/>
                  <a:pt x="2079" y="107"/>
                  <a:pt x="2101" y="163"/>
                </a:cubicBezTo>
                <a:cubicBezTo>
                  <a:pt x="2080" y="179"/>
                  <a:pt x="2060" y="192"/>
                  <a:pt x="2043" y="208"/>
                </a:cubicBezTo>
                <a:cubicBezTo>
                  <a:pt x="1989" y="259"/>
                  <a:pt x="1953" y="322"/>
                  <a:pt x="1938" y="395"/>
                </a:cubicBezTo>
                <a:cubicBezTo>
                  <a:pt x="1931" y="430"/>
                  <a:pt x="1935" y="467"/>
                  <a:pt x="1936" y="503"/>
                </a:cubicBezTo>
                <a:cubicBezTo>
                  <a:pt x="1937" y="517"/>
                  <a:pt x="1948" y="523"/>
                  <a:pt x="1963" y="524"/>
                </a:cubicBezTo>
                <a:cubicBezTo>
                  <a:pt x="2002" y="528"/>
                  <a:pt x="2033" y="508"/>
                  <a:pt x="2064" y="489"/>
                </a:cubicBezTo>
                <a:cubicBezTo>
                  <a:pt x="2088" y="474"/>
                  <a:pt x="2108" y="452"/>
                  <a:pt x="2133" y="431"/>
                </a:cubicBezTo>
                <a:cubicBezTo>
                  <a:pt x="2147" y="495"/>
                  <a:pt x="2145" y="560"/>
                  <a:pt x="2146" y="629"/>
                </a:cubicBezTo>
                <a:cubicBezTo>
                  <a:pt x="2125" y="621"/>
                  <a:pt x="2108" y="612"/>
                  <a:pt x="2090" y="608"/>
                </a:cubicBezTo>
                <a:cubicBezTo>
                  <a:pt x="2045" y="600"/>
                  <a:pt x="2008" y="621"/>
                  <a:pt x="1977" y="650"/>
                </a:cubicBezTo>
                <a:cubicBezTo>
                  <a:pt x="1944" y="682"/>
                  <a:pt x="1920" y="722"/>
                  <a:pt x="1907" y="768"/>
                </a:cubicBezTo>
                <a:cubicBezTo>
                  <a:pt x="1900" y="792"/>
                  <a:pt x="1891" y="816"/>
                  <a:pt x="1883" y="839"/>
                </a:cubicBezTo>
                <a:cubicBezTo>
                  <a:pt x="1869" y="879"/>
                  <a:pt x="1849" y="913"/>
                  <a:pt x="1799" y="933"/>
                </a:cubicBezTo>
                <a:close/>
                <a:moveTo>
                  <a:pt x="2122" y="396"/>
                </a:moveTo>
                <a:cubicBezTo>
                  <a:pt x="2112" y="413"/>
                  <a:pt x="2102" y="431"/>
                  <a:pt x="2088" y="444"/>
                </a:cubicBezTo>
                <a:cubicBezTo>
                  <a:pt x="2055" y="476"/>
                  <a:pt x="2017" y="501"/>
                  <a:pt x="1967" y="504"/>
                </a:cubicBezTo>
                <a:cubicBezTo>
                  <a:pt x="1926" y="408"/>
                  <a:pt x="2005" y="235"/>
                  <a:pt x="2087" y="238"/>
                </a:cubicBezTo>
                <a:cubicBezTo>
                  <a:pt x="2093" y="299"/>
                  <a:pt x="2056" y="349"/>
                  <a:pt x="2036" y="409"/>
                </a:cubicBezTo>
                <a:cubicBezTo>
                  <a:pt x="2081" y="368"/>
                  <a:pt x="2090" y="314"/>
                  <a:pt x="2114" y="266"/>
                </a:cubicBezTo>
                <a:cubicBezTo>
                  <a:pt x="2148" y="312"/>
                  <a:pt x="2145" y="354"/>
                  <a:pt x="2122" y="396"/>
                </a:cubicBezTo>
                <a:close/>
                <a:moveTo>
                  <a:pt x="2311" y="707"/>
                </a:moveTo>
                <a:cubicBezTo>
                  <a:pt x="2361" y="754"/>
                  <a:pt x="2395" y="811"/>
                  <a:pt x="2413" y="877"/>
                </a:cubicBezTo>
                <a:cubicBezTo>
                  <a:pt x="2415" y="886"/>
                  <a:pt x="2414" y="895"/>
                  <a:pt x="2414" y="901"/>
                </a:cubicBezTo>
                <a:cubicBezTo>
                  <a:pt x="2379" y="894"/>
                  <a:pt x="2348" y="887"/>
                  <a:pt x="2315" y="881"/>
                </a:cubicBezTo>
                <a:cubicBezTo>
                  <a:pt x="2287" y="877"/>
                  <a:pt x="2262" y="867"/>
                  <a:pt x="2246" y="849"/>
                </a:cubicBezTo>
                <a:cubicBezTo>
                  <a:pt x="2243" y="816"/>
                  <a:pt x="2240" y="789"/>
                  <a:pt x="2237" y="758"/>
                </a:cubicBezTo>
                <a:cubicBezTo>
                  <a:pt x="2263" y="775"/>
                  <a:pt x="2286" y="789"/>
                  <a:pt x="2309" y="804"/>
                </a:cubicBezTo>
                <a:cubicBezTo>
                  <a:pt x="2284" y="769"/>
                  <a:pt x="2245" y="747"/>
                  <a:pt x="2233" y="703"/>
                </a:cubicBezTo>
                <a:cubicBezTo>
                  <a:pt x="2268" y="684"/>
                  <a:pt x="2287" y="685"/>
                  <a:pt x="2311" y="707"/>
                </a:cubicBezTo>
                <a:close/>
                <a:moveTo>
                  <a:pt x="2174" y="259"/>
                </a:moveTo>
                <a:cubicBezTo>
                  <a:pt x="2216" y="285"/>
                  <a:pt x="2255" y="309"/>
                  <a:pt x="2294" y="333"/>
                </a:cubicBezTo>
                <a:cubicBezTo>
                  <a:pt x="2295" y="331"/>
                  <a:pt x="2297" y="328"/>
                  <a:pt x="2298" y="326"/>
                </a:cubicBezTo>
                <a:cubicBezTo>
                  <a:pt x="2263" y="296"/>
                  <a:pt x="2228" y="266"/>
                  <a:pt x="2192" y="235"/>
                </a:cubicBezTo>
                <a:cubicBezTo>
                  <a:pt x="2221" y="214"/>
                  <a:pt x="2267" y="214"/>
                  <a:pt x="2335" y="249"/>
                </a:cubicBezTo>
                <a:cubicBezTo>
                  <a:pt x="2425" y="295"/>
                  <a:pt x="2477" y="372"/>
                  <a:pt x="2493" y="476"/>
                </a:cubicBezTo>
                <a:cubicBezTo>
                  <a:pt x="2375" y="501"/>
                  <a:pt x="2244" y="433"/>
                  <a:pt x="2187" y="340"/>
                </a:cubicBezTo>
                <a:cubicBezTo>
                  <a:pt x="2172" y="318"/>
                  <a:pt x="2164" y="291"/>
                  <a:pt x="2174" y="259"/>
                </a:cubicBezTo>
                <a:close/>
                <a:moveTo>
                  <a:pt x="2165" y="368"/>
                </a:moveTo>
                <a:cubicBezTo>
                  <a:pt x="2185" y="440"/>
                  <a:pt x="2184" y="509"/>
                  <a:pt x="2173" y="578"/>
                </a:cubicBezTo>
                <a:cubicBezTo>
                  <a:pt x="2151" y="457"/>
                  <a:pt x="2149" y="402"/>
                  <a:pt x="2165" y="368"/>
                </a:cubicBezTo>
                <a:close/>
                <a:moveTo>
                  <a:pt x="2131" y="869"/>
                </a:moveTo>
                <a:cubicBezTo>
                  <a:pt x="2145" y="825"/>
                  <a:pt x="2146" y="777"/>
                  <a:pt x="2171" y="737"/>
                </a:cubicBezTo>
                <a:cubicBezTo>
                  <a:pt x="2177" y="739"/>
                  <a:pt x="2180" y="740"/>
                  <a:pt x="2183" y="741"/>
                </a:cubicBezTo>
                <a:cubicBezTo>
                  <a:pt x="2185" y="743"/>
                  <a:pt x="2187" y="745"/>
                  <a:pt x="2189" y="747"/>
                </a:cubicBezTo>
                <a:cubicBezTo>
                  <a:pt x="2228" y="810"/>
                  <a:pt x="2232" y="875"/>
                  <a:pt x="2197" y="942"/>
                </a:cubicBezTo>
                <a:cubicBezTo>
                  <a:pt x="2172" y="989"/>
                  <a:pt x="2145" y="1035"/>
                  <a:pt x="2131" y="1091"/>
                </a:cubicBezTo>
                <a:cubicBezTo>
                  <a:pt x="2115" y="1064"/>
                  <a:pt x="2098" y="1037"/>
                  <a:pt x="2085" y="1009"/>
                </a:cubicBezTo>
                <a:cubicBezTo>
                  <a:pt x="2062" y="956"/>
                  <a:pt x="2048" y="900"/>
                  <a:pt x="2051" y="842"/>
                </a:cubicBezTo>
                <a:cubicBezTo>
                  <a:pt x="2055" y="774"/>
                  <a:pt x="2079" y="743"/>
                  <a:pt x="2141" y="730"/>
                </a:cubicBezTo>
                <a:cubicBezTo>
                  <a:pt x="2134" y="776"/>
                  <a:pt x="2120" y="822"/>
                  <a:pt x="2131" y="869"/>
                </a:cubicBezTo>
                <a:close/>
                <a:moveTo>
                  <a:pt x="1918" y="800"/>
                </a:moveTo>
                <a:cubicBezTo>
                  <a:pt x="1928" y="765"/>
                  <a:pt x="1949" y="738"/>
                  <a:pt x="1971" y="711"/>
                </a:cubicBezTo>
                <a:cubicBezTo>
                  <a:pt x="1988" y="690"/>
                  <a:pt x="2012" y="677"/>
                  <a:pt x="2044" y="680"/>
                </a:cubicBezTo>
                <a:cubicBezTo>
                  <a:pt x="2027" y="705"/>
                  <a:pt x="2012" y="727"/>
                  <a:pt x="1997" y="749"/>
                </a:cubicBezTo>
                <a:cubicBezTo>
                  <a:pt x="2016" y="738"/>
                  <a:pt x="2030" y="723"/>
                  <a:pt x="2046" y="710"/>
                </a:cubicBezTo>
                <a:cubicBezTo>
                  <a:pt x="2061" y="697"/>
                  <a:pt x="2076" y="681"/>
                  <a:pt x="2102" y="691"/>
                </a:cubicBezTo>
                <a:cubicBezTo>
                  <a:pt x="2085" y="714"/>
                  <a:pt x="2067" y="736"/>
                  <a:pt x="2052" y="758"/>
                </a:cubicBezTo>
                <a:cubicBezTo>
                  <a:pt x="2036" y="782"/>
                  <a:pt x="2041" y="817"/>
                  <a:pt x="2015" y="836"/>
                </a:cubicBezTo>
                <a:cubicBezTo>
                  <a:pt x="2008" y="884"/>
                  <a:pt x="1967" y="898"/>
                  <a:pt x="1933" y="918"/>
                </a:cubicBezTo>
                <a:cubicBezTo>
                  <a:pt x="1914" y="929"/>
                  <a:pt x="1893" y="936"/>
                  <a:pt x="1868" y="924"/>
                </a:cubicBezTo>
                <a:cubicBezTo>
                  <a:pt x="1886" y="880"/>
                  <a:pt x="1905" y="841"/>
                  <a:pt x="1918" y="800"/>
                </a:cubicBezTo>
                <a:close/>
                <a:moveTo>
                  <a:pt x="2652" y="273"/>
                </a:moveTo>
                <a:cubicBezTo>
                  <a:pt x="2723" y="253"/>
                  <a:pt x="2772" y="203"/>
                  <a:pt x="2818" y="150"/>
                </a:cubicBezTo>
                <a:cubicBezTo>
                  <a:pt x="2825" y="141"/>
                  <a:pt x="2832" y="133"/>
                  <a:pt x="2839" y="124"/>
                </a:cubicBezTo>
                <a:cubicBezTo>
                  <a:pt x="2839" y="124"/>
                  <a:pt x="2841" y="124"/>
                  <a:pt x="2846" y="124"/>
                </a:cubicBezTo>
                <a:cubicBezTo>
                  <a:pt x="2865" y="210"/>
                  <a:pt x="2890" y="295"/>
                  <a:pt x="2947" y="368"/>
                </a:cubicBezTo>
                <a:cubicBezTo>
                  <a:pt x="3012" y="310"/>
                  <a:pt x="3030" y="234"/>
                  <a:pt x="3034" y="155"/>
                </a:cubicBezTo>
                <a:cubicBezTo>
                  <a:pt x="3037" y="97"/>
                  <a:pt x="3021" y="46"/>
                  <a:pt x="2988" y="0"/>
                </a:cubicBezTo>
                <a:cubicBezTo>
                  <a:pt x="2797" y="0"/>
                  <a:pt x="2797" y="0"/>
                  <a:pt x="2797" y="0"/>
                </a:cubicBezTo>
                <a:cubicBezTo>
                  <a:pt x="2802" y="1"/>
                  <a:pt x="2808" y="3"/>
                  <a:pt x="2814" y="6"/>
                </a:cubicBezTo>
                <a:cubicBezTo>
                  <a:pt x="2779" y="52"/>
                  <a:pt x="2744" y="97"/>
                  <a:pt x="2710" y="141"/>
                </a:cubicBezTo>
                <a:cubicBezTo>
                  <a:pt x="2712" y="142"/>
                  <a:pt x="2714" y="144"/>
                  <a:pt x="2716" y="145"/>
                </a:cubicBezTo>
                <a:cubicBezTo>
                  <a:pt x="2755" y="107"/>
                  <a:pt x="2793" y="68"/>
                  <a:pt x="2839" y="22"/>
                </a:cubicBezTo>
                <a:cubicBezTo>
                  <a:pt x="2839" y="96"/>
                  <a:pt x="2801" y="142"/>
                  <a:pt x="2760" y="183"/>
                </a:cubicBezTo>
                <a:cubicBezTo>
                  <a:pt x="2722" y="222"/>
                  <a:pt x="2677" y="256"/>
                  <a:pt x="2613" y="257"/>
                </a:cubicBezTo>
                <a:cubicBezTo>
                  <a:pt x="2640" y="154"/>
                  <a:pt x="2695" y="73"/>
                  <a:pt x="2771" y="6"/>
                </a:cubicBezTo>
                <a:cubicBezTo>
                  <a:pt x="2775" y="3"/>
                  <a:pt x="2779" y="1"/>
                  <a:pt x="2784" y="0"/>
                </a:cubicBezTo>
                <a:cubicBezTo>
                  <a:pt x="2597" y="0"/>
                  <a:pt x="2597" y="0"/>
                  <a:pt x="2597" y="0"/>
                </a:cubicBezTo>
                <a:cubicBezTo>
                  <a:pt x="2634" y="14"/>
                  <a:pt x="2673" y="23"/>
                  <a:pt x="2716" y="20"/>
                </a:cubicBezTo>
                <a:cubicBezTo>
                  <a:pt x="2717" y="20"/>
                  <a:pt x="2718" y="22"/>
                  <a:pt x="2719" y="23"/>
                </a:cubicBezTo>
                <a:cubicBezTo>
                  <a:pt x="2653" y="98"/>
                  <a:pt x="2601" y="196"/>
                  <a:pt x="2589" y="270"/>
                </a:cubicBezTo>
                <a:cubicBezTo>
                  <a:pt x="2609" y="282"/>
                  <a:pt x="2630" y="280"/>
                  <a:pt x="2652" y="273"/>
                </a:cubicBezTo>
                <a:close/>
                <a:moveTo>
                  <a:pt x="2870" y="107"/>
                </a:moveTo>
                <a:cubicBezTo>
                  <a:pt x="2873" y="76"/>
                  <a:pt x="2870" y="37"/>
                  <a:pt x="2913" y="17"/>
                </a:cubicBezTo>
                <a:cubicBezTo>
                  <a:pt x="2932" y="57"/>
                  <a:pt x="2929" y="99"/>
                  <a:pt x="2944" y="138"/>
                </a:cubicBezTo>
                <a:cubicBezTo>
                  <a:pt x="2959" y="97"/>
                  <a:pt x="2940" y="56"/>
                  <a:pt x="2942" y="12"/>
                </a:cubicBezTo>
                <a:cubicBezTo>
                  <a:pt x="2971" y="25"/>
                  <a:pt x="2991" y="43"/>
                  <a:pt x="3000" y="71"/>
                </a:cubicBezTo>
                <a:cubicBezTo>
                  <a:pt x="3029" y="166"/>
                  <a:pt x="3007" y="252"/>
                  <a:pt x="2954" y="335"/>
                </a:cubicBezTo>
                <a:cubicBezTo>
                  <a:pt x="2908" y="279"/>
                  <a:pt x="2865" y="171"/>
                  <a:pt x="2870" y="107"/>
                </a:cubicBezTo>
                <a:close/>
                <a:moveTo>
                  <a:pt x="77" y="680"/>
                </a:moveTo>
                <a:cubicBezTo>
                  <a:pt x="64" y="684"/>
                  <a:pt x="52" y="689"/>
                  <a:pt x="39" y="694"/>
                </a:cubicBezTo>
                <a:cubicBezTo>
                  <a:pt x="26" y="699"/>
                  <a:pt x="13" y="706"/>
                  <a:pt x="0" y="710"/>
                </a:cubicBezTo>
                <a:cubicBezTo>
                  <a:pt x="0" y="732"/>
                  <a:pt x="0" y="732"/>
                  <a:pt x="0" y="732"/>
                </a:cubicBezTo>
                <a:cubicBezTo>
                  <a:pt x="29" y="721"/>
                  <a:pt x="56" y="706"/>
                  <a:pt x="77" y="680"/>
                </a:cubicBezTo>
                <a:close/>
                <a:moveTo>
                  <a:pt x="3767" y="2160"/>
                </a:moveTo>
                <a:cubicBezTo>
                  <a:pt x="3792" y="2160"/>
                  <a:pt x="3792" y="2160"/>
                  <a:pt x="3792" y="2160"/>
                </a:cubicBezTo>
                <a:cubicBezTo>
                  <a:pt x="3801" y="2149"/>
                  <a:pt x="3810" y="2139"/>
                  <a:pt x="3819" y="2129"/>
                </a:cubicBezTo>
                <a:cubicBezTo>
                  <a:pt x="3826" y="2122"/>
                  <a:pt x="3833" y="2115"/>
                  <a:pt x="3840" y="2109"/>
                </a:cubicBezTo>
                <a:cubicBezTo>
                  <a:pt x="3840" y="2086"/>
                  <a:pt x="3840" y="2086"/>
                  <a:pt x="3840" y="2086"/>
                </a:cubicBezTo>
                <a:cubicBezTo>
                  <a:pt x="3814" y="2108"/>
                  <a:pt x="3790" y="2133"/>
                  <a:pt x="3767" y="2160"/>
                </a:cubicBezTo>
                <a:close/>
                <a:moveTo>
                  <a:pt x="3765" y="938"/>
                </a:moveTo>
                <a:cubicBezTo>
                  <a:pt x="3763" y="976"/>
                  <a:pt x="3776" y="1015"/>
                  <a:pt x="3784" y="1057"/>
                </a:cubicBezTo>
                <a:cubicBezTo>
                  <a:pt x="3687" y="1034"/>
                  <a:pt x="3591" y="1043"/>
                  <a:pt x="3492" y="1072"/>
                </a:cubicBezTo>
                <a:cubicBezTo>
                  <a:pt x="3498" y="1079"/>
                  <a:pt x="3501" y="1085"/>
                  <a:pt x="3505" y="1086"/>
                </a:cubicBezTo>
                <a:cubicBezTo>
                  <a:pt x="3554" y="1100"/>
                  <a:pt x="3587" y="1139"/>
                  <a:pt x="3622" y="1172"/>
                </a:cubicBezTo>
                <a:cubicBezTo>
                  <a:pt x="3651" y="1200"/>
                  <a:pt x="3677" y="1230"/>
                  <a:pt x="3705" y="1260"/>
                </a:cubicBezTo>
                <a:cubicBezTo>
                  <a:pt x="3689" y="1284"/>
                  <a:pt x="3671" y="1310"/>
                  <a:pt x="3653" y="1336"/>
                </a:cubicBezTo>
                <a:cubicBezTo>
                  <a:pt x="3634" y="1361"/>
                  <a:pt x="3614" y="1386"/>
                  <a:pt x="3594" y="1413"/>
                </a:cubicBezTo>
                <a:cubicBezTo>
                  <a:pt x="3655" y="1461"/>
                  <a:pt x="3728" y="1444"/>
                  <a:pt x="3798" y="1427"/>
                </a:cubicBezTo>
                <a:cubicBezTo>
                  <a:pt x="3812" y="1424"/>
                  <a:pt x="3826" y="1420"/>
                  <a:pt x="3840" y="1414"/>
                </a:cubicBezTo>
                <a:cubicBezTo>
                  <a:pt x="3840" y="1388"/>
                  <a:pt x="3840" y="1388"/>
                  <a:pt x="3840" y="1388"/>
                </a:cubicBezTo>
                <a:cubicBezTo>
                  <a:pt x="3781" y="1415"/>
                  <a:pt x="3719" y="1425"/>
                  <a:pt x="3654" y="1419"/>
                </a:cubicBezTo>
                <a:cubicBezTo>
                  <a:pt x="3645" y="1418"/>
                  <a:pt x="3637" y="1413"/>
                  <a:pt x="3632" y="1411"/>
                </a:cubicBezTo>
                <a:cubicBezTo>
                  <a:pt x="3650" y="1381"/>
                  <a:pt x="3669" y="1354"/>
                  <a:pt x="3685" y="1326"/>
                </a:cubicBezTo>
                <a:cubicBezTo>
                  <a:pt x="3699" y="1301"/>
                  <a:pt x="3717" y="1281"/>
                  <a:pt x="3740" y="1272"/>
                </a:cubicBezTo>
                <a:cubicBezTo>
                  <a:pt x="3771" y="1281"/>
                  <a:pt x="3798" y="1288"/>
                  <a:pt x="3828" y="1296"/>
                </a:cubicBezTo>
                <a:cubicBezTo>
                  <a:pt x="3803" y="1315"/>
                  <a:pt x="3781" y="1331"/>
                  <a:pt x="3760" y="1347"/>
                </a:cubicBezTo>
                <a:cubicBezTo>
                  <a:pt x="3788" y="1340"/>
                  <a:pt x="3813" y="1324"/>
                  <a:pt x="3840" y="1316"/>
                </a:cubicBezTo>
                <a:cubicBezTo>
                  <a:pt x="3840" y="1257"/>
                  <a:pt x="3840" y="1257"/>
                  <a:pt x="3840" y="1257"/>
                </a:cubicBezTo>
                <a:cubicBezTo>
                  <a:pt x="3773" y="1266"/>
                  <a:pt x="3717" y="1246"/>
                  <a:pt x="3670" y="1194"/>
                </a:cubicBezTo>
                <a:cubicBezTo>
                  <a:pt x="3635" y="1154"/>
                  <a:pt x="3602" y="1112"/>
                  <a:pt x="3553" y="1079"/>
                </a:cubicBezTo>
                <a:cubicBezTo>
                  <a:pt x="3585" y="1075"/>
                  <a:pt x="3616" y="1067"/>
                  <a:pt x="3647" y="1066"/>
                </a:cubicBezTo>
                <a:cubicBezTo>
                  <a:pt x="3705" y="1063"/>
                  <a:pt x="3761" y="1069"/>
                  <a:pt x="3815" y="1093"/>
                </a:cubicBezTo>
                <a:cubicBezTo>
                  <a:pt x="3824" y="1097"/>
                  <a:pt x="3833" y="1101"/>
                  <a:pt x="3840" y="1106"/>
                </a:cubicBezTo>
                <a:cubicBezTo>
                  <a:pt x="3840" y="1075"/>
                  <a:pt x="3840" y="1075"/>
                  <a:pt x="3840" y="1075"/>
                </a:cubicBezTo>
                <a:cubicBezTo>
                  <a:pt x="3837" y="1071"/>
                  <a:pt x="3835" y="1066"/>
                  <a:pt x="3833" y="1061"/>
                </a:cubicBezTo>
                <a:cubicBezTo>
                  <a:pt x="3791" y="1037"/>
                  <a:pt x="3792" y="994"/>
                  <a:pt x="3785" y="955"/>
                </a:cubicBezTo>
                <a:cubicBezTo>
                  <a:pt x="3782" y="934"/>
                  <a:pt x="3783" y="911"/>
                  <a:pt x="3802" y="893"/>
                </a:cubicBezTo>
                <a:cubicBezTo>
                  <a:pt x="3815" y="905"/>
                  <a:pt x="3828" y="917"/>
                  <a:pt x="3840" y="928"/>
                </a:cubicBezTo>
                <a:cubicBezTo>
                  <a:pt x="3840" y="896"/>
                  <a:pt x="3840" y="896"/>
                  <a:pt x="3840" y="896"/>
                </a:cubicBezTo>
                <a:cubicBezTo>
                  <a:pt x="3827" y="877"/>
                  <a:pt x="3819" y="855"/>
                  <a:pt x="3819" y="825"/>
                </a:cubicBezTo>
                <a:cubicBezTo>
                  <a:pt x="3787" y="863"/>
                  <a:pt x="3766" y="899"/>
                  <a:pt x="3765" y="938"/>
                </a:cubicBezTo>
                <a:close/>
                <a:moveTo>
                  <a:pt x="224" y="0"/>
                </a:moveTo>
                <a:cubicBezTo>
                  <a:pt x="224" y="6"/>
                  <a:pt x="223" y="13"/>
                  <a:pt x="223" y="20"/>
                </a:cubicBezTo>
                <a:cubicBezTo>
                  <a:pt x="222" y="34"/>
                  <a:pt x="221" y="47"/>
                  <a:pt x="220" y="61"/>
                </a:cubicBezTo>
                <a:cubicBezTo>
                  <a:pt x="233" y="41"/>
                  <a:pt x="240" y="21"/>
                  <a:pt x="244" y="0"/>
                </a:cubicBezTo>
                <a:lnTo>
                  <a:pt x="224" y="0"/>
                </a:lnTo>
                <a:close/>
                <a:moveTo>
                  <a:pt x="3424" y="1391"/>
                </a:moveTo>
                <a:cubicBezTo>
                  <a:pt x="3382" y="1370"/>
                  <a:pt x="3334" y="1376"/>
                  <a:pt x="3287" y="1379"/>
                </a:cubicBezTo>
                <a:cubicBezTo>
                  <a:pt x="3246" y="1382"/>
                  <a:pt x="3208" y="1396"/>
                  <a:pt x="3173" y="1416"/>
                </a:cubicBezTo>
                <a:cubicBezTo>
                  <a:pt x="3159" y="1424"/>
                  <a:pt x="3146" y="1431"/>
                  <a:pt x="3126" y="1416"/>
                </a:cubicBezTo>
                <a:cubicBezTo>
                  <a:pt x="3185" y="1395"/>
                  <a:pt x="3225" y="1355"/>
                  <a:pt x="3260" y="1308"/>
                </a:cubicBezTo>
                <a:cubicBezTo>
                  <a:pt x="3297" y="1260"/>
                  <a:pt x="3311" y="1203"/>
                  <a:pt x="3319" y="1143"/>
                </a:cubicBezTo>
                <a:cubicBezTo>
                  <a:pt x="3237" y="1133"/>
                  <a:pt x="3167" y="1161"/>
                  <a:pt x="3104" y="1208"/>
                </a:cubicBezTo>
                <a:cubicBezTo>
                  <a:pt x="3041" y="1254"/>
                  <a:pt x="2998" y="1315"/>
                  <a:pt x="2990" y="1397"/>
                </a:cubicBezTo>
                <a:cubicBezTo>
                  <a:pt x="2841" y="1409"/>
                  <a:pt x="2710" y="1457"/>
                  <a:pt x="2597" y="1556"/>
                </a:cubicBezTo>
                <a:cubicBezTo>
                  <a:pt x="2619" y="1415"/>
                  <a:pt x="2674" y="1286"/>
                  <a:pt x="2740" y="1161"/>
                </a:cubicBezTo>
                <a:cubicBezTo>
                  <a:pt x="2766" y="1166"/>
                  <a:pt x="2789" y="1173"/>
                  <a:pt x="2812" y="1175"/>
                </a:cubicBezTo>
                <a:cubicBezTo>
                  <a:pt x="2886" y="1183"/>
                  <a:pt x="2958" y="1170"/>
                  <a:pt x="3022" y="1133"/>
                </a:cubicBezTo>
                <a:cubicBezTo>
                  <a:pt x="3053" y="1116"/>
                  <a:pt x="3079" y="1089"/>
                  <a:pt x="3106" y="1065"/>
                </a:cubicBezTo>
                <a:cubicBezTo>
                  <a:pt x="3116" y="1055"/>
                  <a:pt x="3113" y="1043"/>
                  <a:pt x="3105" y="1031"/>
                </a:cubicBezTo>
                <a:cubicBezTo>
                  <a:pt x="3082" y="998"/>
                  <a:pt x="3046" y="987"/>
                  <a:pt x="3012" y="977"/>
                </a:cubicBezTo>
                <a:cubicBezTo>
                  <a:pt x="2985" y="968"/>
                  <a:pt x="2955" y="967"/>
                  <a:pt x="2923" y="962"/>
                </a:cubicBezTo>
                <a:cubicBezTo>
                  <a:pt x="2963" y="910"/>
                  <a:pt x="3013" y="868"/>
                  <a:pt x="3065" y="823"/>
                </a:cubicBezTo>
                <a:cubicBezTo>
                  <a:pt x="3072" y="844"/>
                  <a:pt x="3076" y="863"/>
                  <a:pt x="3085" y="879"/>
                </a:cubicBezTo>
                <a:cubicBezTo>
                  <a:pt x="3108" y="919"/>
                  <a:pt x="3148" y="933"/>
                  <a:pt x="3191" y="938"/>
                </a:cubicBezTo>
                <a:cubicBezTo>
                  <a:pt x="3237" y="942"/>
                  <a:pt x="3283" y="934"/>
                  <a:pt x="3326" y="915"/>
                </a:cubicBezTo>
                <a:cubicBezTo>
                  <a:pt x="3349" y="904"/>
                  <a:pt x="3372" y="895"/>
                  <a:pt x="3396" y="886"/>
                </a:cubicBezTo>
                <a:cubicBezTo>
                  <a:pt x="3435" y="871"/>
                  <a:pt x="3474" y="864"/>
                  <a:pt x="3521" y="889"/>
                </a:cubicBezTo>
                <a:cubicBezTo>
                  <a:pt x="3503" y="843"/>
                  <a:pt x="3481" y="807"/>
                  <a:pt x="3448" y="787"/>
                </a:cubicBezTo>
                <a:cubicBezTo>
                  <a:pt x="3416" y="767"/>
                  <a:pt x="3375" y="760"/>
                  <a:pt x="3335" y="747"/>
                </a:cubicBezTo>
                <a:cubicBezTo>
                  <a:pt x="3401" y="673"/>
                  <a:pt x="3439" y="584"/>
                  <a:pt x="3461" y="483"/>
                </a:cubicBezTo>
                <a:cubicBezTo>
                  <a:pt x="3452" y="486"/>
                  <a:pt x="3446" y="485"/>
                  <a:pt x="3443" y="488"/>
                </a:cubicBezTo>
                <a:cubicBezTo>
                  <a:pt x="3407" y="525"/>
                  <a:pt x="3358" y="534"/>
                  <a:pt x="3311" y="549"/>
                </a:cubicBezTo>
                <a:cubicBezTo>
                  <a:pt x="3273" y="561"/>
                  <a:pt x="3234" y="569"/>
                  <a:pt x="3194" y="580"/>
                </a:cubicBezTo>
                <a:cubicBezTo>
                  <a:pt x="3181" y="554"/>
                  <a:pt x="3167" y="526"/>
                  <a:pt x="3153" y="498"/>
                </a:cubicBezTo>
                <a:cubicBezTo>
                  <a:pt x="3140" y="469"/>
                  <a:pt x="3128" y="440"/>
                  <a:pt x="3114" y="409"/>
                </a:cubicBezTo>
                <a:cubicBezTo>
                  <a:pt x="3042" y="440"/>
                  <a:pt x="3022" y="511"/>
                  <a:pt x="3003" y="581"/>
                </a:cubicBezTo>
                <a:cubicBezTo>
                  <a:pt x="2983" y="652"/>
                  <a:pt x="2986" y="722"/>
                  <a:pt x="3041" y="781"/>
                </a:cubicBezTo>
                <a:cubicBezTo>
                  <a:pt x="3007" y="807"/>
                  <a:pt x="2975" y="829"/>
                  <a:pt x="2944" y="854"/>
                </a:cubicBezTo>
                <a:cubicBezTo>
                  <a:pt x="2914" y="879"/>
                  <a:pt x="2886" y="906"/>
                  <a:pt x="2852" y="937"/>
                </a:cubicBezTo>
                <a:cubicBezTo>
                  <a:pt x="2855" y="813"/>
                  <a:pt x="2821" y="708"/>
                  <a:pt x="2724" y="630"/>
                </a:cubicBezTo>
                <a:cubicBezTo>
                  <a:pt x="2695" y="645"/>
                  <a:pt x="2682" y="675"/>
                  <a:pt x="2666" y="700"/>
                </a:cubicBezTo>
                <a:cubicBezTo>
                  <a:pt x="2626" y="765"/>
                  <a:pt x="2622" y="838"/>
                  <a:pt x="2628" y="911"/>
                </a:cubicBezTo>
                <a:cubicBezTo>
                  <a:pt x="2635" y="995"/>
                  <a:pt x="2666" y="1072"/>
                  <a:pt x="2700" y="1151"/>
                </a:cubicBezTo>
                <a:cubicBezTo>
                  <a:pt x="2639" y="1249"/>
                  <a:pt x="2586" y="1354"/>
                  <a:pt x="2552" y="1466"/>
                </a:cubicBezTo>
                <a:cubicBezTo>
                  <a:pt x="2518" y="1578"/>
                  <a:pt x="2496" y="1692"/>
                  <a:pt x="2467" y="1810"/>
                </a:cubicBezTo>
                <a:cubicBezTo>
                  <a:pt x="2457" y="1781"/>
                  <a:pt x="2447" y="1754"/>
                  <a:pt x="2437" y="1729"/>
                </a:cubicBezTo>
                <a:cubicBezTo>
                  <a:pt x="2516" y="1568"/>
                  <a:pt x="2524" y="1412"/>
                  <a:pt x="2421" y="1256"/>
                </a:cubicBezTo>
                <a:cubicBezTo>
                  <a:pt x="2369" y="1289"/>
                  <a:pt x="2340" y="1335"/>
                  <a:pt x="2328" y="1389"/>
                </a:cubicBezTo>
                <a:cubicBezTo>
                  <a:pt x="2317" y="1440"/>
                  <a:pt x="2313" y="1493"/>
                  <a:pt x="2306" y="1549"/>
                </a:cubicBezTo>
                <a:cubicBezTo>
                  <a:pt x="2228" y="1465"/>
                  <a:pt x="2130" y="1417"/>
                  <a:pt x="2023" y="1375"/>
                </a:cubicBezTo>
                <a:cubicBezTo>
                  <a:pt x="2019" y="1358"/>
                  <a:pt x="2014" y="1338"/>
                  <a:pt x="2011" y="1317"/>
                </a:cubicBezTo>
                <a:cubicBezTo>
                  <a:pt x="1998" y="1229"/>
                  <a:pt x="1945" y="1171"/>
                  <a:pt x="1871" y="1128"/>
                </a:cubicBezTo>
                <a:cubicBezTo>
                  <a:pt x="1842" y="1112"/>
                  <a:pt x="1811" y="1099"/>
                  <a:pt x="1779" y="1089"/>
                </a:cubicBezTo>
                <a:cubicBezTo>
                  <a:pt x="1742" y="1078"/>
                  <a:pt x="1727" y="1096"/>
                  <a:pt x="1734" y="1134"/>
                </a:cubicBezTo>
                <a:cubicBezTo>
                  <a:pt x="1747" y="1201"/>
                  <a:pt x="1768" y="1264"/>
                  <a:pt x="1818" y="1313"/>
                </a:cubicBezTo>
                <a:cubicBezTo>
                  <a:pt x="1819" y="1314"/>
                  <a:pt x="1818" y="1316"/>
                  <a:pt x="1818" y="1318"/>
                </a:cubicBezTo>
                <a:cubicBezTo>
                  <a:pt x="1718" y="1318"/>
                  <a:pt x="1611" y="1344"/>
                  <a:pt x="1547" y="1384"/>
                </a:cubicBezTo>
                <a:cubicBezTo>
                  <a:pt x="1551" y="1407"/>
                  <a:pt x="1567" y="1421"/>
                  <a:pt x="1586" y="1433"/>
                </a:cubicBezTo>
                <a:cubicBezTo>
                  <a:pt x="1649" y="1473"/>
                  <a:pt x="1718" y="1476"/>
                  <a:pt x="1789" y="1475"/>
                </a:cubicBezTo>
                <a:cubicBezTo>
                  <a:pt x="1800" y="1475"/>
                  <a:pt x="1811" y="1474"/>
                  <a:pt x="1822" y="1474"/>
                </a:cubicBezTo>
                <a:cubicBezTo>
                  <a:pt x="1823" y="1474"/>
                  <a:pt x="1824" y="1476"/>
                  <a:pt x="1827" y="1479"/>
                </a:cubicBezTo>
                <a:cubicBezTo>
                  <a:pt x="1775" y="1551"/>
                  <a:pt x="1728" y="1626"/>
                  <a:pt x="1711" y="1717"/>
                </a:cubicBezTo>
                <a:cubicBezTo>
                  <a:pt x="1798" y="1727"/>
                  <a:pt x="1867" y="1690"/>
                  <a:pt x="1929" y="1641"/>
                </a:cubicBezTo>
                <a:cubicBezTo>
                  <a:pt x="1992" y="1590"/>
                  <a:pt x="2021" y="1520"/>
                  <a:pt x="2022" y="1431"/>
                </a:cubicBezTo>
                <a:cubicBezTo>
                  <a:pt x="2130" y="1478"/>
                  <a:pt x="2221" y="1538"/>
                  <a:pt x="2292" y="1632"/>
                </a:cubicBezTo>
                <a:cubicBezTo>
                  <a:pt x="2177" y="1614"/>
                  <a:pt x="2081" y="1643"/>
                  <a:pt x="2005" y="1727"/>
                </a:cubicBezTo>
                <a:cubicBezTo>
                  <a:pt x="2047" y="1827"/>
                  <a:pt x="2249" y="1877"/>
                  <a:pt x="2382" y="1783"/>
                </a:cubicBezTo>
                <a:cubicBezTo>
                  <a:pt x="2411" y="1858"/>
                  <a:pt x="2428" y="1932"/>
                  <a:pt x="2411" y="2011"/>
                </a:cubicBezTo>
                <a:cubicBezTo>
                  <a:pt x="2406" y="2036"/>
                  <a:pt x="2397" y="2059"/>
                  <a:pt x="2410" y="2084"/>
                </a:cubicBezTo>
                <a:cubicBezTo>
                  <a:pt x="2414" y="2091"/>
                  <a:pt x="2411" y="2103"/>
                  <a:pt x="2408" y="2111"/>
                </a:cubicBezTo>
                <a:cubicBezTo>
                  <a:pt x="2403" y="2128"/>
                  <a:pt x="2397" y="2144"/>
                  <a:pt x="2391" y="2160"/>
                </a:cubicBezTo>
                <a:cubicBezTo>
                  <a:pt x="2414" y="2160"/>
                  <a:pt x="2414" y="2160"/>
                  <a:pt x="2414" y="2160"/>
                </a:cubicBezTo>
                <a:cubicBezTo>
                  <a:pt x="2420" y="2148"/>
                  <a:pt x="2423" y="2134"/>
                  <a:pt x="2430" y="2123"/>
                </a:cubicBezTo>
                <a:cubicBezTo>
                  <a:pt x="2444" y="2104"/>
                  <a:pt x="2447" y="2085"/>
                  <a:pt x="2432" y="2065"/>
                </a:cubicBezTo>
                <a:cubicBezTo>
                  <a:pt x="2465" y="2035"/>
                  <a:pt x="2459" y="1998"/>
                  <a:pt x="2451" y="1962"/>
                </a:cubicBezTo>
                <a:cubicBezTo>
                  <a:pt x="2438" y="1900"/>
                  <a:pt x="2430" y="1836"/>
                  <a:pt x="2405" y="1776"/>
                </a:cubicBezTo>
                <a:cubicBezTo>
                  <a:pt x="2399" y="1760"/>
                  <a:pt x="2399" y="1749"/>
                  <a:pt x="2418" y="1745"/>
                </a:cubicBezTo>
                <a:cubicBezTo>
                  <a:pt x="2455" y="1806"/>
                  <a:pt x="2445" y="1877"/>
                  <a:pt x="2465" y="1943"/>
                </a:cubicBezTo>
                <a:cubicBezTo>
                  <a:pt x="2472" y="1935"/>
                  <a:pt x="2477" y="1927"/>
                  <a:pt x="2478" y="1919"/>
                </a:cubicBezTo>
                <a:cubicBezTo>
                  <a:pt x="2496" y="1824"/>
                  <a:pt x="2514" y="1730"/>
                  <a:pt x="2529" y="1635"/>
                </a:cubicBezTo>
                <a:cubicBezTo>
                  <a:pt x="2544" y="1543"/>
                  <a:pt x="2574" y="1456"/>
                  <a:pt x="2609" y="1371"/>
                </a:cubicBezTo>
                <a:cubicBezTo>
                  <a:pt x="2616" y="1354"/>
                  <a:pt x="2625" y="1338"/>
                  <a:pt x="2633" y="1322"/>
                </a:cubicBezTo>
                <a:cubicBezTo>
                  <a:pt x="2627" y="1360"/>
                  <a:pt x="2613" y="1393"/>
                  <a:pt x="2602" y="1428"/>
                </a:cubicBezTo>
                <a:cubicBezTo>
                  <a:pt x="2568" y="1545"/>
                  <a:pt x="2542" y="1665"/>
                  <a:pt x="2521" y="1786"/>
                </a:cubicBezTo>
                <a:cubicBezTo>
                  <a:pt x="2504" y="1886"/>
                  <a:pt x="2489" y="1985"/>
                  <a:pt x="2474" y="2085"/>
                </a:cubicBezTo>
                <a:cubicBezTo>
                  <a:pt x="2470" y="2110"/>
                  <a:pt x="2464" y="2135"/>
                  <a:pt x="2458" y="2160"/>
                </a:cubicBezTo>
                <a:cubicBezTo>
                  <a:pt x="2479" y="2160"/>
                  <a:pt x="2479" y="2160"/>
                  <a:pt x="2479" y="2160"/>
                </a:cubicBezTo>
                <a:cubicBezTo>
                  <a:pt x="2485" y="2135"/>
                  <a:pt x="2491" y="2109"/>
                  <a:pt x="2495" y="2082"/>
                </a:cubicBezTo>
                <a:cubicBezTo>
                  <a:pt x="2498" y="2069"/>
                  <a:pt x="2502" y="2056"/>
                  <a:pt x="2507" y="2040"/>
                </a:cubicBezTo>
                <a:cubicBezTo>
                  <a:pt x="2516" y="2045"/>
                  <a:pt x="2523" y="2048"/>
                  <a:pt x="2529" y="2053"/>
                </a:cubicBezTo>
                <a:cubicBezTo>
                  <a:pt x="2596" y="2101"/>
                  <a:pt x="2670" y="2097"/>
                  <a:pt x="2742" y="2075"/>
                </a:cubicBezTo>
                <a:cubicBezTo>
                  <a:pt x="2782" y="2063"/>
                  <a:pt x="2818" y="2040"/>
                  <a:pt x="2853" y="2017"/>
                </a:cubicBezTo>
                <a:cubicBezTo>
                  <a:pt x="2878" y="2000"/>
                  <a:pt x="2898" y="1976"/>
                  <a:pt x="2920" y="1954"/>
                </a:cubicBezTo>
                <a:cubicBezTo>
                  <a:pt x="2891" y="1910"/>
                  <a:pt x="2845" y="1908"/>
                  <a:pt x="2801" y="1890"/>
                </a:cubicBezTo>
                <a:cubicBezTo>
                  <a:pt x="2874" y="1816"/>
                  <a:pt x="2911" y="1726"/>
                  <a:pt x="2937" y="1628"/>
                </a:cubicBezTo>
                <a:cubicBezTo>
                  <a:pt x="2930" y="1625"/>
                  <a:pt x="2923" y="1619"/>
                  <a:pt x="2916" y="1619"/>
                </a:cubicBezTo>
                <a:cubicBezTo>
                  <a:pt x="2824" y="1615"/>
                  <a:pt x="2739" y="1630"/>
                  <a:pt x="2667" y="1696"/>
                </a:cubicBezTo>
                <a:cubicBezTo>
                  <a:pt x="2621" y="1738"/>
                  <a:pt x="2574" y="1777"/>
                  <a:pt x="2540" y="1829"/>
                </a:cubicBezTo>
                <a:cubicBezTo>
                  <a:pt x="2555" y="1709"/>
                  <a:pt x="2601" y="1607"/>
                  <a:pt x="2710" y="1542"/>
                </a:cubicBezTo>
                <a:cubicBezTo>
                  <a:pt x="2766" y="1509"/>
                  <a:pt x="2824" y="1477"/>
                  <a:pt x="2889" y="1463"/>
                </a:cubicBezTo>
                <a:cubicBezTo>
                  <a:pt x="2969" y="1446"/>
                  <a:pt x="3051" y="1432"/>
                  <a:pt x="3136" y="1452"/>
                </a:cubicBezTo>
                <a:cubicBezTo>
                  <a:pt x="3111" y="1571"/>
                  <a:pt x="3197" y="1724"/>
                  <a:pt x="3382" y="1761"/>
                </a:cubicBezTo>
                <a:cubicBezTo>
                  <a:pt x="3415" y="1727"/>
                  <a:pt x="3408" y="1686"/>
                  <a:pt x="3397" y="1646"/>
                </a:cubicBezTo>
                <a:cubicBezTo>
                  <a:pt x="3390" y="1622"/>
                  <a:pt x="3379" y="1599"/>
                  <a:pt x="3370" y="1577"/>
                </a:cubicBezTo>
                <a:cubicBezTo>
                  <a:pt x="3436" y="1564"/>
                  <a:pt x="3499" y="1552"/>
                  <a:pt x="3563" y="1540"/>
                </a:cubicBezTo>
                <a:cubicBezTo>
                  <a:pt x="3562" y="1527"/>
                  <a:pt x="3563" y="1518"/>
                  <a:pt x="3559" y="1512"/>
                </a:cubicBezTo>
                <a:cubicBezTo>
                  <a:pt x="3527" y="1458"/>
                  <a:pt x="3480" y="1417"/>
                  <a:pt x="3424" y="1391"/>
                </a:cubicBezTo>
                <a:close/>
                <a:moveTo>
                  <a:pt x="3423" y="797"/>
                </a:moveTo>
                <a:cubicBezTo>
                  <a:pt x="3443" y="804"/>
                  <a:pt x="3462" y="816"/>
                  <a:pt x="3470" y="842"/>
                </a:cubicBezTo>
                <a:cubicBezTo>
                  <a:pt x="3425" y="857"/>
                  <a:pt x="3383" y="868"/>
                  <a:pt x="3343" y="885"/>
                </a:cubicBezTo>
                <a:cubicBezTo>
                  <a:pt x="3310" y="900"/>
                  <a:pt x="3276" y="902"/>
                  <a:pt x="3241" y="903"/>
                </a:cubicBezTo>
                <a:cubicBezTo>
                  <a:pt x="3214" y="904"/>
                  <a:pt x="3188" y="894"/>
                  <a:pt x="3170" y="868"/>
                </a:cubicBezTo>
                <a:cubicBezTo>
                  <a:pt x="3200" y="864"/>
                  <a:pt x="3226" y="861"/>
                  <a:pt x="3253" y="858"/>
                </a:cubicBezTo>
                <a:cubicBezTo>
                  <a:pt x="3232" y="851"/>
                  <a:pt x="3211" y="850"/>
                  <a:pt x="3191" y="847"/>
                </a:cubicBezTo>
                <a:cubicBezTo>
                  <a:pt x="3172" y="843"/>
                  <a:pt x="3149" y="842"/>
                  <a:pt x="3140" y="816"/>
                </a:cubicBezTo>
                <a:cubicBezTo>
                  <a:pt x="3170" y="814"/>
                  <a:pt x="3197" y="814"/>
                  <a:pt x="3224" y="811"/>
                </a:cubicBezTo>
                <a:cubicBezTo>
                  <a:pt x="3253" y="807"/>
                  <a:pt x="3276" y="780"/>
                  <a:pt x="3307" y="788"/>
                </a:cubicBezTo>
                <a:cubicBezTo>
                  <a:pt x="3348" y="762"/>
                  <a:pt x="3386" y="784"/>
                  <a:pt x="3423" y="797"/>
                </a:cubicBezTo>
                <a:close/>
                <a:moveTo>
                  <a:pt x="3269" y="581"/>
                </a:moveTo>
                <a:cubicBezTo>
                  <a:pt x="3321" y="570"/>
                  <a:pt x="3374" y="560"/>
                  <a:pt x="3426" y="534"/>
                </a:cubicBezTo>
                <a:cubicBezTo>
                  <a:pt x="3415" y="563"/>
                  <a:pt x="3406" y="594"/>
                  <a:pt x="3392" y="622"/>
                </a:cubicBezTo>
                <a:cubicBezTo>
                  <a:pt x="3367" y="674"/>
                  <a:pt x="3335" y="721"/>
                  <a:pt x="3288" y="757"/>
                </a:cubicBezTo>
                <a:cubicBezTo>
                  <a:pt x="3234" y="798"/>
                  <a:pt x="3195" y="800"/>
                  <a:pt x="3145" y="762"/>
                </a:cubicBezTo>
                <a:cubicBezTo>
                  <a:pt x="3185" y="737"/>
                  <a:pt x="3228" y="717"/>
                  <a:pt x="3257" y="679"/>
                </a:cubicBezTo>
                <a:cubicBezTo>
                  <a:pt x="3214" y="697"/>
                  <a:pt x="3177" y="727"/>
                  <a:pt x="3130" y="734"/>
                </a:cubicBezTo>
                <a:cubicBezTo>
                  <a:pt x="3128" y="728"/>
                  <a:pt x="3127" y="725"/>
                  <a:pt x="3126" y="722"/>
                </a:cubicBezTo>
                <a:cubicBezTo>
                  <a:pt x="3126" y="720"/>
                  <a:pt x="3126" y="717"/>
                  <a:pt x="3127" y="714"/>
                </a:cubicBezTo>
                <a:cubicBezTo>
                  <a:pt x="3149" y="643"/>
                  <a:pt x="3196" y="598"/>
                  <a:pt x="3269" y="581"/>
                </a:cubicBezTo>
                <a:close/>
                <a:moveTo>
                  <a:pt x="3017" y="647"/>
                </a:moveTo>
                <a:cubicBezTo>
                  <a:pt x="3020" y="579"/>
                  <a:pt x="3041" y="516"/>
                  <a:pt x="3079" y="459"/>
                </a:cubicBezTo>
                <a:cubicBezTo>
                  <a:pt x="3084" y="452"/>
                  <a:pt x="3093" y="447"/>
                  <a:pt x="3097" y="443"/>
                </a:cubicBezTo>
                <a:cubicBezTo>
                  <a:pt x="3114" y="474"/>
                  <a:pt x="3129" y="503"/>
                  <a:pt x="3146" y="531"/>
                </a:cubicBezTo>
                <a:cubicBezTo>
                  <a:pt x="3161" y="555"/>
                  <a:pt x="3170" y="580"/>
                  <a:pt x="3167" y="605"/>
                </a:cubicBezTo>
                <a:cubicBezTo>
                  <a:pt x="3144" y="628"/>
                  <a:pt x="3125" y="648"/>
                  <a:pt x="3103" y="671"/>
                </a:cubicBezTo>
                <a:cubicBezTo>
                  <a:pt x="3099" y="639"/>
                  <a:pt x="3095" y="613"/>
                  <a:pt x="3092" y="586"/>
                </a:cubicBezTo>
                <a:cubicBezTo>
                  <a:pt x="3081" y="628"/>
                  <a:pt x="3090" y="672"/>
                  <a:pt x="3064" y="709"/>
                </a:cubicBezTo>
                <a:cubicBezTo>
                  <a:pt x="3027" y="695"/>
                  <a:pt x="3015" y="680"/>
                  <a:pt x="3017" y="647"/>
                </a:cubicBezTo>
                <a:close/>
                <a:moveTo>
                  <a:pt x="3008" y="836"/>
                </a:moveTo>
                <a:cubicBezTo>
                  <a:pt x="2931" y="931"/>
                  <a:pt x="2891" y="969"/>
                  <a:pt x="2854" y="979"/>
                </a:cubicBezTo>
                <a:cubicBezTo>
                  <a:pt x="2896" y="917"/>
                  <a:pt x="2949" y="873"/>
                  <a:pt x="3008" y="836"/>
                </a:cubicBezTo>
                <a:close/>
                <a:moveTo>
                  <a:pt x="2904" y="993"/>
                </a:moveTo>
                <a:cubicBezTo>
                  <a:pt x="2923" y="990"/>
                  <a:pt x="2943" y="986"/>
                  <a:pt x="2962" y="988"/>
                </a:cubicBezTo>
                <a:cubicBezTo>
                  <a:pt x="3008" y="992"/>
                  <a:pt x="3052" y="1005"/>
                  <a:pt x="3087" y="1041"/>
                </a:cubicBezTo>
                <a:cubicBezTo>
                  <a:pt x="3040" y="1134"/>
                  <a:pt x="2858" y="1187"/>
                  <a:pt x="2806" y="1123"/>
                </a:cubicBezTo>
                <a:cubicBezTo>
                  <a:pt x="2849" y="1078"/>
                  <a:pt x="2910" y="1074"/>
                  <a:pt x="2970" y="1050"/>
                </a:cubicBezTo>
                <a:cubicBezTo>
                  <a:pt x="2909" y="1043"/>
                  <a:pt x="2862" y="1071"/>
                  <a:pt x="2810" y="1084"/>
                </a:cubicBezTo>
                <a:cubicBezTo>
                  <a:pt x="2823" y="1028"/>
                  <a:pt x="2856" y="1003"/>
                  <a:pt x="2904" y="993"/>
                </a:cubicBezTo>
                <a:close/>
                <a:moveTo>
                  <a:pt x="2653" y="927"/>
                </a:moveTo>
                <a:cubicBezTo>
                  <a:pt x="2630" y="829"/>
                  <a:pt x="2654" y="739"/>
                  <a:pt x="2722" y="659"/>
                </a:cubicBezTo>
                <a:cubicBezTo>
                  <a:pt x="2818" y="733"/>
                  <a:pt x="2852" y="876"/>
                  <a:pt x="2819" y="980"/>
                </a:cubicBezTo>
                <a:cubicBezTo>
                  <a:pt x="2811" y="1006"/>
                  <a:pt x="2796" y="1029"/>
                  <a:pt x="2766" y="1043"/>
                </a:cubicBezTo>
                <a:cubicBezTo>
                  <a:pt x="2758" y="994"/>
                  <a:pt x="2751" y="949"/>
                  <a:pt x="2744" y="904"/>
                </a:cubicBezTo>
                <a:cubicBezTo>
                  <a:pt x="2741" y="904"/>
                  <a:pt x="2738" y="904"/>
                  <a:pt x="2736" y="905"/>
                </a:cubicBezTo>
                <a:cubicBezTo>
                  <a:pt x="2736" y="951"/>
                  <a:pt x="2736" y="997"/>
                  <a:pt x="2736" y="1044"/>
                </a:cubicBezTo>
                <a:cubicBezTo>
                  <a:pt x="2701" y="1036"/>
                  <a:pt x="2671" y="1001"/>
                  <a:pt x="2653" y="927"/>
                </a:cubicBezTo>
                <a:close/>
                <a:moveTo>
                  <a:pt x="1758" y="1111"/>
                </a:moveTo>
                <a:cubicBezTo>
                  <a:pt x="1843" y="1110"/>
                  <a:pt x="1959" y="1220"/>
                  <a:pt x="1960" y="1300"/>
                </a:cubicBezTo>
                <a:cubicBezTo>
                  <a:pt x="1925" y="1266"/>
                  <a:pt x="1889" y="1230"/>
                  <a:pt x="1854" y="1195"/>
                </a:cubicBezTo>
                <a:cubicBezTo>
                  <a:pt x="1851" y="1197"/>
                  <a:pt x="1849" y="1199"/>
                  <a:pt x="1847" y="1201"/>
                </a:cubicBezTo>
                <a:cubicBezTo>
                  <a:pt x="1877" y="1247"/>
                  <a:pt x="1928" y="1279"/>
                  <a:pt x="1947" y="1334"/>
                </a:cubicBezTo>
                <a:cubicBezTo>
                  <a:pt x="1817" y="1329"/>
                  <a:pt x="1758" y="1225"/>
                  <a:pt x="1758" y="1111"/>
                </a:cubicBezTo>
                <a:close/>
                <a:moveTo>
                  <a:pt x="1726" y="1454"/>
                </a:moveTo>
                <a:cubicBezTo>
                  <a:pt x="1671" y="1451"/>
                  <a:pt x="1615" y="1441"/>
                  <a:pt x="1573" y="1393"/>
                </a:cubicBezTo>
                <a:cubicBezTo>
                  <a:pt x="1668" y="1346"/>
                  <a:pt x="1764" y="1333"/>
                  <a:pt x="1865" y="1346"/>
                </a:cubicBezTo>
                <a:cubicBezTo>
                  <a:pt x="1883" y="1348"/>
                  <a:pt x="1889" y="1360"/>
                  <a:pt x="1894" y="1378"/>
                </a:cubicBezTo>
                <a:cubicBezTo>
                  <a:pt x="1836" y="1382"/>
                  <a:pt x="1780" y="1385"/>
                  <a:pt x="1724" y="1389"/>
                </a:cubicBezTo>
                <a:cubicBezTo>
                  <a:pt x="1724" y="1391"/>
                  <a:pt x="1724" y="1394"/>
                  <a:pt x="1725" y="1396"/>
                </a:cubicBezTo>
                <a:cubicBezTo>
                  <a:pt x="1779" y="1400"/>
                  <a:pt x="1834" y="1403"/>
                  <a:pt x="1898" y="1406"/>
                </a:cubicBezTo>
                <a:cubicBezTo>
                  <a:pt x="1843" y="1455"/>
                  <a:pt x="1783" y="1458"/>
                  <a:pt x="1726" y="1454"/>
                </a:cubicBezTo>
                <a:close/>
                <a:moveTo>
                  <a:pt x="1968" y="1560"/>
                </a:moveTo>
                <a:cubicBezTo>
                  <a:pt x="1917" y="1644"/>
                  <a:pt x="1838" y="1685"/>
                  <a:pt x="1741" y="1700"/>
                </a:cubicBezTo>
                <a:cubicBezTo>
                  <a:pt x="1752" y="1629"/>
                  <a:pt x="1805" y="1525"/>
                  <a:pt x="1855" y="1487"/>
                </a:cubicBezTo>
                <a:cubicBezTo>
                  <a:pt x="1881" y="1467"/>
                  <a:pt x="1908" y="1440"/>
                  <a:pt x="1951" y="1458"/>
                </a:cubicBezTo>
                <a:cubicBezTo>
                  <a:pt x="1934" y="1499"/>
                  <a:pt x="1900" y="1525"/>
                  <a:pt x="1881" y="1562"/>
                </a:cubicBezTo>
                <a:cubicBezTo>
                  <a:pt x="1922" y="1546"/>
                  <a:pt x="1940" y="1505"/>
                  <a:pt x="1974" y="1477"/>
                </a:cubicBezTo>
                <a:cubicBezTo>
                  <a:pt x="1984" y="1507"/>
                  <a:pt x="1983" y="1535"/>
                  <a:pt x="1968" y="1560"/>
                </a:cubicBezTo>
                <a:close/>
                <a:moveTo>
                  <a:pt x="2205" y="1513"/>
                </a:moveTo>
                <a:cubicBezTo>
                  <a:pt x="2162" y="1479"/>
                  <a:pt x="2114" y="1452"/>
                  <a:pt x="2063" y="1419"/>
                </a:cubicBezTo>
                <a:cubicBezTo>
                  <a:pt x="2161" y="1446"/>
                  <a:pt x="2313" y="1556"/>
                  <a:pt x="2325" y="1625"/>
                </a:cubicBezTo>
                <a:cubicBezTo>
                  <a:pt x="2286" y="1588"/>
                  <a:pt x="2248" y="1547"/>
                  <a:pt x="2205" y="1513"/>
                </a:cubicBezTo>
                <a:close/>
                <a:moveTo>
                  <a:pt x="2322" y="1740"/>
                </a:moveTo>
                <a:cubicBezTo>
                  <a:pt x="2291" y="1786"/>
                  <a:pt x="2255" y="1810"/>
                  <a:pt x="2209" y="1812"/>
                </a:cubicBezTo>
                <a:cubicBezTo>
                  <a:pt x="2136" y="1815"/>
                  <a:pt x="2081" y="1778"/>
                  <a:pt x="2026" y="1735"/>
                </a:cubicBezTo>
                <a:cubicBezTo>
                  <a:pt x="2101" y="1657"/>
                  <a:pt x="2241" y="1624"/>
                  <a:pt x="2304" y="1669"/>
                </a:cubicBezTo>
                <a:cubicBezTo>
                  <a:pt x="2311" y="1682"/>
                  <a:pt x="2318" y="1695"/>
                  <a:pt x="2326" y="1710"/>
                </a:cubicBezTo>
                <a:cubicBezTo>
                  <a:pt x="2273" y="1731"/>
                  <a:pt x="2220" y="1725"/>
                  <a:pt x="2164" y="1733"/>
                </a:cubicBezTo>
                <a:cubicBezTo>
                  <a:pt x="2209" y="1749"/>
                  <a:pt x="2261" y="1752"/>
                  <a:pt x="2322" y="1740"/>
                </a:cubicBezTo>
                <a:close/>
                <a:moveTo>
                  <a:pt x="2419" y="1625"/>
                </a:moveTo>
                <a:cubicBezTo>
                  <a:pt x="2415" y="1564"/>
                  <a:pt x="2412" y="1504"/>
                  <a:pt x="2408" y="1443"/>
                </a:cubicBezTo>
                <a:cubicBezTo>
                  <a:pt x="2387" y="1508"/>
                  <a:pt x="2408" y="1577"/>
                  <a:pt x="2386" y="1647"/>
                </a:cubicBezTo>
                <a:cubicBezTo>
                  <a:pt x="2300" y="1560"/>
                  <a:pt x="2326" y="1354"/>
                  <a:pt x="2413" y="1285"/>
                </a:cubicBezTo>
                <a:cubicBezTo>
                  <a:pt x="2418" y="1290"/>
                  <a:pt x="2422" y="1295"/>
                  <a:pt x="2426" y="1301"/>
                </a:cubicBezTo>
                <a:cubicBezTo>
                  <a:pt x="2432" y="1310"/>
                  <a:pt x="2438" y="1320"/>
                  <a:pt x="2442" y="1330"/>
                </a:cubicBezTo>
                <a:cubicBezTo>
                  <a:pt x="2483" y="1417"/>
                  <a:pt x="2481" y="1506"/>
                  <a:pt x="2451" y="1595"/>
                </a:cubicBezTo>
                <a:cubicBezTo>
                  <a:pt x="2446" y="1607"/>
                  <a:pt x="2435" y="1617"/>
                  <a:pt x="2427" y="1628"/>
                </a:cubicBezTo>
                <a:cubicBezTo>
                  <a:pt x="2424" y="1627"/>
                  <a:pt x="2422" y="1626"/>
                  <a:pt x="2419" y="1625"/>
                </a:cubicBezTo>
                <a:close/>
                <a:moveTo>
                  <a:pt x="2890" y="1951"/>
                </a:moveTo>
                <a:cubicBezTo>
                  <a:pt x="2863" y="1991"/>
                  <a:pt x="2825" y="2018"/>
                  <a:pt x="2770" y="2042"/>
                </a:cubicBezTo>
                <a:cubicBezTo>
                  <a:pt x="2733" y="2058"/>
                  <a:pt x="2697" y="2071"/>
                  <a:pt x="2657" y="2066"/>
                </a:cubicBezTo>
                <a:cubicBezTo>
                  <a:pt x="2625" y="2062"/>
                  <a:pt x="2611" y="2052"/>
                  <a:pt x="2597" y="2024"/>
                </a:cubicBezTo>
                <a:cubicBezTo>
                  <a:pt x="2652" y="1999"/>
                  <a:pt x="2719" y="2019"/>
                  <a:pt x="2775" y="1970"/>
                </a:cubicBezTo>
                <a:cubicBezTo>
                  <a:pt x="2750" y="1975"/>
                  <a:pt x="2732" y="1978"/>
                  <a:pt x="2713" y="1982"/>
                </a:cubicBezTo>
                <a:cubicBezTo>
                  <a:pt x="2765" y="1909"/>
                  <a:pt x="2819" y="1899"/>
                  <a:pt x="2890" y="1951"/>
                </a:cubicBezTo>
                <a:close/>
                <a:moveTo>
                  <a:pt x="2565" y="1898"/>
                </a:moveTo>
                <a:cubicBezTo>
                  <a:pt x="2569" y="1845"/>
                  <a:pt x="2586" y="1797"/>
                  <a:pt x="2625" y="1759"/>
                </a:cubicBezTo>
                <a:cubicBezTo>
                  <a:pt x="2642" y="1743"/>
                  <a:pt x="2661" y="1728"/>
                  <a:pt x="2678" y="1712"/>
                </a:cubicBezTo>
                <a:cubicBezTo>
                  <a:pt x="2744" y="1650"/>
                  <a:pt x="2825" y="1638"/>
                  <a:pt x="2914" y="1638"/>
                </a:cubicBezTo>
                <a:cubicBezTo>
                  <a:pt x="2904" y="1670"/>
                  <a:pt x="2897" y="1700"/>
                  <a:pt x="2886" y="1728"/>
                </a:cubicBezTo>
                <a:cubicBezTo>
                  <a:pt x="2844" y="1831"/>
                  <a:pt x="2771" y="1905"/>
                  <a:pt x="2672" y="1955"/>
                </a:cubicBezTo>
                <a:cubicBezTo>
                  <a:pt x="2649" y="1966"/>
                  <a:pt x="2621" y="1966"/>
                  <a:pt x="2596" y="1944"/>
                </a:cubicBezTo>
                <a:cubicBezTo>
                  <a:pt x="2637" y="1887"/>
                  <a:pt x="2677" y="1829"/>
                  <a:pt x="2737" y="1776"/>
                </a:cubicBezTo>
                <a:cubicBezTo>
                  <a:pt x="2720" y="1783"/>
                  <a:pt x="2709" y="1785"/>
                  <a:pt x="2702" y="1791"/>
                </a:cubicBezTo>
                <a:cubicBezTo>
                  <a:pt x="2659" y="1833"/>
                  <a:pt x="2616" y="1877"/>
                  <a:pt x="2569" y="1924"/>
                </a:cubicBezTo>
                <a:cubicBezTo>
                  <a:pt x="2567" y="1914"/>
                  <a:pt x="2564" y="1906"/>
                  <a:pt x="2565" y="1898"/>
                </a:cubicBezTo>
                <a:close/>
                <a:moveTo>
                  <a:pt x="2715" y="1510"/>
                </a:moveTo>
                <a:cubicBezTo>
                  <a:pt x="2756" y="1475"/>
                  <a:pt x="2823" y="1447"/>
                  <a:pt x="2869" y="1442"/>
                </a:cubicBezTo>
                <a:cubicBezTo>
                  <a:pt x="2814" y="1467"/>
                  <a:pt x="2765" y="1489"/>
                  <a:pt x="2715" y="1510"/>
                </a:cubicBezTo>
                <a:close/>
                <a:moveTo>
                  <a:pt x="3071" y="1377"/>
                </a:moveTo>
                <a:cubicBezTo>
                  <a:pt x="3097" y="1332"/>
                  <a:pt x="3148" y="1310"/>
                  <a:pt x="3162" y="1261"/>
                </a:cubicBezTo>
                <a:cubicBezTo>
                  <a:pt x="3129" y="1288"/>
                  <a:pt x="3096" y="1314"/>
                  <a:pt x="3057" y="1345"/>
                </a:cubicBezTo>
                <a:cubicBezTo>
                  <a:pt x="3049" y="1311"/>
                  <a:pt x="3058" y="1290"/>
                  <a:pt x="3073" y="1270"/>
                </a:cubicBezTo>
                <a:cubicBezTo>
                  <a:pt x="3103" y="1229"/>
                  <a:pt x="3144" y="1204"/>
                  <a:pt x="3189" y="1183"/>
                </a:cubicBezTo>
                <a:cubicBezTo>
                  <a:pt x="3222" y="1169"/>
                  <a:pt x="3256" y="1158"/>
                  <a:pt x="3297" y="1165"/>
                </a:cubicBezTo>
                <a:cubicBezTo>
                  <a:pt x="3288" y="1195"/>
                  <a:pt x="3281" y="1223"/>
                  <a:pt x="3270" y="1250"/>
                </a:cubicBezTo>
                <a:cubicBezTo>
                  <a:pt x="3248" y="1302"/>
                  <a:pt x="3212" y="1343"/>
                  <a:pt x="3164" y="1371"/>
                </a:cubicBezTo>
                <a:cubicBezTo>
                  <a:pt x="3137" y="1388"/>
                  <a:pt x="3106" y="1397"/>
                  <a:pt x="3071" y="1377"/>
                </a:cubicBezTo>
                <a:close/>
                <a:moveTo>
                  <a:pt x="3379" y="1738"/>
                </a:moveTo>
                <a:cubicBezTo>
                  <a:pt x="3301" y="1724"/>
                  <a:pt x="3241" y="1688"/>
                  <a:pt x="3197" y="1628"/>
                </a:cubicBezTo>
                <a:cubicBezTo>
                  <a:pt x="3176" y="1599"/>
                  <a:pt x="3160" y="1566"/>
                  <a:pt x="3174" y="1523"/>
                </a:cubicBezTo>
                <a:cubicBezTo>
                  <a:pt x="3220" y="1562"/>
                  <a:pt x="3251" y="1611"/>
                  <a:pt x="3305" y="1635"/>
                </a:cubicBezTo>
                <a:cubicBezTo>
                  <a:pt x="3280" y="1605"/>
                  <a:pt x="3256" y="1574"/>
                  <a:pt x="3225" y="1536"/>
                </a:cubicBezTo>
                <a:cubicBezTo>
                  <a:pt x="3266" y="1550"/>
                  <a:pt x="3300" y="1562"/>
                  <a:pt x="3334" y="1574"/>
                </a:cubicBezTo>
                <a:cubicBezTo>
                  <a:pt x="3337" y="1575"/>
                  <a:pt x="3340" y="1579"/>
                  <a:pt x="3342" y="1583"/>
                </a:cubicBezTo>
                <a:cubicBezTo>
                  <a:pt x="3373" y="1628"/>
                  <a:pt x="3391" y="1677"/>
                  <a:pt x="3379" y="1738"/>
                </a:cubicBezTo>
                <a:close/>
                <a:moveTo>
                  <a:pt x="3366" y="1550"/>
                </a:moveTo>
                <a:cubicBezTo>
                  <a:pt x="3309" y="1547"/>
                  <a:pt x="3260" y="1533"/>
                  <a:pt x="3229" y="1471"/>
                </a:cubicBezTo>
                <a:cubicBezTo>
                  <a:pt x="3249" y="1469"/>
                  <a:pt x="3264" y="1465"/>
                  <a:pt x="3279" y="1465"/>
                </a:cubicBezTo>
                <a:cubicBezTo>
                  <a:pt x="3294" y="1465"/>
                  <a:pt x="3310" y="1469"/>
                  <a:pt x="3325" y="1470"/>
                </a:cubicBezTo>
                <a:cubicBezTo>
                  <a:pt x="3338" y="1472"/>
                  <a:pt x="3352" y="1473"/>
                  <a:pt x="3365" y="1475"/>
                </a:cubicBezTo>
                <a:cubicBezTo>
                  <a:pt x="3323" y="1444"/>
                  <a:pt x="3276" y="1442"/>
                  <a:pt x="3225" y="1442"/>
                </a:cubicBezTo>
                <a:cubicBezTo>
                  <a:pt x="3240" y="1409"/>
                  <a:pt x="3265" y="1402"/>
                  <a:pt x="3292" y="1399"/>
                </a:cubicBezTo>
                <a:cubicBezTo>
                  <a:pt x="3351" y="1393"/>
                  <a:pt x="3409" y="1395"/>
                  <a:pt x="3457" y="1437"/>
                </a:cubicBezTo>
                <a:cubicBezTo>
                  <a:pt x="3485" y="1462"/>
                  <a:pt x="3519" y="1481"/>
                  <a:pt x="3541" y="1522"/>
                </a:cubicBezTo>
                <a:cubicBezTo>
                  <a:pt x="3479" y="1528"/>
                  <a:pt x="3426" y="1553"/>
                  <a:pt x="3366" y="1550"/>
                </a:cubicBezTo>
                <a:close/>
                <a:moveTo>
                  <a:pt x="3373" y="1910"/>
                </a:moveTo>
                <a:cubicBezTo>
                  <a:pt x="3329" y="1929"/>
                  <a:pt x="3321" y="1970"/>
                  <a:pt x="3315" y="2011"/>
                </a:cubicBezTo>
                <a:cubicBezTo>
                  <a:pt x="3312" y="2035"/>
                  <a:pt x="3314" y="2060"/>
                  <a:pt x="3314" y="2085"/>
                </a:cubicBezTo>
                <a:cubicBezTo>
                  <a:pt x="3248" y="2071"/>
                  <a:pt x="3186" y="2059"/>
                  <a:pt x="3121" y="2045"/>
                </a:cubicBezTo>
                <a:cubicBezTo>
                  <a:pt x="3118" y="2058"/>
                  <a:pt x="3113" y="2066"/>
                  <a:pt x="3114" y="2073"/>
                </a:cubicBezTo>
                <a:cubicBezTo>
                  <a:pt x="3119" y="2104"/>
                  <a:pt x="3128" y="2133"/>
                  <a:pt x="3142" y="2160"/>
                </a:cubicBezTo>
                <a:cubicBezTo>
                  <a:pt x="3169" y="2160"/>
                  <a:pt x="3169" y="2160"/>
                  <a:pt x="3169" y="2160"/>
                </a:cubicBezTo>
                <a:cubicBezTo>
                  <a:pt x="3155" y="2134"/>
                  <a:pt x="3139" y="2108"/>
                  <a:pt x="3135" y="2070"/>
                </a:cubicBezTo>
                <a:cubicBezTo>
                  <a:pt x="3194" y="2088"/>
                  <a:pt x="3253" y="2085"/>
                  <a:pt x="3307" y="2111"/>
                </a:cubicBezTo>
                <a:cubicBezTo>
                  <a:pt x="3335" y="2124"/>
                  <a:pt x="3359" y="2139"/>
                  <a:pt x="3376" y="2160"/>
                </a:cubicBezTo>
                <a:cubicBezTo>
                  <a:pt x="3413" y="2160"/>
                  <a:pt x="3413" y="2160"/>
                  <a:pt x="3413" y="2160"/>
                </a:cubicBezTo>
                <a:cubicBezTo>
                  <a:pt x="3389" y="2139"/>
                  <a:pt x="3367" y="2120"/>
                  <a:pt x="3346" y="2101"/>
                </a:cubicBezTo>
                <a:cubicBezTo>
                  <a:pt x="3343" y="2099"/>
                  <a:pt x="3343" y="2094"/>
                  <a:pt x="3342" y="2090"/>
                </a:cubicBezTo>
                <a:cubicBezTo>
                  <a:pt x="3331" y="2036"/>
                  <a:pt x="3332" y="1984"/>
                  <a:pt x="3367" y="1933"/>
                </a:cubicBezTo>
                <a:cubicBezTo>
                  <a:pt x="3434" y="1975"/>
                  <a:pt x="3475" y="2031"/>
                  <a:pt x="3493" y="2103"/>
                </a:cubicBezTo>
                <a:cubicBezTo>
                  <a:pt x="3498" y="2122"/>
                  <a:pt x="3500" y="2141"/>
                  <a:pt x="3497" y="2160"/>
                </a:cubicBezTo>
                <a:cubicBezTo>
                  <a:pt x="3520" y="2160"/>
                  <a:pt x="3520" y="2160"/>
                  <a:pt x="3520" y="2160"/>
                </a:cubicBezTo>
                <a:cubicBezTo>
                  <a:pt x="3519" y="2073"/>
                  <a:pt x="3474" y="1977"/>
                  <a:pt x="3373" y="1910"/>
                </a:cubicBezTo>
                <a:close/>
                <a:moveTo>
                  <a:pt x="3789" y="152"/>
                </a:moveTo>
                <a:cubicBezTo>
                  <a:pt x="3765" y="164"/>
                  <a:pt x="3754" y="158"/>
                  <a:pt x="3747" y="141"/>
                </a:cubicBezTo>
                <a:cubicBezTo>
                  <a:pt x="3742" y="127"/>
                  <a:pt x="3731" y="114"/>
                  <a:pt x="3728" y="99"/>
                </a:cubicBezTo>
                <a:cubicBezTo>
                  <a:pt x="3723" y="76"/>
                  <a:pt x="3710" y="62"/>
                  <a:pt x="3686" y="59"/>
                </a:cubicBezTo>
                <a:cubicBezTo>
                  <a:pt x="3685" y="32"/>
                  <a:pt x="3673" y="14"/>
                  <a:pt x="3656" y="0"/>
                </a:cubicBezTo>
                <a:cubicBezTo>
                  <a:pt x="3596" y="0"/>
                  <a:pt x="3596" y="0"/>
                  <a:pt x="3596" y="0"/>
                </a:cubicBezTo>
                <a:cubicBezTo>
                  <a:pt x="3609" y="12"/>
                  <a:pt x="3621" y="25"/>
                  <a:pt x="3632" y="39"/>
                </a:cubicBezTo>
                <a:cubicBezTo>
                  <a:pt x="3646" y="59"/>
                  <a:pt x="3658" y="81"/>
                  <a:pt x="3685" y="88"/>
                </a:cubicBezTo>
                <a:cubicBezTo>
                  <a:pt x="3693" y="90"/>
                  <a:pt x="3700" y="100"/>
                  <a:pt x="3705" y="108"/>
                </a:cubicBezTo>
                <a:cubicBezTo>
                  <a:pt x="3760" y="203"/>
                  <a:pt x="3799" y="305"/>
                  <a:pt x="3820" y="412"/>
                </a:cubicBezTo>
                <a:cubicBezTo>
                  <a:pt x="3828" y="450"/>
                  <a:pt x="3825" y="487"/>
                  <a:pt x="3815" y="524"/>
                </a:cubicBezTo>
                <a:cubicBezTo>
                  <a:pt x="3811" y="539"/>
                  <a:pt x="3810" y="553"/>
                  <a:pt x="3808" y="568"/>
                </a:cubicBezTo>
                <a:cubicBezTo>
                  <a:pt x="3820" y="575"/>
                  <a:pt x="3830" y="577"/>
                  <a:pt x="3840" y="576"/>
                </a:cubicBezTo>
                <a:cubicBezTo>
                  <a:pt x="3840" y="343"/>
                  <a:pt x="3840" y="343"/>
                  <a:pt x="3840" y="343"/>
                </a:cubicBezTo>
                <a:cubicBezTo>
                  <a:pt x="3834" y="333"/>
                  <a:pt x="3829" y="322"/>
                  <a:pt x="3826" y="311"/>
                </a:cubicBezTo>
                <a:cubicBezTo>
                  <a:pt x="3810" y="261"/>
                  <a:pt x="3761" y="219"/>
                  <a:pt x="3789" y="152"/>
                </a:cubicBezTo>
                <a:close/>
                <a:moveTo>
                  <a:pt x="3741" y="24"/>
                </a:moveTo>
                <a:cubicBezTo>
                  <a:pt x="3735" y="16"/>
                  <a:pt x="3730" y="8"/>
                  <a:pt x="3724" y="0"/>
                </a:cubicBezTo>
                <a:cubicBezTo>
                  <a:pt x="3694" y="0"/>
                  <a:pt x="3694" y="0"/>
                  <a:pt x="3694" y="0"/>
                </a:cubicBezTo>
                <a:cubicBezTo>
                  <a:pt x="3705" y="13"/>
                  <a:pt x="3717" y="27"/>
                  <a:pt x="3728" y="41"/>
                </a:cubicBezTo>
                <a:cubicBezTo>
                  <a:pt x="3773" y="97"/>
                  <a:pt x="3810" y="157"/>
                  <a:pt x="3840" y="221"/>
                </a:cubicBezTo>
                <a:cubicBezTo>
                  <a:pt x="3840" y="174"/>
                  <a:pt x="3840" y="174"/>
                  <a:pt x="3840" y="174"/>
                </a:cubicBezTo>
                <a:cubicBezTo>
                  <a:pt x="3812" y="121"/>
                  <a:pt x="3779" y="71"/>
                  <a:pt x="3741" y="24"/>
                </a:cubicBezTo>
                <a:close/>
                <a:moveTo>
                  <a:pt x="3803" y="228"/>
                </a:moveTo>
                <a:cubicBezTo>
                  <a:pt x="3807" y="250"/>
                  <a:pt x="3809" y="269"/>
                  <a:pt x="3840" y="265"/>
                </a:cubicBezTo>
                <a:cubicBezTo>
                  <a:pt x="3840" y="261"/>
                  <a:pt x="3840" y="261"/>
                  <a:pt x="3840" y="261"/>
                </a:cubicBezTo>
                <a:cubicBezTo>
                  <a:pt x="3835" y="242"/>
                  <a:pt x="3828" y="228"/>
                  <a:pt x="3803" y="228"/>
                </a:cubicBezTo>
                <a:close/>
                <a:moveTo>
                  <a:pt x="3840" y="1211"/>
                </a:moveTo>
                <a:cubicBezTo>
                  <a:pt x="3840" y="1188"/>
                  <a:pt x="3840" y="1188"/>
                  <a:pt x="3840" y="1188"/>
                </a:cubicBezTo>
                <a:cubicBezTo>
                  <a:pt x="3816" y="1174"/>
                  <a:pt x="3790" y="1162"/>
                  <a:pt x="3762" y="1158"/>
                </a:cubicBezTo>
                <a:cubicBezTo>
                  <a:pt x="3786" y="1177"/>
                  <a:pt x="3815" y="1192"/>
                  <a:pt x="3840" y="1211"/>
                </a:cubicBezTo>
                <a:close/>
                <a:moveTo>
                  <a:pt x="118" y="70"/>
                </a:moveTo>
                <a:cubicBezTo>
                  <a:pt x="134" y="136"/>
                  <a:pt x="149" y="198"/>
                  <a:pt x="164" y="262"/>
                </a:cubicBezTo>
                <a:cubicBezTo>
                  <a:pt x="177" y="259"/>
                  <a:pt x="187" y="260"/>
                  <a:pt x="193" y="256"/>
                </a:cubicBezTo>
                <a:cubicBezTo>
                  <a:pt x="245" y="221"/>
                  <a:pt x="283" y="172"/>
                  <a:pt x="307" y="115"/>
                </a:cubicBezTo>
                <a:cubicBezTo>
                  <a:pt x="322" y="78"/>
                  <a:pt x="319" y="39"/>
                  <a:pt x="314" y="0"/>
                </a:cubicBezTo>
                <a:cubicBezTo>
                  <a:pt x="294" y="0"/>
                  <a:pt x="294" y="0"/>
                  <a:pt x="294" y="0"/>
                </a:cubicBezTo>
                <a:cubicBezTo>
                  <a:pt x="301" y="53"/>
                  <a:pt x="298" y="105"/>
                  <a:pt x="262" y="151"/>
                </a:cubicBezTo>
                <a:cubicBezTo>
                  <a:pt x="239" y="180"/>
                  <a:pt x="222" y="214"/>
                  <a:pt x="181" y="239"/>
                </a:cubicBezTo>
                <a:cubicBezTo>
                  <a:pt x="172" y="177"/>
                  <a:pt x="145" y="125"/>
                  <a:pt x="145" y="65"/>
                </a:cubicBezTo>
                <a:cubicBezTo>
                  <a:pt x="145" y="42"/>
                  <a:pt x="147" y="20"/>
                  <a:pt x="153" y="0"/>
                </a:cubicBezTo>
                <a:cubicBezTo>
                  <a:pt x="130" y="0"/>
                  <a:pt x="130" y="0"/>
                  <a:pt x="130" y="0"/>
                </a:cubicBezTo>
                <a:cubicBezTo>
                  <a:pt x="126" y="11"/>
                  <a:pt x="123" y="23"/>
                  <a:pt x="120" y="34"/>
                </a:cubicBezTo>
                <a:cubicBezTo>
                  <a:pt x="119" y="38"/>
                  <a:pt x="114" y="41"/>
                  <a:pt x="111" y="43"/>
                </a:cubicBezTo>
                <a:cubicBezTo>
                  <a:pt x="78" y="68"/>
                  <a:pt x="42" y="86"/>
                  <a:pt x="0" y="89"/>
                </a:cubicBezTo>
                <a:cubicBezTo>
                  <a:pt x="0" y="112"/>
                  <a:pt x="0" y="112"/>
                  <a:pt x="0" y="112"/>
                </a:cubicBezTo>
                <a:cubicBezTo>
                  <a:pt x="17" y="111"/>
                  <a:pt x="34" y="106"/>
                  <a:pt x="51" y="101"/>
                </a:cubicBezTo>
                <a:cubicBezTo>
                  <a:pt x="74" y="93"/>
                  <a:pt x="96" y="81"/>
                  <a:pt x="118" y="70"/>
                </a:cubicBezTo>
                <a:close/>
                <a:moveTo>
                  <a:pt x="3428" y="2160"/>
                </a:moveTo>
                <a:cubicBezTo>
                  <a:pt x="3454" y="2160"/>
                  <a:pt x="3454" y="2160"/>
                  <a:pt x="3454" y="2160"/>
                </a:cubicBezTo>
                <a:cubicBezTo>
                  <a:pt x="3439" y="2122"/>
                  <a:pt x="3425" y="2085"/>
                  <a:pt x="3396" y="2055"/>
                </a:cubicBezTo>
                <a:cubicBezTo>
                  <a:pt x="3406" y="2088"/>
                  <a:pt x="3416" y="2122"/>
                  <a:pt x="3428" y="2160"/>
                </a:cubicBezTo>
                <a:close/>
                <a:moveTo>
                  <a:pt x="61" y="0"/>
                </a:moveTo>
                <a:cubicBezTo>
                  <a:pt x="59" y="3"/>
                  <a:pt x="58" y="6"/>
                  <a:pt x="57" y="9"/>
                </a:cubicBezTo>
                <a:cubicBezTo>
                  <a:pt x="60" y="6"/>
                  <a:pt x="63" y="3"/>
                  <a:pt x="67" y="0"/>
                </a:cubicBezTo>
                <a:lnTo>
                  <a:pt x="61" y="0"/>
                </a:lnTo>
                <a:close/>
                <a:moveTo>
                  <a:pt x="117" y="1012"/>
                </a:moveTo>
                <a:cubicBezTo>
                  <a:pt x="94" y="956"/>
                  <a:pt x="66" y="904"/>
                  <a:pt x="18" y="867"/>
                </a:cubicBezTo>
                <a:cubicBezTo>
                  <a:pt x="12" y="862"/>
                  <a:pt x="6" y="858"/>
                  <a:pt x="0" y="853"/>
                </a:cubicBezTo>
                <a:cubicBezTo>
                  <a:pt x="0" y="878"/>
                  <a:pt x="0" y="878"/>
                  <a:pt x="0" y="878"/>
                </a:cubicBezTo>
                <a:cubicBezTo>
                  <a:pt x="15" y="890"/>
                  <a:pt x="29" y="905"/>
                  <a:pt x="42" y="921"/>
                </a:cubicBezTo>
                <a:cubicBezTo>
                  <a:pt x="59" y="944"/>
                  <a:pt x="74" y="969"/>
                  <a:pt x="91" y="996"/>
                </a:cubicBezTo>
                <a:cubicBezTo>
                  <a:pt x="59" y="1010"/>
                  <a:pt x="30" y="1012"/>
                  <a:pt x="0" y="1009"/>
                </a:cubicBezTo>
                <a:cubicBezTo>
                  <a:pt x="0" y="1030"/>
                  <a:pt x="0" y="1030"/>
                  <a:pt x="0" y="1030"/>
                </a:cubicBezTo>
                <a:cubicBezTo>
                  <a:pt x="38" y="1033"/>
                  <a:pt x="77" y="1028"/>
                  <a:pt x="117" y="1012"/>
                </a:cubicBezTo>
                <a:close/>
                <a:moveTo>
                  <a:pt x="155" y="746"/>
                </a:moveTo>
                <a:cubicBezTo>
                  <a:pt x="202" y="706"/>
                  <a:pt x="237" y="654"/>
                  <a:pt x="255" y="594"/>
                </a:cubicBezTo>
                <a:cubicBezTo>
                  <a:pt x="257" y="587"/>
                  <a:pt x="253" y="578"/>
                  <a:pt x="252" y="565"/>
                </a:cubicBezTo>
                <a:cubicBezTo>
                  <a:pt x="186" y="570"/>
                  <a:pt x="122" y="575"/>
                  <a:pt x="56" y="580"/>
                </a:cubicBezTo>
                <a:cubicBezTo>
                  <a:pt x="58" y="555"/>
                  <a:pt x="64" y="531"/>
                  <a:pt x="64" y="506"/>
                </a:cubicBezTo>
                <a:cubicBezTo>
                  <a:pt x="64" y="465"/>
                  <a:pt x="61" y="423"/>
                  <a:pt x="19" y="399"/>
                </a:cubicBezTo>
                <a:cubicBezTo>
                  <a:pt x="13" y="402"/>
                  <a:pt x="6" y="405"/>
                  <a:pt x="0" y="409"/>
                </a:cubicBezTo>
                <a:cubicBezTo>
                  <a:pt x="0" y="433"/>
                  <a:pt x="0" y="433"/>
                  <a:pt x="0" y="433"/>
                </a:cubicBezTo>
                <a:cubicBezTo>
                  <a:pt x="7" y="429"/>
                  <a:pt x="15" y="426"/>
                  <a:pt x="22" y="422"/>
                </a:cubicBezTo>
                <a:cubicBezTo>
                  <a:pt x="50" y="478"/>
                  <a:pt x="45" y="529"/>
                  <a:pt x="27" y="581"/>
                </a:cubicBezTo>
                <a:cubicBezTo>
                  <a:pt x="26" y="585"/>
                  <a:pt x="24" y="590"/>
                  <a:pt x="21" y="592"/>
                </a:cubicBezTo>
                <a:cubicBezTo>
                  <a:pt x="14" y="597"/>
                  <a:pt x="7" y="601"/>
                  <a:pt x="0" y="606"/>
                </a:cubicBezTo>
                <a:cubicBezTo>
                  <a:pt x="0" y="633"/>
                  <a:pt x="0" y="633"/>
                  <a:pt x="0" y="633"/>
                </a:cubicBezTo>
                <a:cubicBezTo>
                  <a:pt x="17" y="622"/>
                  <a:pt x="37" y="614"/>
                  <a:pt x="59" y="606"/>
                </a:cubicBezTo>
                <a:cubicBezTo>
                  <a:pt x="116" y="588"/>
                  <a:pt x="174" y="599"/>
                  <a:pt x="235" y="588"/>
                </a:cubicBezTo>
                <a:cubicBezTo>
                  <a:pt x="224" y="635"/>
                  <a:pt x="196" y="661"/>
                  <a:pt x="175" y="692"/>
                </a:cubicBezTo>
                <a:cubicBezTo>
                  <a:pt x="139" y="745"/>
                  <a:pt x="84" y="762"/>
                  <a:pt x="25" y="772"/>
                </a:cubicBezTo>
                <a:cubicBezTo>
                  <a:pt x="17" y="773"/>
                  <a:pt x="8" y="774"/>
                  <a:pt x="0" y="773"/>
                </a:cubicBezTo>
                <a:cubicBezTo>
                  <a:pt x="0" y="795"/>
                  <a:pt x="0" y="795"/>
                  <a:pt x="0" y="795"/>
                </a:cubicBezTo>
                <a:cubicBezTo>
                  <a:pt x="9" y="795"/>
                  <a:pt x="17" y="794"/>
                  <a:pt x="26" y="792"/>
                </a:cubicBezTo>
                <a:cubicBezTo>
                  <a:pt x="72" y="783"/>
                  <a:pt x="119" y="776"/>
                  <a:pt x="155" y="746"/>
                </a:cubicBezTo>
                <a:close/>
                <a:moveTo>
                  <a:pt x="2102" y="2101"/>
                </a:moveTo>
                <a:cubicBezTo>
                  <a:pt x="2066" y="2112"/>
                  <a:pt x="2034" y="2138"/>
                  <a:pt x="1997" y="2159"/>
                </a:cubicBezTo>
                <a:cubicBezTo>
                  <a:pt x="1986" y="2061"/>
                  <a:pt x="1945" y="1973"/>
                  <a:pt x="1884" y="1890"/>
                </a:cubicBezTo>
                <a:cubicBezTo>
                  <a:pt x="1880" y="1898"/>
                  <a:pt x="1876" y="1903"/>
                  <a:pt x="1876" y="1907"/>
                </a:cubicBezTo>
                <a:cubicBezTo>
                  <a:pt x="1879" y="1958"/>
                  <a:pt x="1854" y="2001"/>
                  <a:pt x="1834" y="2046"/>
                </a:cubicBezTo>
                <a:cubicBezTo>
                  <a:pt x="1818" y="2082"/>
                  <a:pt x="1798" y="2117"/>
                  <a:pt x="1779" y="2154"/>
                </a:cubicBezTo>
                <a:cubicBezTo>
                  <a:pt x="1752" y="2146"/>
                  <a:pt x="1721" y="2139"/>
                  <a:pt x="1691" y="2130"/>
                </a:cubicBezTo>
                <a:cubicBezTo>
                  <a:pt x="1660" y="2121"/>
                  <a:pt x="1630" y="2111"/>
                  <a:pt x="1598" y="2100"/>
                </a:cubicBezTo>
                <a:cubicBezTo>
                  <a:pt x="1591" y="2121"/>
                  <a:pt x="1589" y="2141"/>
                  <a:pt x="1591" y="2160"/>
                </a:cubicBezTo>
                <a:cubicBezTo>
                  <a:pt x="1613" y="2160"/>
                  <a:pt x="1613" y="2160"/>
                  <a:pt x="1613" y="2160"/>
                </a:cubicBezTo>
                <a:cubicBezTo>
                  <a:pt x="1613" y="2160"/>
                  <a:pt x="1613" y="2160"/>
                  <a:pt x="1613" y="2160"/>
                </a:cubicBezTo>
                <a:cubicBezTo>
                  <a:pt x="1610" y="2151"/>
                  <a:pt x="1612" y="2141"/>
                  <a:pt x="1612" y="2136"/>
                </a:cubicBezTo>
                <a:cubicBezTo>
                  <a:pt x="1647" y="2143"/>
                  <a:pt x="1678" y="2151"/>
                  <a:pt x="1710" y="2157"/>
                </a:cubicBezTo>
                <a:cubicBezTo>
                  <a:pt x="1715" y="2158"/>
                  <a:pt x="1720" y="2159"/>
                  <a:pt x="1725" y="2160"/>
                </a:cubicBezTo>
                <a:cubicBezTo>
                  <a:pt x="1808" y="2160"/>
                  <a:pt x="1808" y="2160"/>
                  <a:pt x="1808" y="2160"/>
                </a:cubicBezTo>
                <a:cubicBezTo>
                  <a:pt x="1811" y="2140"/>
                  <a:pt x="1819" y="2119"/>
                  <a:pt x="1830" y="2099"/>
                </a:cubicBezTo>
                <a:cubicBezTo>
                  <a:pt x="1856" y="2052"/>
                  <a:pt x="1884" y="2007"/>
                  <a:pt x="1898" y="1950"/>
                </a:cubicBezTo>
                <a:cubicBezTo>
                  <a:pt x="1913" y="1978"/>
                  <a:pt x="1930" y="2005"/>
                  <a:pt x="1943" y="2034"/>
                </a:cubicBezTo>
                <a:cubicBezTo>
                  <a:pt x="1959" y="2074"/>
                  <a:pt x="1971" y="2116"/>
                  <a:pt x="1974" y="2160"/>
                </a:cubicBezTo>
                <a:cubicBezTo>
                  <a:pt x="2037" y="2160"/>
                  <a:pt x="2037" y="2160"/>
                  <a:pt x="2037" y="2160"/>
                </a:cubicBezTo>
                <a:cubicBezTo>
                  <a:pt x="2053" y="2146"/>
                  <a:pt x="2074" y="2137"/>
                  <a:pt x="2093" y="2126"/>
                </a:cubicBezTo>
                <a:cubicBezTo>
                  <a:pt x="2112" y="2116"/>
                  <a:pt x="2134" y="2110"/>
                  <a:pt x="2158" y="2121"/>
                </a:cubicBezTo>
                <a:cubicBezTo>
                  <a:pt x="2152" y="2135"/>
                  <a:pt x="2146" y="2148"/>
                  <a:pt x="2141" y="2160"/>
                </a:cubicBezTo>
                <a:cubicBezTo>
                  <a:pt x="2166" y="2160"/>
                  <a:pt x="2166" y="2160"/>
                  <a:pt x="2166" y="2160"/>
                </a:cubicBezTo>
                <a:cubicBezTo>
                  <a:pt x="2179" y="2141"/>
                  <a:pt x="2198" y="2125"/>
                  <a:pt x="2227" y="2114"/>
                </a:cubicBezTo>
                <a:cubicBezTo>
                  <a:pt x="2180" y="2097"/>
                  <a:pt x="2139" y="2090"/>
                  <a:pt x="2102" y="2101"/>
                </a:cubicBezTo>
                <a:close/>
                <a:moveTo>
                  <a:pt x="122" y="1678"/>
                </a:moveTo>
                <a:cubicBezTo>
                  <a:pt x="128" y="1647"/>
                  <a:pt x="135" y="1616"/>
                  <a:pt x="141" y="1589"/>
                </a:cubicBezTo>
                <a:cubicBezTo>
                  <a:pt x="182" y="1588"/>
                  <a:pt x="222" y="1586"/>
                  <a:pt x="262" y="1588"/>
                </a:cubicBezTo>
                <a:cubicBezTo>
                  <a:pt x="311" y="1590"/>
                  <a:pt x="360" y="1587"/>
                  <a:pt x="405" y="1613"/>
                </a:cubicBezTo>
                <a:cubicBezTo>
                  <a:pt x="409" y="1615"/>
                  <a:pt x="415" y="1613"/>
                  <a:pt x="424" y="1613"/>
                </a:cubicBezTo>
                <a:cubicBezTo>
                  <a:pt x="377" y="1521"/>
                  <a:pt x="317" y="1445"/>
                  <a:pt x="234" y="1391"/>
                </a:cubicBezTo>
                <a:cubicBezTo>
                  <a:pt x="270" y="1367"/>
                  <a:pt x="307" y="1351"/>
                  <a:pt x="333" y="1323"/>
                </a:cubicBezTo>
                <a:cubicBezTo>
                  <a:pt x="360" y="1295"/>
                  <a:pt x="372" y="1255"/>
                  <a:pt x="378" y="1206"/>
                </a:cubicBezTo>
                <a:cubicBezTo>
                  <a:pt x="339" y="1242"/>
                  <a:pt x="299" y="1245"/>
                  <a:pt x="257" y="1240"/>
                </a:cubicBezTo>
                <a:cubicBezTo>
                  <a:pt x="232" y="1238"/>
                  <a:pt x="207" y="1235"/>
                  <a:pt x="183" y="1231"/>
                </a:cubicBezTo>
                <a:cubicBezTo>
                  <a:pt x="136" y="1223"/>
                  <a:pt x="90" y="1227"/>
                  <a:pt x="46" y="1243"/>
                </a:cubicBezTo>
                <a:cubicBezTo>
                  <a:pt x="29" y="1250"/>
                  <a:pt x="14" y="1257"/>
                  <a:pt x="0" y="1268"/>
                </a:cubicBezTo>
                <a:cubicBezTo>
                  <a:pt x="0" y="1517"/>
                  <a:pt x="0" y="1517"/>
                  <a:pt x="0" y="1517"/>
                </a:cubicBezTo>
                <a:cubicBezTo>
                  <a:pt x="19" y="1545"/>
                  <a:pt x="24" y="1579"/>
                  <a:pt x="40" y="1609"/>
                </a:cubicBezTo>
                <a:cubicBezTo>
                  <a:pt x="37" y="1582"/>
                  <a:pt x="34" y="1555"/>
                  <a:pt x="30" y="1524"/>
                </a:cubicBezTo>
                <a:cubicBezTo>
                  <a:pt x="57" y="1540"/>
                  <a:pt x="80" y="1555"/>
                  <a:pt x="108" y="1571"/>
                </a:cubicBezTo>
                <a:cubicBezTo>
                  <a:pt x="118" y="1594"/>
                  <a:pt x="115" y="1621"/>
                  <a:pt x="107" y="1648"/>
                </a:cubicBezTo>
                <a:cubicBezTo>
                  <a:pt x="98" y="1680"/>
                  <a:pt x="91" y="1711"/>
                  <a:pt x="82" y="1745"/>
                </a:cubicBezTo>
                <a:cubicBezTo>
                  <a:pt x="77" y="1743"/>
                  <a:pt x="68" y="1740"/>
                  <a:pt x="61" y="1735"/>
                </a:cubicBezTo>
                <a:cubicBezTo>
                  <a:pt x="37" y="1714"/>
                  <a:pt x="17" y="1691"/>
                  <a:pt x="0" y="1667"/>
                </a:cubicBezTo>
                <a:cubicBezTo>
                  <a:pt x="0" y="1705"/>
                  <a:pt x="0" y="1705"/>
                  <a:pt x="0" y="1705"/>
                </a:cubicBezTo>
                <a:cubicBezTo>
                  <a:pt x="27" y="1740"/>
                  <a:pt x="59" y="1767"/>
                  <a:pt x="107" y="1774"/>
                </a:cubicBezTo>
                <a:cubicBezTo>
                  <a:pt x="112" y="1741"/>
                  <a:pt x="117" y="1709"/>
                  <a:pt x="122" y="1678"/>
                </a:cubicBezTo>
                <a:close/>
                <a:moveTo>
                  <a:pt x="28" y="1374"/>
                </a:moveTo>
                <a:cubicBezTo>
                  <a:pt x="30" y="1346"/>
                  <a:pt x="52" y="1339"/>
                  <a:pt x="70" y="1331"/>
                </a:cubicBezTo>
                <a:cubicBezTo>
                  <a:pt x="88" y="1323"/>
                  <a:pt x="108" y="1317"/>
                  <a:pt x="126" y="1304"/>
                </a:cubicBezTo>
                <a:cubicBezTo>
                  <a:pt x="100" y="1308"/>
                  <a:pt x="73" y="1312"/>
                  <a:pt x="44" y="1316"/>
                </a:cubicBezTo>
                <a:cubicBezTo>
                  <a:pt x="55" y="1286"/>
                  <a:pt x="77" y="1270"/>
                  <a:pt x="104" y="1264"/>
                </a:cubicBezTo>
                <a:cubicBezTo>
                  <a:pt x="137" y="1256"/>
                  <a:pt x="171" y="1249"/>
                  <a:pt x="207" y="1255"/>
                </a:cubicBezTo>
                <a:cubicBezTo>
                  <a:pt x="249" y="1262"/>
                  <a:pt x="293" y="1261"/>
                  <a:pt x="340" y="1264"/>
                </a:cubicBezTo>
                <a:cubicBezTo>
                  <a:pt x="340" y="1291"/>
                  <a:pt x="324" y="1308"/>
                  <a:pt x="307" y="1320"/>
                </a:cubicBezTo>
                <a:cubicBezTo>
                  <a:pt x="274" y="1342"/>
                  <a:pt x="243" y="1372"/>
                  <a:pt x="197" y="1358"/>
                </a:cubicBezTo>
                <a:cubicBezTo>
                  <a:pt x="168" y="1374"/>
                  <a:pt x="139" y="1354"/>
                  <a:pt x="111" y="1358"/>
                </a:cubicBezTo>
                <a:cubicBezTo>
                  <a:pt x="84" y="1361"/>
                  <a:pt x="57" y="1368"/>
                  <a:pt x="28" y="1374"/>
                </a:cubicBezTo>
                <a:close/>
                <a:moveTo>
                  <a:pt x="41" y="1476"/>
                </a:moveTo>
                <a:cubicBezTo>
                  <a:pt x="40" y="1473"/>
                  <a:pt x="39" y="1471"/>
                  <a:pt x="39" y="1468"/>
                </a:cubicBezTo>
                <a:cubicBezTo>
                  <a:pt x="39" y="1465"/>
                  <a:pt x="39" y="1462"/>
                  <a:pt x="40" y="1456"/>
                </a:cubicBezTo>
                <a:cubicBezTo>
                  <a:pt x="87" y="1450"/>
                  <a:pt x="131" y="1470"/>
                  <a:pt x="176" y="1477"/>
                </a:cubicBezTo>
                <a:cubicBezTo>
                  <a:pt x="138" y="1447"/>
                  <a:pt x="92" y="1439"/>
                  <a:pt x="47" y="1425"/>
                </a:cubicBezTo>
                <a:cubicBezTo>
                  <a:pt x="85" y="1376"/>
                  <a:pt x="123" y="1367"/>
                  <a:pt x="186" y="1393"/>
                </a:cubicBezTo>
                <a:cubicBezTo>
                  <a:pt x="241" y="1416"/>
                  <a:pt x="284" y="1453"/>
                  <a:pt x="322" y="1496"/>
                </a:cubicBezTo>
                <a:cubicBezTo>
                  <a:pt x="342" y="1520"/>
                  <a:pt x="358" y="1548"/>
                  <a:pt x="377" y="1573"/>
                </a:cubicBezTo>
                <a:cubicBezTo>
                  <a:pt x="319" y="1561"/>
                  <a:pt x="266" y="1566"/>
                  <a:pt x="213" y="1568"/>
                </a:cubicBezTo>
                <a:cubicBezTo>
                  <a:pt x="138" y="1570"/>
                  <a:pt x="81" y="1539"/>
                  <a:pt x="41" y="1476"/>
                </a:cubicBezTo>
                <a:close/>
                <a:moveTo>
                  <a:pt x="1366" y="1620"/>
                </a:moveTo>
                <a:cubicBezTo>
                  <a:pt x="1352" y="1517"/>
                  <a:pt x="1304" y="1433"/>
                  <a:pt x="1242" y="1352"/>
                </a:cubicBezTo>
                <a:cubicBezTo>
                  <a:pt x="1235" y="1355"/>
                  <a:pt x="1227" y="1358"/>
                  <a:pt x="1222" y="1363"/>
                </a:cubicBezTo>
                <a:cubicBezTo>
                  <a:pt x="1162" y="1433"/>
                  <a:pt x="1123" y="1510"/>
                  <a:pt x="1130" y="1607"/>
                </a:cubicBezTo>
                <a:cubicBezTo>
                  <a:pt x="1135" y="1669"/>
                  <a:pt x="1137" y="1730"/>
                  <a:pt x="1157" y="1789"/>
                </a:cubicBezTo>
                <a:cubicBezTo>
                  <a:pt x="1072" y="1703"/>
                  <a:pt x="1019" y="1605"/>
                  <a:pt x="1035" y="1479"/>
                </a:cubicBezTo>
                <a:cubicBezTo>
                  <a:pt x="1043" y="1414"/>
                  <a:pt x="1054" y="1348"/>
                  <a:pt x="1082" y="1289"/>
                </a:cubicBezTo>
                <a:cubicBezTo>
                  <a:pt x="1118" y="1215"/>
                  <a:pt x="1157" y="1142"/>
                  <a:pt x="1225" y="1086"/>
                </a:cubicBezTo>
                <a:cubicBezTo>
                  <a:pt x="1304" y="1180"/>
                  <a:pt x="1477" y="1206"/>
                  <a:pt x="1620" y="1082"/>
                </a:cubicBezTo>
                <a:cubicBezTo>
                  <a:pt x="1613" y="1035"/>
                  <a:pt x="1576" y="1016"/>
                  <a:pt x="1538" y="999"/>
                </a:cubicBezTo>
                <a:cubicBezTo>
                  <a:pt x="1515" y="990"/>
                  <a:pt x="1491" y="985"/>
                  <a:pt x="1467" y="978"/>
                </a:cubicBezTo>
                <a:cubicBezTo>
                  <a:pt x="1498" y="919"/>
                  <a:pt x="1527" y="862"/>
                  <a:pt x="1557" y="803"/>
                </a:cubicBezTo>
                <a:cubicBezTo>
                  <a:pt x="1545" y="796"/>
                  <a:pt x="1539" y="790"/>
                  <a:pt x="1532" y="789"/>
                </a:cubicBezTo>
                <a:cubicBezTo>
                  <a:pt x="1469" y="782"/>
                  <a:pt x="1408" y="794"/>
                  <a:pt x="1353" y="822"/>
                </a:cubicBezTo>
                <a:cubicBezTo>
                  <a:pt x="1311" y="843"/>
                  <a:pt x="1286" y="884"/>
                  <a:pt x="1260" y="923"/>
                </a:cubicBezTo>
                <a:cubicBezTo>
                  <a:pt x="1237" y="957"/>
                  <a:pt x="1226" y="995"/>
                  <a:pt x="1219" y="1036"/>
                </a:cubicBezTo>
                <a:cubicBezTo>
                  <a:pt x="1217" y="1051"/>
                  <a:pt x="1214" y="1066"/>
                  <a:pt x="1191" y="1072"/>
                </a:cubicBezTo>
                <a:cubicBezTo>
                  <a:pt x="1210" y="1013"/>
                  <a:pt x="1203" y="956"/>
                  <a:pt x="1188" y="900"/>
                </a:cubicBezTo>
                <a:cubicBezTo>
                  <a:pt x="1172" y="842"/>
                  <a:pt x="1136" y="796"/>
                  <a:pt x="1093" y="753"/>
                </a:cubicBezTo>
                <a:cubicBezTo>
                  <a:pt x="1035" y="812"/>
                  <a:pt x="1014" y="884"/>
                  <a:pt x="1012" y="963"/>
                </a:cubicBezTo>
                <a:cubicBezTo>
                  <a:pt x="1010" y="1041"/>
                  <a:pt x="1033" y="1112"/>
                  <a:pt x="1093" y="1168"/>
                </a:cubicBezTo>
                <a:cubicBezTo>
                  <a:pt x="1011" y="1293"/>
                  <a:pt x="968" y="1427"/>
                  <a:pt x="977" y="1576"/>
                </a:cubicBezTo>
                <a:cubicBezTo>
                  <a:pt x="878" y="1473"/>
                  <a:pt x="811" y="1350"/>
                  <a:pt x="752" y="1221"/>
                </a:cubicBezTo>
                <a:cubicBezTo>
                  <a:pt x="772" y="1204"/>
                  <a:pt x="792" y="1190"/>
                  <a:pt x="808" y="1173"/>
                </a:cubicBezTo>
                <a:cubicBezTo>
                  <a:pt x="859" y="1119"/>
                  <a:pt x="893" y="1055"/>
                  <a:pt x="904" y="981"/>
                </a:cubicBezTo>
                <a:cubicBezTo>
                  <a:pt x="909" y="946"/>
                  <a:pt x="903" y="909"/>
                  <a:pt x="900" y="873"/>
                </a:cubicBezTo>
                <a:cubicBezTo>
                  <a:pt x="899" y="859"/>
                  <a:pt x="888" y="854"/>
                  <a:pt x="873" y="853"/>
                </a:cubicBezTo>
                <a:cubicBezTo>
                  <a:pt x="833" y="852"/>
                  <a:pt x="803" y="873"/>
                  <a:pt x="774" y="893"/>
                </a:cubicBezTo>
                <a:cubicBezTo>
                  <a:pt x="750" y="910"/>
                  <a:pt x="731" y="933"/>
                  <a:pt x="708" y="955"/>
                </a:cubicBezTo>
                <a:cubicBezTo>
                  <a:pt x="690" y="891"/>
                  <a:pt x="689" y="826"/>
                  <a:pt x="685" y="757"/>
                </a:cubicBezTo>
                <a:cubicBezTo>
                  <a:pt x="706" y="764"/>
                  <a:pt x="723" y="773"/>
                  <a:pt x="741" y="776"/>
                </a:cubicBezTo>
                <a:cubicBezTo>
                  <a:pt x="787" y="782"/>
                  <a:pt x="823" y="759"/>
                  <a:pt x="852" y="728"/>
                </a:cubicBezTo>
                <a:cubicBezTo>
                  <a:pt x="884" y="694"/>
                  <a:pt x="906" y="654"/>
                  <a:pt x="917" y="607"/>
                </a:cubicBezTo>
                <a:cubicBezTo>
                  <a:pt x="923" y="583"/>
                  <a:pt x="930" y="559"/>
                  <a:pt x="937" y="535"/>
                </a:cubicBezTo>
                <a:cubicBezTo>
                  <a:pt x="949" y="495"/>
                  <a:pt x="968" y="459"/>
                  <a:pt x="1016" y="438"/>
                </a:cubicBezTo>
                <a:cubicBezTo>
                  <a:pt x="968" y="423"/>
                  <a:pt x="927" y="419"/>
                  <a:pt x="891" y="433"/>
                </a:cubicBezTo>
                <a:cubicBezTo>
                  <a:pt x="855" y="446"/>
                  <a:pt x="825" y="474"/>
                  <a:pt x="790" y="498"/>
                </a:cubicBezTo>
                <a:cubicBezTo>
                  <a:pt x="772" y="400"/>
                  <a:pt x="725" y="315"/>
                  <a:pt x="659" y="236"/>
                </a:cubicBezTo>
                <a:cubicBezTo>
                  <a:pt x="655" y="244"/>
                  <a:pt x="651" y="249"/>
                  <a:pt x="652" y="253"/>
                </a:cubicBezTo>
                <a:cubicBezTo>
                  <a:pt x="658" y="304"/>
                  <a:pt x="636" y="349"/>
                  <a:pt x="619" y="395"/>
                </a:cubicBezTo>
                <a:cubicBezTo>
                  <a:pt x="605" y="432"/>
                  <a:pt x="588" y="468"/>
                  <a:pt x="571" y="506"/>
                </a:cubicBezTo>
                <a:cubicBezTo>
                  <a:pt x="544" y="501"/>
                  <a:pt x="512" y="495"/>
                  <a:pt x="482" y="488"/>
                </a:cubicBezTo>
                <a:cubicBezTo>
                  <a:pt x="451" y="481"/>
                  <a:pt x="420" y="473"/>
                  <a:pt x="387" y="465"/>
                </a:cubicBezTo>
                <a:cubicBezTo>
                  <a:pt x="367" y="541"/>
                  <a:pt x="412" y="600"/>
                  <a:pt x="455" y="658"/>
                </a:cubicBezTo>
                <a:cubicBezTo>
                  <a:pt x="499" y="717"/>
                  <a:pt x="557" y="758"/>
                  <a:pt x="637" y="750"/>
                </a:cubicBezTo>
                <a:cubicBezTo>
                  <a:pt x="636" y="793"/>
                  <a:pt x="634" y="833"/>
                  <a:pt x="635" y="871"/>
                </a:cubicBezTo>
                <a:cubicBezTo>
                  <a:pt x="636" y="910"/>
                  <a:pt x="641" y="949"/>
                  <a:pt x="644" y="995"/>
                </a:cubicBezTo>
                <a:cubicBezTo>
                  <a:pt x="548" y="917"/>
                  <a:pt x="444" y="880"/>
                  <a:pt x="323" y="908"/>
                </a:cubicBezTo>
                <a:cubicBezTo>
                  <a:pt x="317" y="941"/>
                  <a:pt x="333" y="969"/>
                  <a:pt x="343" y="997"/>
                </a:cubicBezTo>
                <a:cubicBezTo>
                  <a:pt x="370" y="1069"/>
                  <a:pt x="424" y="1117"/>
                  <a:pt x="486" y="1157"/>
                </a:cubicBezTo>
                <a:cubicBezTo>
                  <a:pt x="557" y="1202"/>
                  <a:pt x="636" y="1225"/>
                  <a:pt x="720" y="1247"/>
                </a:cubicBezTo>
                <a:cubicBezTo>
                  <a:pt x="760" y="1355"/>
                  <a:pt x="811" y="1461"/>
                  <a:pt x="878" y="1557"/>
                </a:cubicBezTo>
                <a:cubicBezTo>
                  <a:pt x="946" y="1652"/>
                  <a:pt x="1022" y="1740"/>
                  <a:pt x="1098" y="1835"/>
                </a:cubicBezTo>
                <a:cubicBezTo>
                  <a:pt x="1069" y="1825"/>
                  <a:pt x="1041" y="1817"/>
                  <a:pt x="1015" y="1808"/>
                </a:cubicBezTo>
                <a:cubicBezTo>
                  <a:pt x="937" y="1648"/>
                  <a:pt x="818" y="1546"/>
                  <a:pt x="632" y="1532"/>
                </a:cubicBezTo>
                <a:cubicBezTo>
                  <a:pt x="627" y="1593"/>
                  <a:pt x="645" y="1644"/>
                  <a:pt x="680" y="1686"/>
                </a:cubicBezTo>
                <a:cubicBezTo>
                  <a:pt x="714" y="1727"/>
                  <a:pt x="753" y="1762"/>
                  <a:pt x="793" y="1802"/>
                </a:cubicBezTo>
                <a:cubicBezTo>
                  <a:pt x="678" y="1812"/>
                  <a:pt x="581" y="1860"/>
                  <a:pt x="482" y="1919"/>
                </a:cubicBezTo>
                <a:cubicBezTo>
                  <a:pt x="466" y="1912"/>
                  <a:pt x="447" y="1903"/>
                  <a:pt x="429" y="1893"/>
                </a:cubicBezTo>
                <a:cubicBezTo>
                  <a:pt x="351" y="1849"/>
                  <a:pt x="272" y="1856"/>
                  <a:pt x="194" y="1888"/>
                </a:cubicBezTo>
                <a:cubicBezTo>
                  <a:pt x="163" y="1900"/>
                  <a:pt x="134" y="1917"/>
                  <a:pt x="107" y="1936"/>
                </a:cubicBezTo>
                <a:cubicBezTo>
                  <a:pt x="75" y="1959"/>
                  <a:pt x="80" y="1982"/>
                  <a:pt x="115" y="1999"/>
                </a:cubicBezTo>
                <a:cubicBezTo>
                  <a:pt x="176" y="2030"/>
                  <a:pt x="238" y="2052"/>
                  <a:pt x="308" y="2043"/>
                </a:cubicBezTo>
                <a:cubicBezTo>
                  <a:pt x="309" y="2043"/>
                  <a:pt x="310" y="2045"/>
                  <a:pt x="311" y="2046"/>
                </a:cubicBezTo>
                <a:cubicBezTo>
                  <a:pt x="283" y="2081"/>
                  <a:pt x="259" y="2121"/>
                  <a:pt x="240" y="2160"/>
                </a:cubicBezTo>
                <a:cubicBezTo>
                  <a:pt x="263" y="2160"/>
                  <a:pt x="263" y="2160"/>
                  <a:pt x="263" y="2160"/>
                </a:cubicBezTo>
                <a:cubicBezTo>
                  <a:pt x="288" y="2110"/>
                  <a:pt x="321" y="2066"/>
                  <a:pt x="362" y="2026"/>
                </a:cubicBezTo>
                <a:cubicBezTo>
                  <a:pt x="375" y="2013"/>
                  <a:pt x="388" y="2016"/>
                  <a:pt x="405" y="2023"/>
                </a:cubicBezTo>
                <a:cubicBezTo>
                  <a:pt x="373" y="2070"/>
                  <a:pt x="342" y="2115"/>
                  <a:pt x="312" y="2160"/>
                </a:cubicBezTo>
                <a:cubicBezTo>
                  <a:pt x="322" y="2160"/>
                  <a:pt x="322" y="2160"/>
                  <a:pt x="322" y="2160"/>
                </a:cubicBezTo>
                <a:cubicBezTo>
                  <a:pt x="356" y="2122"/>
                  <a:pt x="390" y="2082"/>
                  <a:pt x="430" y="2037"/>
                </a:cubicBezTo>
                <a:cubicBezTo>
                  <a:pt x="433" y="2088"/>
                  <a:pt x="418" y="2127"/>
                  <a:pt x="395" y="2160"/>
                </a:cubicBezTo>
                <a:cubicBezTo>
                  <a:pt x="421" y="2160"/>
                  <a:pt x="421" y="2160"/>
                  <a:pt x="421" y="2160"/>
                </a:cubicBezTo>
                <a:cubicBezTo>
                  <a:pt x="426" y="2153"/>
                  <a:pt x="432" y="2146"/>
                  <a:pt x="437" y="2139"/>
                </a:cubicBezTo>
                <a:cubicBezTo>
                  <a:pt x="438" y="2138"/>
                  <a:pt x="440" y="2138"/>
                  <a:pt x="444" y="2138"/>
                </a:cubicBezTo>
                <a:cubicBezTo>
                  <a:pt x="447" y="2145"/>
                  <a:pt x="449" y="2153"/>
                  <a:pt x="451" y="2160"/>
                </a:cubicBezTo>
                <a:cubicBezTo>
                  <a:pt x="472" y="2160"/>
                  <a:pt x="472" y="2160"/>
                  <a:pt x="472" y="2160"/>
                </a:cubicBezTo>
                <a:cubicBezTo>
                  <a:pt x="469" y="2146"/>
                  <a:pt x="467" y="2132"/>
                  <a:pt x="467" y="2120"/>
                </a:cubicBezTo>
                <a:cubicBezTo>
                  <a:pt x="468" y="2088"/>
                  <a:pt x="463" y="2049"/>
                  <a:pt x="504" y="2027"/>
                </a:cubicBezTo>
                <a:cubicBezTo>
                  <a:pt x="525" y="2065"/>
                  <a:pt x="525" y="2108"/>
                  <a:pt x="542" y="2146"/>
                </a:cubicBezTo>
                <a:cubicBezTo>
                  <a:pt x="555" y="2103"/>
                  <a:pt x="534" y="2064"/>
                  <a:pt x="532" y="2021"/>
                </a:cubicBezTo>
                <a:cubicBezTo>
                  <a:pt x="562" y="2031"/>
                  <a:pt x="584" y="2048"/>
                  <a:pt x="594" y="2075"/>
                </a:cubicBezTo>
                <a:cubicBezTo>
                  <a:pt x="605" y="2104"/>
                  <a:pt x="611" y="2132"/>
                  <a:pt x="613" y="2160"/>
                </a:cubicBezTo>
                <a:cubicBezTo>
                  <a:pt x="634" y="2160"/>
                  <a:pt x="634" y="2160"/>
                  <a:pt x="634" y="2160"/>
                </a:cubicBezTo>
                <a:cubicBezTo>
                  <a:pt x="634" y="2159"/>
                  <a:pt x="634" y="2158"/>
                  <a:pt x="634" y="2156"/>
                </a:cubicBezTo>
                <a:cubicBezTo>
                  <a:pt x="632" y="2075"/>
                  <a:pt x="595" y="2009"/>
                  <a:pt x="525" y="1954"/>
                </a:cubicBezTo>
                <a:cubicBezTo>
                  <a:pt x="629" y="1897"/>
                  <a:pt x="732" y="1862"/>
                  <a:pt x="850" y="1864"/>
                </a:cubicBezTo>
                <a:cubicBezTo>
                  <a:pt x="765" y="1944"/>
                  <a:pt x="729" y="2037"/>
                  <a:pt x="749" y="2149"/>
                </a:cubicBezTo>
                <a:cubicBezTo>
                  <a:pt x="854" y="2177"/>
                  <a:pt x="1017" y="2048"/>
                  <a:pt x="1024" y="1885"/>
                </a:cubicBezTo>
                <a:cubicBezTo>
                  <a:pt x="1101" y="1909"/>
                  <a:pt x="1170" y="1941"/>
                  <a:pt x="1223" y="2002"/>
                </a:cubicBezTo>
                <a:cubicBezTo>
                  <a:pt x="1239" y="2021"/>
                  <a:pt x="1251" y="2042"/>
                  <a:pt x="1279" y="2048"/>
                </a:cubicBezTo>
                <a:cubicBezTo>
                  <a:pt x="1287" y="2049"/>
                  <a:pt x="1295" y="2058"/>
                  <a:pt x="1300" y="2066"/>
                </a:cubicBezTo>
                <a:cubicBezTo>
                  <a:pt x="1321" y="2097"/>
                  <a:pt x="1339" y="2128"/>
                  <a:pt x="1356" y="2160"/>
                </a:cubicBezTo>
                <a:cubicBezTo>
                  <a:pt x="1384" y="2160"/>
                  <a:pt x="1384" y="2160"/>
                  <a:pt x="1384" y="2160"/>
                </a:cubicBezTo>
                <a:cubicBezTo>
                  <a:pt x="1380" y="2144"/>
                  <a:pt x="1380" y="2126"/>
                  <a:pt x="1387" y="2104"/>
                </a:cubicBezTo>
                <a:cubicBezTo>
                  <a:pt x="1364" y="2118"/>
                  <a:pt x="1352" y="2113"/>
                  <a:pt x="1345" y="2096"/>
                </a:cubicBezTo>
                <a:cubicBezTo>
                  <a:pt x="1338" y="2082"/>
                  <a:pt x="1327" y="2070"/>
                  <a:pt x="1323" y="2056"/>
                </a:cubicBezTo>
                <a:cubicBezTo>
                  <a:pt x="1316" y="2033"/>
                  <a:pt x="1303" y="2020"/>
                  <a:pt x="1278" y="2019"/>
                </a:cubicBezTo>
                <a:cubicBezTo>
                  <a:pt x="1275" y="1974"/>
                  <a:pt x="1242" y="1957"/>
                  <a:pt x="1209" y="1941"/>
                </a:cubicBezTo>
                <a:cubicBezTo>
                  <a:pt x="1151" y="1913"/>
                  <a:pt x="1095" y="1880"/>
                  <a:pt x="1033" y="1863"/>
                </a:cubicBezTo>
                <a:cubicBezTo>
                  <a:pt x="1017" y="1858"/>
                  <a:pt x="1008" y="1851"/>
                  <a:pt x="1016" y="1834"/>
                </a:cubicBezTo>
                <a:cubicBezTo>
                  <a:pt x="1087" y="1842"/>
                  <a:pt x="1137" y="1894"/>
                  <a:pt x="1201" y="1918"/>
                </a:cubicBezTo>
                <a:cubicBezTo>
                  <a:pt x="1199" y="1908"/>
                  <a:pt x="1196" y="1899"/>
                  <a:pt x="1191" y="1893"/>
                </a:cubicBezTo>
                <a:cubicBezTo>
                  <a:pt x="1127" y="1821"/>
                  <a:pt x="1063" y="1749"/>
                  <a:pt x="998" y="1678"/>
                </a:cubicBezTo>
                <a:cubicBezTo>
                  <a:pt x="934" y="1610"/>
                  <a:pt x="883" y="1533"/>
                  <a:pt x="838" y="1453"/>
                </a:cubicBezTo>
                <a:cubicBezTo>
                  <a:pt x="829" y="1437"/>
                  <a:pt x="822" y="1421"/>
                  <a:pt x="814" y="1405"/>
                </a:cubicBezTo>
                <a:cubicBezTo>
                  <a:pt x="840" y="1432"/>
                  <a:pt x="858" y="1464"/>
                  <a:pt x="879" y="1493"/>
                </a:cubicBezTo>
                <a:cubicBezTo>
                  <a:pt x="950" y="1593"/>
                  <a:pt x="1030" y="1687"/>
                  <a:pt x="1112" y="1778"/>
                </a:cubicBezTo>
                <a:cubicBezTo>
                  <a:pt x="1180" y="1852"/>
                  <a:pt x="1250" y="1924"/>
                  <a:pt x="1319" y="1998"/>
                </a:cubicBezTo>
                <a:cubicBezTo>
                  <a:pt x="1365" y="2047"/>
                  <a:pt x="1404" y="2102"/>
                  <a:pt x="1437" y="2160"/>
                </a:cubicBezTo>
                <a:cubicBezTo>
                  <a:pt x="1461" y="2160"/>
                  <a:pt x="1461" y="2160"/>
                  <a:pt x="1461" y="2160"/>
                </a:cubicBezTo>
                <a:cubicBezTo>
                  <a:pt x="1426" y="2096"/>
                  <a:pt x="1382" y="2035"/>
                  <a:pt x="1330" y="1979"/>
                </a:cubicBezTo>
                <a:cubicBezTo>
                  <a:pt x="1321" y="1970"/>
                  <a:pt x="1314" y="1958"/>
                  <a:pt x="1303" y="1944"/>
                </a:cubicBezTo>
                <a:cubicBezTo>
                  <a:pt x="1313" y="1940"/>
                  <a:pt x="1320" y="1936"/>
                  <a:pt x="1328" y="1934"/>
                </a:cubicBezTo>
                <a:cubicBezTo>
                  <a:pt x="1407" y="1911"/>
                  <a:pt x="1449" y="1851"/>
                  <a:pt x="1476" y="1780"/>
                </a:cubicBezTo>
                <a:cubicBezTo>
                  <a:pt x="1491" y="1742"/>
                  <a:pt x="1495" y="1698"/>
                  <a:pt x="1498" y="1657"/>
                </a:cubicBezTo>
                <a:cubicBezTo>
                  <a:pt x="1500" y="1627"/>
                  <a:pt x="1493" y="1596"/>
                  <a:pt x="1489" y="1566"/>
                </a:cubicBezTo>
                <a:cubicBezTo>
                  <a:pt x="1437" y="1561"/>
                  <a:pt x="1407" y="1597"/>
                  <a:pt x="1366" y="1620"/>
                </a:cubicBezTo>
                <a:close/>
                <a:moveTo>
                  <a:pt x="1599" y="1070"/>
                </a:moveTo>
                <a:cubicBezTo>
                  <a:pt x="1541" y="1123"/>
                  <a:pt x="1476" y="1148"/>
                  <a:pt x="1402" y="1146"/>
                </a:cubicBezTo>
                <a:cubicBezTo>
                  <a:pt x="1366" y="1145"/>
                  <a:pt x="1330" y="1138"/>
                  <a:pt x="1305" y="1100"/>
                </a:cubicBezTo>
                <a:cubicBezTo>
                  <a:pt x="1364" y="1088"/>
                  <a:pt x="1422" y="1094"/>
                  <a:pt x="1474" y="1065"/>
                </a:cubicBezTo>
                <a:cubicBezTo>
                  <a:pt x="1434" y="1066"/>
                  <a:pt x="1395" y="1067"/>
                  <a:pt x="1346" y="1068"/>
                </a:cubicBezTo>
                <a:cubicBezTo>
                  <a:pt x="1383" y="1044"/>
                  <a:pt x="1412" y="1024"/>
                  <a:pt x="1442" y="1005"/>
                </a:cubicBezTo>
                <a:cubicBezTo>
                  <a:pt x="1446" y="1003"/>
                  <a:pt x="1451" y="1004"/>
                  <a:pt x="1455" y="1004"/>
                </a:cubicBezTo>
                <a:cubicBezTo>
                  <a:pt x="1509" y="1008"/>
                  <a:pt x="1559" y="1023"/>
                  <a:pt x="1599" y="1070"/>
                </a:cubicBezTo>
                <a:close/>
                <a:moveTo>
                  <a:pt x="1279" y="931"/>
                </a:moveTo>
                <a:cubicBezTo>
                  <a:pt x="1310" y="881"/>
                  <a:pt x="1347" y="837"/>
                  <a:pt x="1410" y="824"/>
                </a:cubicBezTo>
                <a:cubicBezTo>
                  <a:pt x="1447" y="817"/>
                  <a:pt x="1482" y="802"/>
                  <a:pt x="1529" y="810"/>
                </a:cubicBezTo>
                <a:cubicBezTo>
                  <a:pt x="1496" y="862"/>
                  <a:pt x="1483" y="919"/>
                  <a:pt x="1444" y="965"/>
                </a:cubicBezTo>
                <a:cubicBezTo>
                  <a:pt x="1406" y="1008"/>
                  <a:pt x="1365" y="1039"/>
                  <a:pt x="1297" y="1025"/>
                </a:cubicBezTo>
                <a:cubicBezTo>
                  <a:pt x="1308" y="1008"/>
                  <a:pt x="1314" y="994"/>
                  <a:pt x="1323" y="982"/>
                </a:cubicBezTo>
                <a:cubicBezTo>
                  <a:pt x="1333" y="970"/>
                  <a:pt x="1345" y="960"/>
                  <a:pt x="1355" y="949"/>
                </a:cubicBezTo>
                <a:cubicBezTo>
                  <a:pt x="1365" y="939"/>
                  <a:pt x="1374" y="929"/>
                  <a:pt x="1384" y="919"/>
                </a:cubicBezTo>
                <a:cubicBezTo>
                  <a:pt x="1334" y="934"/>
                  <a:pt x="1303" y="970"/>
                  <a:pt x="1272" y="1010"/>
                </a:cubicBezTo>
                <a:cubicBezTo>
                  <a:pt x="1255" y="979"/>
                  <a:pt x="1264" y="954"/>
                  <a:pt x="1279" y="931"/>
                </a:cubicBezTo>
                <a:close/>
                <a:moveTo>
                  <a:pt x="1092" y="1083"/>
                </a:moveTo>
                <a:cubicBezTo>
                  <a:pt x="1060" y="1069"/>
                  <a:pt x="1049" y="1049"/>
                  <a:pt x="1042" y="1025"/>
                </a:cubicBezTo>
                <a:cubicBezTo>
                  <a:pt x="1029" y="976"/>
                  <a:pt x="1033" y="929"/>
                  <a:pt x="1045" y="880"/>
                </a:cubicBezTo>
                <a:cubicBezTo>
                  <a:pt x="1054" y="845"/>
                  <a:pt x="1066" y="812"/>
                  <a:pt x="1097" y="783"/>
                </a:cubicBezTo>
                <a:cubicBezTo>
                  <a:pt x="1115" y="810"/>
                  <a:pt x="1133" y="833"/>
                  <a:pt x="1147" y="858"/>
                </a:cubicBezTo>
                <a:cubicBezTo>
                  <a:pt x="1175" y="906"/>
                  <a:pt x="1185" y="960"/>
                  <a:pt x="1179" y="1015"/>
                </a:cubicBezTo>
                <a:cubicBezTo>
                  <a:pt x="1175" y="1047"/>
                  <a:pt x="1163" y="1077"/>
                  <a:pt x="1126" y="1092"/>
                </a:cubicBezTo>
                <a:cubicBezTo>
                  <a:pt x="1106" y="1044"/>
                  <a:pt x="1120" y="990"/>
                  <a:pt x="1090" y="949"/>
                </a:cubicBezTo>
                <a:cubicBezTo>
                  <a:pt x="1091" y="992"/>
                  <a:pt x="1091" y="1034"/>
                  <a:pt x="1092" y="1083"/>
                </a:cubicBezTo>
                <a:close/>
                <a:moveTo>
                  <a:pt x="806" y="544"/>
                </a:moveTo>
                <a:cubicBezTo>
                  <a:pt x="810" y="497"/>
                  <a:pt x="850" y="480"/>
                  <a:pt x="883" y="458"/>
                </a:cubicBezTo>
                <a:cubicBezTo>
                  <a:pt x="901" y="447"/>
                  <a:pt x="923" y="439"/>
                  <a:pt x="948" y="449"/>
                </a:cubicBezTo>
                <a:cubicBezTo>
                  <a:pt x="932" y="494"/>
                  <a:pt x="915" y="534"/>
                  <a:pt x="904" y="575"/>
                </a:cubicBezTo>
                <a:cubicBezTo>
                  <a:pt x="895" y="611"/>
                  <a:pt x="876" y="639"/>
                  <a:pt x="856" y="667"/>
                </a:cubicBezTo>
                <a:cubicBezTo>
                  <a:pt x="839" y="689"/>
                  <a:pt x="816" y="704"/>
                  <a:pt x="784" y="702"/>
                </a:cubicBezTo>
                <a:cubicBezTo>
                  <a:pt x="800" y="676"/>
                  <a:pt x="813" y="653"/>
                  <a:pt x="827" y="630"/>
                </a:cubicBezTo>
                <a:cubicBezTo>
                  <a:pt x="809" y="642"/>
                  <a:pt x="796" y="658"/>
                  <a:pt x="780" y="672"/>
                </a:cubicBezTo>
                <a:cubicBezTo>
                  <a:pt x="766" y="686"/>
                  <a:pt x="752" y="703"/>
                  <a:pt x="725" y="694"/>
                </a:cubicBezTo>
                <a:cubicBezTo>
                  <a:pt x="742" y="669"/>
                  <a:pt x="758" y="647"/>
                  <a:pt x="772" y="624"/>
                </a:cubicBezTo>
                <a:cubicBezTo>
                  <a:pt x="787" y="599"/>
                  <a:pt x="780" y="565"/>
                  <a:pt x="806" y="544"/>
                </a:cubicBezTo>
                <a:close/>
                <a:moveTo>
                  <a:pt x="516" y="687"/>
                </a:moveTo>
                <a:cubicBezTo>
                  <a:pt x="464" y="643"/>
                  <a:pt x="427" y="588"/>
                  <a:pt x="406" y="523"/>
                </a:cubicBezTo>
                <a:cubicBezTo>
                  <a:pt x="403" y="514"/>
                  <a:pt x="404" y="505"/>
                  <a:pt x="404" y="499"/>
                </a:cubicBezTo>
                <a:cubicBezTo>
                  <a:pt x="439" y="504"/>
                  <a:pt x="471" y="510"/>
                  <a:pt x="503" y="514"/>
                </a:cubicBezTo>
                <a:cubicBezTo>
                  <a:pt x="532" y="517"/>
                  <a:pt x="557" y="526"/>
                  <a:pt x="574" y="543"/>
                </a:cubicBezTo>
                <a:cubicBezTo>
                  <a:pt x="579" y="575"/>
                  <a:pt x="583" y="603"/>
                  <a:pt x="588" y="634"/>
                </a:cubicBezTo>
                <a:cubicBezTo>
                  <a:pt x="560" y="618"/>
                  <a:pt x="537" y="604"/>
                  <a:pt x="514" y="591"/>
                </a:cubicBezTo>
                <a:cubicBezTo>
                  <a:pt x="540" y="625"/>
                  <a:pt x="580" y="645"/>
                  <a:pt x="594" y="688"/>
                </a:cubicBezTo>
                <a:cubicBezTo>
                  <a:pt x="560" y="709"/>
                  <a:pt x="541" y="709"/>
                  <a:pt x="516" y="687"/>
                </a:cubicBezTo>
                <a:close/>
                <a:moveTo>
                  <a:pt x="643" y="647"/>
                </a:moveTo>
                <a:cubicBezTo>
                  <a:pt x="640" y="646"/>
                  <a:pt x="638" y="644"/>
                  <a:pt x="636" y="642"/>
                </a:cubicBezTo>
                <a:cubicBezTo>
                  <a:pt x="594" y="580"/>
                  <a:pt x="587" y="516"/>
                  <a:pt x="619" y="448"/>
                </a:cubicBezTo>
                <a:cubicBezTo>
                  <a:pt x="641" y="400"/>
                  <a:pt x="666" y="353"/>
                  <a:pt x="677" y="295"/>
                </a:cubicBezTo>
                <a:cubicBezTo>
                  <a:pt x="694" y="322"/>
                  <a:pt x="713" y="347"/>
                  <a:pt x="727" y="376"/>
                </a:cubicBezTo>
                <a:cubicBezTo>
                  <a:pt x="752" y="427"/>
                  <a:pt x="770" y="482"/>
                  <a:pt x="769" y="541"/>
                </a:cubicBezTo>
                <a:cubicBezTo>
                  <a:pt x="768" y="609"/>
                  <a:pt x="746" y="640"/>
                  <a:pt x="685" y="656"/>
                </a:cubicBezTo>
                <a:cubicBezTo>
                  <a:pt x="690" y="610"/>
                  <a:pt x="701" y="564"/>
                  <a:pt x="688" y="517"/>
                </a:cubicBezTo>
                <a:cubicBezTo>
                  <a:pt x="676" y="562"/>
                  <a:pt x="678" y="610"/>
                  <a:pt x="654" y="651"/>
                </a:cubicBezTo>
                <a:cubicBezTo>
                  <a:pt x="648" y="649"/>
                  <a:pt x="645" y="649"/>
                  <a:pt x="643" y="647"/>
                </a:cubicBezTo>
                <a:close/>
                <a:moveTo>
                  <a:pt x="675" y="1129"/>
                </a:moveTo>
                <a:cubicBezTo>
                  <a:pt x="632" y="1105"/>
                  <a:pt x="592" y="1083"/>
                  <a:pt x="552" y="1061"/>
                </a:cubicBezTo>
                <a:cubicBezTo>
                  <a:pt x="550" y="1063"/>
                  <a:pt x="549" y="1065"/>
                  <a:pt x="547" y="1067"/>
                </a:cubicBezTo>
                <a:cubicBezTo>
                  <a:pt x="584" y="1096"/>
                  <a:pt x="621" y="1124"/>
                  <a:pt x="658" y="1153"/>
                </a:cubicBezTo>
                <a:cubicBezTo>
                  <a:pt x="630" y="1176"/>
                  <a:pt x="584" y="1178"/>
                  <a:pt x="514" y="1146"/>
                </a:cubicBezTo>
                <a:cubicBezTo>
                  <a:pt x="423" y="1105"/>
                  <a:pt x="366" y="1030"/>
                  <a:pt x="345" y="928"/>
                </a:cubicBezTo>
                <a:cubicBezTo>
                  <a:pt x="462" y="897"/>
                  <a:pt x="596" y="958"/>
                  <a:pt x="658" y="1048"/>
                </a:cubicBezTo>
                <a:cubicBezTo>
                  <a:pt x="673" y="1070"/>
                  <a:pt x="683" y="1096"/>
                  <a:pt x="675" y="1129"/>
                </a:cubicBezTo>
                <a:close/>
                <a:moveTo>
                  <a:pt x="679" y="1019"/>
                </a:moveTo>
                <a:cubicBezTo>
                  <a:pt x="655" y="948"/>
                  <a:pt x="652" y="879"/>
                  <a:pt x="660" y="810"/>
                </a:cubicBezTo>
                <a:cubicBezTo>
                  <a:pt x="688" y="929"/>
                  <a:pt x="693" y="985"/>
                  <a:pt x="679" y="1019"/>
                </a:cubicBezTo>
                <a:close/>
                <a:moveTo>
                  <a:pt x="720" y="989"/>
                </a:moveTo>
                <a:cubicBezTo>
                  <a:pt x="729" y="972"/>
                  <a:pt x="738" y="953"/>
                  <a:pt x="751" y="939"/>
                </a:cubicBezTo>
                <a:cubicBezTo>
                  <a:pt x="783" y="906"/>
                  <a:pt x="820" y="879"/>
                  <a:pt x="870" y="874"/>
                </a:cubicBezTo>
                <a:cubicBezTo>
                  <a:pt x="915" y="968"/>
                  <a:pt x="845" y="1144"/>
                  <a:pt x="763" y="1145"/>
                </a:cubicBezTo>
                <a:cubicBezTo>
                  <a:pt x="754" y="1084"/>
                  <a:pt x="788" y="1033"/>
                  <a:pt x="806" y="972"/>
                </a:cubicBezTo>
                <a:cubicBezTo>
                  <a:pt x="763" y="1015"/>
                  <a:pt x="756" y="1070"/>
                  <a:pt x="735" y="1119"/>
                </a:cubicBezTo>
                <a:cubicBezTo>
                  <a:pt x="698" y="1075"/>
                  <a:pt x="699" y="1032"/>
                  <a:pt x="720" y="989"/>
                </a:cubicBezTo>
                <a:close/>
                <a:moveTo>
                  <a:pt x="111" y="1967"/>
                </a:moveTo>
                <a:cubicBezTo>
                  <a:pt x="162" y="1899"/>
                  <a:pt x="321" y="1874"/>
                  <a:pt x="384" y="1923"/>
                </a:cubicBezTo>
                <a:cubicBezTo>
                  <a:pt x="336" y="1929"/>
                  <a:pt x="286" y="1936"/>
                  <a:pt x="236" y="1943"/>
                </a:cubicBezTo>
                <a:cubicBezTo>
                  <a:pt x="236" y="1945"/>
                  <a:pt x="236" y="1948"/>
                  <a:pt x="236" y="1951"/>
                </a:cubicBezTo>
                <a:cubicBezTo>
                  <a:pt x="291" y="1956"/>
                  <a:pt x="348" y="1935"/>
                  <a:pt x="403" y="1954"/>
                </a:cubicBezTo>
                <a:cubicBezTo>
                  <a:pt x="319" y="2053"/>
                  <a:pt x="201" y="2036"/>
                  <a:pt x="111" y="1967"/>
                </a:cubicBezTo>
                <a:close/>
                <a:moveTo>
                  <a:pt x="650" y="1555"/>
                </a:moveTo>
                <a:cubicBezTo>
                  <a:pt x="657" y="1555"/>
                  <a:pt x="663" y="1554"/>
                  <a:pt x="670" y="1555"/>
                </a:cubicBezTo>
                <a:cubicBezTo>
                  <a:pt x="681" y="1556"/>
                  <a:pt x="692" y="1557"/>
                  <a:pt x="703" y="1560"/>
                </a:cubicBezTo>
                <a:cubicBezTo>
                  <a:pt x="797" y="1581"/>
                  <a:pt x="866" y="1637"/>
                  <a:pt x="917" y="1716"/>
                </a:cubicBezTo>
                <a:cubicBezTo>
                  <a:pt x="925" y="1727"/>
                  <a:pt x="926" y="1742"/>
                  <a:pt x="929" y="1755"/>
                </a:cubicBezTo>
                <a:cubicBezTo>
                  <a:pt x="927" y="1756"/>
                  <a:pt x="924" y="1758"/>
                  <a:pt x="922" y="1759"/>
                </a:cubicBezTo>
                <a:cubicBezTo>
                  <a:pt x="872" y="1725"/>
                  <a:pt x="822" y="1691"/>
                  <a:pt x="772" y="1657"/>
                </a:cubicBezTo>
                <a:cubicBezTo>
                  <a:pt x="810" y="1713"/>
                  <a:pt x="877" y="1738"/>
                  <a:pt x="919" y="1798"/>
                </a:cubicBezTo>
                <a:cubicBezTo>
                  <a:pt x="798" y="1814"/>
                  <a:pt x="651" y="1667"/>
                  <a:pt x="650" y="1555"/>
                </a:cubicBezTo>
                <a:close/>
                <a:moveTo>
                  <a:pt x="702" y="1859"/>
                </a:moveTo>
                <a:cubicBezTo>
                  <a:pt x="649" y="1873"/>
                  <a:pt x="599" y="1894"/>
                  <a:pt x="541" y="1915"/>
                </a:cubicBezTo>
                <a:cubicBezTo>
                  <a:pt x="623" y="1853"/>
                  <a:pt x="803" y="1801"/>
                  <a:pt x="864" y="1834"/>
                </a:cubicBezTo>
                <a:cubicBezTo>
                  <a:pt x="811" y="1842"/>
                  <a:pt x="756" y="1846"/>
                  <a:pt x="702" y="1859"/>
                </a:cubicBezTo>
                <a:close/>
                <a:moveTo>
                  <a:pt x="941" y="2040"/>
                </a:moveTo>
                <a:cubicBezTo>
                  <a:pt x="899" y="2099"/>
                  <a:pt x="835" y="2120"/>
                  <a:pt x="768" y="2137"/>
                </a:cubicBezTo>
                <a:cubicBezTo>
                  <a:pt x="752" y="2030"/>
                  <a:pt x="812" y="1900"/>
                  <a:pt x="887" y="1877"/>
                </a:cubicBezTo>
                <a:cubicBezTo>
                  <a:pt x="901" y="1879"/>
                  <a:pt x="916" y="1882"/>
                  <a:pt x="932" y="1885"/>
                </a:cubicBezTo>
                <a:cubicBezTo>
                  <a:pt x="917" y="1940"/>
                  <a:pt x="880" y="1978"/>
                  <a:pt x="852" y="2027"/>
                </a:cubicBezTo>
                <a:cubicBezTo>
                  <a:pt x="891" y="2002"/>
                  <a:pt x="926" y="1962"/>
                  <a:pt x="954" y="1907"/>
                </a:cubicBezTo>
                <a:cubicBezTo>
                  <a:pt x="971" y="1959"/>
                  <a:pt x="968" y="2002"/>
                  <a:pt x="941" y="2040"/>
                </a:cubicBezTo>
                <a:close/>
                <a:moveTo>
                  <a:pt x="1054" y="1292"/>
                </a:moveTo>
                <a:cubicBezTo>
                  <a:pt x="1039" y="1350"/>
                  <a:pt x="1026" y="1402"/>
                  <a:pt x="1013" y="1455"/>
                </a:cubicBezTo>
                <a:cubicBezTo>
                  <a:pt x="1010" y="1402"/>
                  <a:pt x="1029" y="1331"/>
                  <a:pt x="1054" y="1292"/>
                </a:cubicBezTo>
                <a:close/>
                <a:moveTo>
                  <a:pt x="1283" y="1815"/>
                </a:moveTo>
                <a:cubicBezTo>
                  <a:pt x="1263" y="1747"/>
                  <a:pt x="1242" y="1681"/>
                  <a:pt x="1237" y="1600"/>
                </a:cubicBezTo>
                <a:cubicBezTo>
                  <a:pt x="1231" y="1619"/>
                  <a:pt x="1226" y="1628"/>
                  <a:pt x="1227" y="1637"/>
                </a:cubicBezTo>
                <a:cubicBezTo>
                  <a:pt x="1234" y="1698"/>
                  <a:pt x="1242" y="1758"/>
                  <a:pt x="1250" y="1824"/>
                </a:cubicBezTo>
                <a:cubicBezTo>
                  <a:pt x="1241" y="1819"/>
                  <a:pt x="1233" y="1817"/>
                  <a:pt x="1227" y="1812"/>
                </a:cubicBezTo>
                <a:cubicBezTo>
                  <a:pt x="1188" y="1776"/>
                  <a:pt x="1161" y="1733"/>
                  <a:pt x="1154" y="1679"/>
                </a:cubicBezTo>
                <a:cubicBezTo>
                  <a:pt x="1152" y="1655"/>
                  <a:pt x="1152" y="1632"/>
                  <a:pt x="1150" y="1608"/>
                </a:cubicBezTo>
                <a:cubicBezTo>
                  <a:pt x="1141" y="1518"/>
                  <a:pt x="1181" y="1447"/>
                  <a:pt x="1236" y="1377"/>
                </a:cubicBezTo>
                <a:cubicBezTo>
                  <a:pt x="1255" y="1404"/>
                  <a:pt x="1274" y="1428"/>
                  <a:pt x="1290" y="1454"/>
                </a:cubicBezTo>
                <a:cubicBezTo>
                  <a:pt x="1346" y="1550"/>
                  <a:pt x="1359" y="1653"/>
                  <a:pt x="1338" y="1761"/>
                </a:cubicBezTo>
                <a:cubicBezTo>
                  <a:pt x="1333" y="1786"/>
                  <a:pt x="1316" y="1809"/>
                  <a:pt x="1283" y="1815"/>
                </a:cubicBezTo>
                <a:close/>
                <a:moveTo>
                  <a:pt x="1467" y="1738"/>
                </a:moveTo>
                <a:cubicBezTo>
                  <a:pt x="1457" y="1776"/>
                  <a:pt x="1445" y="1813"/>
                  <a:pt x="1416" y="1842"/>
                </a:cubicBezTo>
                <a:cubicBezTo>
                  <a:pt x="1393" y="1864"/>
                  <a:pt x="1377" y="1869"/>
                  <a:pt x="1347" y="1863"/>
                </a:cubicBezTo>
                <a:cubicBezTo>
                  <a:pt x="1360" y="1805"/>
                  <a:pt x="1417" y="1763"/>
                  <a:pt x="1413" y="1690"/>
                </a:cubicBezTo>
                <a:cubicBezTo>
                  <a:pt x="1401" y="1713"/>
                  <a:pt x="1393" y="1728"/>
                  <a:pt x="1384" y="1746"/>
                </a:cubicBezTo>
                <a:cubicBezTo>
                  <a:pt x="1358" y="1660"/>
                  <a:pt x="1384" y="1612"/>
                  <a:pt x="1469" y="1588"/>
                </a:cubicBezTo>
                <a:cubicBezTo>
                  <a:pt x="1483" y="1633"/>
                  <a:pt x="1482" y="1679"/>
                  <a:pt x="1467" y="1738"/>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C44961B7-6B89-48AB-966F-622E2788EECC}" type="datetimeFigureOut">
              <a:rPr lang="en-US" smtClean="0"/>
              <a:t>6/14/2018</a:t>
            </a:fld>
            <a:endParaRPr lang="en-US" dirty="0"/>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US" dirty="0"/>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4FAB73BC-B049-4115-A692-8D63A059BFB8}" type="slidenum">
              <a:rPr lang="en-US" smtClean="0"/>
              <a:t>‹#›</a:t>
            </a:fld>
            <a:endParaRPr lang="en-US" dirty="0"/>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Tree>
    <p:extLst>
      <p:ext uri="{BB962C8B-B14F-4D97-AF65-F5344CB8AC3E}">
        <p14:creationId xmlns:p14="http://schemas.microsoft.com/office/powerpoint/2010/main" val="2799540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smtClean="0"/>
              <a:t>6/14/2018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41931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05784" y="566928"/>
            <a:ext cx="8898488" cy="1563624"/>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smtClean="0"/>
              <a:t>6/14/2018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579228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smtClean="0"/>
              <a:t>6/14/2018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056806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sp>
        <p:nvSpPr>
          <p:cNvPr id="6" name="Freeform 5"/>
          <p:cNvSpPr>
            <a:spLocks noEditPoints="1"/>
          </p:cNvSpPr>
          <p:nvPr/>
        </p:nvSpPr>
        <p:spPr bwMode="auto">
          <a:xfrm>
            <a:off x="1" y="4763"/>
            <a:ext cx="3780078" cy="6853237"/>
          </a:xfrm>
          <a:custGeom>
            <a:avLst/>
            <a:gdLst/>
            <a:ahLst/>
            <a:cxnLst/>
            <a:rect l="0" t="0" r="r" b="b"/>
            <a:pathLst>
              <a:path w="1190" h="2160">
                <a:moveTo>
                  <a:pt x="97" y="579"/>
                </a:moveTo>
                <a:cubicBezTo>
                  <a:pt x="92" y="540"/>
                  <a:pt x="109" y="506"/>
                  <a:pt x="122" y="471"/>
                </a:cubicBezTo>
                <a:cubicBezTo>
                  <a:pt x="133" y="442"/>
                  <a:pt x="147" y="414"/>
                  <a:pt x="159" y="385"/>
                </a:cubicBezTo>
                <a:cubicBezTo>
                  <a:pt x="181" y="390"/>
                  <a:pt x="205" y="394"/>
                  <a:pt x="228" y="399"/>
                </a:cubicBezTo>
                <a:cubicBezTo>
                  <a:pt x="252" y="405"/>
                  <a:pt x="275" y="411"/>
                  <a:pt x="301" y="418"/>
                </a:cubicBezTo>
                <a:cubicBezTo>
                  <a:pt x="316" y="360"/>
                  <a:pt x="282" y="314"/>
                  <a:pt x="249" y="269"/>
                </a:cubicBezTo>
                <a:cubicBezTo>
                  <a:pt x="215" y="224"/>
                  <a:pt x="172" y="192"/>
                  <a:pt x="110" y="198"/>
                </a:cubicBezTo>
                <a:cubicBezTo>
                  <a:pt x="111" y="165"/>
                  <a:pt x="112" y="135"/>
                  <a:pt x="112" y="105"/>
                </a:cubicBezTo>
                <a:cubicBezTo>
                  <a:pt x="111" y="75"/>
                  <a:pt x="108" y="45"/>
                  <a:pt x="105" y="10"/>
                </a:cubicBezTo>
                <a:cubicBezTo>
                  <a:pt x="179" y="70"/>
                  <a:pt x="258" y="99"/>
                  <a:pt x="352" y="78"/>
                </a:cubicBezTo>
                <a:cubicBezTo>
                  <a:pt x="356" y="52"/>
                  <a:pt x="344" y="31"/>
                  <a:pt x="336" y="9"/>
                </a:cubicBezTo>
                <a:cubicBezTo>
                  <a:pt x="335" y="6"/>
                  <a:pt x="334" y="3"/>
                  <a:pt x="332" y="0"/>
                </a:cubicBezTo>
                <a:cubicBezTo>
                  <a:pt x="314" y="0"/>
                  <a:pt x="314" y="0"/>
                  <a:pt x="314" y="0"/>
                </a:cubicBezTo>
                <a:cubicBezTo>
                  <a:pt x="323" y="19"/>
                  <a:pt x="330" y="40"/>
                  <a:pt x="334" y="63"/>
                </a:cubicBezTo>
                <a:cubicBezTo>
                  <a:pt x="259" y="82"/>
                  <a:pt x="174" y="51"/>
                  <a:pt x="121" y="0"/>
                </a:cubicBezTo>
                <a:cubicBezTo>
                  <a:pt x="81" y="0"/>
                  <a:pt x="81" y="0"/>
                  <a:pt x="81" y="0"/>
                </a:cubicBezTo>
                <a:cubicBezTo>
                  <a:pt x="97" y="51"/>
                  <a:pt x="98" y="101"/>
                  <a:pt x="93" y="152"/>
                </a:cubicBezTo>
                <a:cubicBezTo>
                  <a:pt x="74" y="70"/>
                  <a:pt x="69" y="27"/>
                  <a:pt x="76" y="0"/>
                </a:cubicBezTo>
                <a:cubicBezTo>
                  <a:pt x="53" y="0"/>
                  <a:pt x="53" y="0"/>
                  <a:pt x="53" y="0"/>
                </a:cubicBezTo>
                <a:cubicBezTo>
                  <a:pt x="51" y="5"/>
                  <a:pt x="49" y="9"/>
                  <a:pt x="47" y="14"/>
                </a:cubicBezTo>
                <a:cubicBezTo>
                  <a:pt x="40" y="28"/>
                  <a:pt x="33" y="42"/>
                  <a:pt x="23" y="52"/>
                </a:cubicBezTo>
                <a:cubicBezTo>
                  <a:pt x="16" y="59"/>
                  <a:pt x="9" y="66"/>
                  <a:pt x="1" y="72"/>
                </a:cubicBezTo>
                <a:cubicBezTo>
                  <a:pt x="1" y="90"/>
                  <a:pt x="1" y="90"/>
                  <a:pt x="1" y="90"/>
                </a:cubicBezTo>
                <a:cubicBezTo>
                  <a:pt x="3" y="89"/>
                  <a:pt x="4" y="88"/>
                  <a:pt x="6" y="88"/>
                </a:cubicBezTo>
                <a:cubicBezTo>
                  <a:pt x="24" y="75"/>
                  <a:pt x="38" y="57"/>
                  <a:pt x="56" y="40"/>
                </a:cubicBezTo>
                <a:cubicBezTo>
                  <a:pt x="70" y="89"/>
                  <a:pt x="71" y="139"/>
                  <a:pt x="73" y="192"/>
                </a:cubicBezTo>
                <a:cubicBezTo>
                  <a:pt x="57" y="187"/>
                  <a:pt x="44" y="180"/>
                  <a:pt x="30" y="178"/>
                </a:cubicBezTo>
                <a:cubicBezTo>
                  <a:pt x="20" y="177"/>
                  <a:pt x="10" y="177"/>
                  <a:pt x="1" y="179"/>
                </a:cubicBezTo>
                <a:cubicBezTo>
                  <a:pt x="1" y="255"/>
                  <a:pt x="1" y="255"/>
                  <a:pt x="1" y="255"/>
                </a:cubicBezTo>
                <a:cubicBezTo>
                  <a:pt x="12" y="246"/>
                  <a:pt x="23" y="234"/>
                  <a:pt x="42" y="241"/>
                </a:cubicBezTo>
                <a:cubicBezTo>
                  <a:pt x="29" y="260"/>
                  <a:pt x="16" y="276"/>
                  <a:pt x="6" y="294"/>
                </a:cubicBezTo>
                <a:cubicBezTo>
                  <a:pt x="4" y="297"/>
                  <a:pt x="3" y="300"/>
                  <a:pt x="1" y="303"/>
                </a:cubicBezTo>
                <a:cubicBezTo>
                  <a:pt x="1" y="432"/>
                  <a:pt x="1" y="432"/>
                  <a:pt x="1" y="432"/>
                </a:cubicBezTo>
                <a:cubicBezTo>
                  <a:pt x="19" y="491"/>
                  <a:pt x="50" y="543"/>
                  <a:pt x="91" y="592"/>
                </a:cubicBezTo>
                <a:cubicBezTo>
                  <a:pt x="94" y="586"/>
                  <a:pt x="97" y="582"/>
                  <a:pt x="97" y="579"/>
                </a:cubicBezTo>
                <a:close/>
                <a:moveTo>
                  <a:pt x="203" y="246"/>
                </a:moveTo>
                <a:cubicBezTo>
                  <a:pt x="242" y="281"/>
                  <a:pt x="270" y="323"/>
                  <a:pt x="287" y="373"/>
                </a:cubicBezTo>
                <a:cubicBezTo>
                  <a:pt x="289" y="380"/>
                  <a:pt x="288" y="387"/>
                  <a:pt x="288" y="391"/>
                </a:cubicBezTo>
                <a:cubicBezTo>
                  <a:pt x="261" y="387"/>
                  <a:pt x="237" y="383"/>
                  <a:pt x="212" y="380"/>
                </a:cubicBezTo>
                <a:cubicBezTo>
                  <a:pt x="190" y="377"/>
                  <a:pt x="170" y="371"/>
                  <a:pt x="157" y="357"/>
                </a:cubicBezTo>
                <a:cubicBezTo>
                  <a:pt x="154" y="332"/>
                  <a:pt x="151" y="311"/>
                  <a:pt x="147" y="287"/>
                </a:cubicBezTo>
                <a:cubicBezTo>
                  <a:pt x="168" y="300"/>
                  <a:pt x="186" y="310"/>
                  <a:pt x="204" y="321"/>
                </a:cubicBezTo>
                <a:cubicBezTo>
                  <a:pt x="184" y="294"/>
                  <a:pt x="153" y="279"/>
                  <a:pt x="143" y="245"/>
                </a:cubicBezTo>
                <a:cubicBezTo>
                  <a:pt x="169" y="230"/>
                  <a:pt x="183" y="230"/>
                  <a:pt x="203" y="246"/>
                </a:cubicBezTo>
                <a:close/>
                <a:moveTo>
                  <a:pt x="40" y="485"/>
                </a:moveTo>
                <a:cubicBezTo>
                  <a:pt x="20" y="445"/>
                  <a:pt x="7" y="403"/>
                  <a:pt x="8" y="358"/>
                </a:cubicBezTo>
                <a:cubicBezTo>
                  <a:pt x="9" y="306"/>
                  <a:pt x="26" y="282"/>
                  <a:pt x="73" y="270"/>
                </a:cubicBezTo>
                <a:cubicBezTo>
                  <a:pt x="69" y="305"/>
                  <a:pt x="60" y="341"/>
                  <a:pt x="70" y="376"/>
                </a:cubicBezTo>
                <a:cubicBezTo>
                  <a:pt x="79" y="342"/>
                  <a:pt x="78" y="305"/>
                  <a:pt x="96" y="274"/>
                </a:cubicBezTo>
                <a:cubicBezTo>
                  <a:pt x="101" y="276"/>
                  <a:pt x="103" y="276"/>
                  <a:pt x="105" y="277"/>
                </a:cubicBezTo>
                <a:cubicBezTo>
                  <a:pt x="107" y="278"/>
                  <a:pt x="109" y="279"/>
                  <a:pt x="110" y="281"/>
                </a:cubicBezTo>
                <a:cubicBezTo>
                  <a:pt x="142" y="328"/>
                  <a:pt x="147" y="378"/>
                  <a:pt x="123" y="430"/>
                </a:cubicBezTo>
                <a:cubicBezTo>
                  <a:pt x="105" y="467"/>
                  <a:pt x="86" y="503"/>
                  <a:pt x="77" y="547"/>
                </a:cubicBezTo>
                <a:cubicBezTo>
                  <a:pt x="65" y="526"/>
                  <a:pt x="50" y="507"/>
                  <a:pt x="40" y="485"/>
                </a:cubicBezTo>
                <a:close/>
                <a:moveTo>
                  <a:pt x="1" y="0"/>
                </a:moveTo>
                <a:cubicBezTo>
                  <a:pt x="1" y="1"/>
                  <a:pt x="1" y="1"/>
                  <a:pt x="1" y="1"/>
                </a:cubicBezTo>
                <a:cubicBezTo>
                  <a:pt x="2" y="1"/>
                  <a:pt x="2" y="0"/>
                  <a:pt x="2" y="0"/>
                </a:cubicBezTo>
                <a:lnTo>
                  <a:pt x="1" y="0"/>
                </a:lnTo>
                <a:close/>
                <a:moveTo>
                  <a:pt x="1052" y="1098"/>
                </a:moveTo>
                <a:cubicBezTo>
                  <a:pt x="1062" y="1083"/>
                  <a:pt x="1075" y="1068"/>
                  <a:pt x="1084" y="1051"/>
                </a:cubicBezTo>
                <a:cubicBezTo>
                  <a:pt x="1099" y="1023"/>
                  <a:pt x="1112" y="994"/>
                  <a:pt x="1092" y="963"/>
                </a:cubicBezTo>
                <a:cubicBezTo>
                  <a:pt x="948" y="958"/>
                  <a:pt x="857" y="1057"/>
                  <a:pt x="855" y="1151"/>
                </a:cubicBezTo>
                <a:cubicBezTo>
                  <a:pt x="788" y="1151"/>
                  <a:pt x="729" y="1127"/>
                  <a:pt x="672" y="1100"/>
                </a:cubicBezTo>
                <a:cubicBezTo>
                  <a:pt x="627" y="1078"/>
                  <a:pt x="589" y="1045"/>
                  <a:pt x="552" y="1010"/>
                </a:cubicBezTo>
                <a:cubicBezTo>
                  <a:pt x="482" y="942"/>
                  <a:pt x="465" y="858"/>
                  <a:pt x="474" y="766"/>
                </a:cubicBezTo>
                <a:cubicBezTo>
                  <a:pt x="491" y="811"/>
                  <a:pt x="520" y="848"/>
                  <a:pt x="547" y="887"/>
                </a:cubicBezTo>
                <a:cubicBezTo>
                  <a:pt x="589" y="949"/>
                  <a:pt x="650" y="975"/>
                  <a:pt x="720" y="988"/>
                </a:cubicBezTo>
                <a:cubicBezTo>
                  <a:pt x="725" y="989"/>
                  <a:pt x="731" y="986"/>
                  <a:pt x="737" y="985"/>
                </a:cubicBezTo>
                <a:cubicBezTo>
                  <a:pt x="734" y="907"/>
                  <a:pt x="723" y="833"/>
                  <a:pt x="681" y="765"/>
                </a:cubicBezTo>
                <a:cubicBezTo>
                  <a:pt x="716" y="759"/>
                  <a:pt x="752" y="766"/>
                  <a:pt x="780" y="738"/>
                </a:cubicBezTo>
                <a:cubicBezTo>
                  <a:pt x="768" y="718"/>
                  <a:pt x="757" y="696"/>
                  <a:pt x="742" y="680"/>
                </a:cubicBezTo>
                <a:cubicBezTo>
                  <a:pt x="720" y="656"/>
                  <a:pt x="696" y="632"/>
                  <a:pt x="669" y="617"/>
                </a:cubicBezTo>
                <a:cubicBezTo>
                  <a:pt x="618" y="588"/>
                  <a:pt x="564" y="572"/>
                  <a:pt x="506" y="597"/>
                </a:cubicBezTo>
                <a:cubicBezTo>
                  <a:pt x="500" y="599"/>
                  <a:pt x="494" y="600"/>
                  <a:pt x="486" y="603"/>
                </a:cubicBezTo>
                <a:cubicBezTo>
                  <a:pt x="486" y="589"/>
                  <a:pt x="485" y="579"/>
                  <a:pt x="485" y="569"/>
                </a:cubicBezTo>
                <a:cubicBezTo>
                  <a:pt x="492" y="456"/>
                  <a:pt x="475" y="348"/>
                  <a:pt x="426" y="246"/>
                </a:cubicBezTo>
                <a:cubicBezTo>
                  <a:pt x="408" y="209"/>
                  <a:pt x="378" y="182"/>
                  <a:pt x="335" y="175"/>
                </a:cubicBezTo>
                <a:cubicBezTo>
                  <a:pt x="316" y="172"/>
                  <a:pt x="297" y="174"/>
                  <a:pt x="285" y="198"/>
                </a:cubicBezTo>
                <a:cubicBezTo>
                  <a:pt x="293" y="206"/>
                  <a:pt x="300" y="215"/>
                  <a:pt x="309" y="222"/>
                </a:cubicBezTo>
                <a:cubicBezTo>
                  <a:pt x="332" y="241"/>
                  <a:pt x="350" y="263"/>
                  <a:pt x="362" y="290"/>
                </a:cubicBezTo>
                <a:cubicBezTo>
                  <a:pt x="397" y="367"/>
                  <a:pt x="418" y="448"/>
                  <a:pt x="425" y="532"/>
                </a:cubicBezTo>
                <a:cubicBezTo>
                  <a:pt x="426" y="539"/>
                  <a:pt x="426" y="548"/>
                  <a:pt x="422" y="553"/>
                </a:cubicBezTo>
                <a:cubicBezTo>
                  <a:pt x="408" y="569"/>
                  <a:pt x="410" y="588"/>
                  <a:pt x="410" y="607"/>
                </a:cubicBezTo>
                <a:cubicBezTo>
                  <a:pt x="409" y="669"/>
                  <a:pt x="383" y="722"/>
                  <a:pt x="349" y="773"/>
                </a:cubicBezTo>
                <a:cubicBezTo>
                  <a:pt x="266" y="679"/>
                  <a:pt x="105" y="682"/>
                  <a:pt x="57" y="750"/>
                </a:cubicBezTo>
                <a:cubicBezTo>
                  <a:pt x="99" y="826"/>
                  <a:pt x="166" y="864"/>
                  <a:pt x="255" y="870"/>
                </a:cubicBezTo>
                <a:cubicBezTo>
                  <a:pt x="186" y="929"/>
                  <a:pt x="108" y="957"/>
                  <a:pt x="18" y="974"/>
                </a:cubicBezTo>
                <a:cubicBezTo>
                  <a:pt x="31" y="918"/>
                  <a:pt x="26" y="869"/>
                  <a:pt x="1" y="826"/>
                </a:cubicBezTo>
                <a:cubicBezTo>
                  <a:pt x="1" y="871"/>
                  <a:pt x="1" y="871"/>
                  <a:pt x="1" y="871"/>
                </a:cubicBezTo>
                <a:cubicBezTo>
                  <a:pt x="5" y="883"/>
                  <a:pt x="5" y="894"/>
                  <a:pt x="1" y="906"/>
                </a:cubicBezTo>
                <a:cubicBezTo>
                  <a:pt x="1" y="1032"/>
                  <a:pt x="1" y="1032"/>
                  <a:pt x="1" y="1032"/>
                </a:cubicBezTo>
                <a:cubicBezTo>
                  <a:pt x="4" y="1026"/>
                  <a:pt x="7" y="1021"/>
                  <a:pt x="9" y="1016"/>
                </a:cubicBezTo>
                <a:cubicBezTo>
                  <a:pt x="97" y="1003"/>
                  <a:pt x="178" y="984"/>
                  <a:pt x="251" y="935"/>
                </a:cubicBezTo>
                <a:cubicBezTo>
                  <a:pt x="247" y="978"/>
                  <a:pt x="241" y="1018"/>
                  <a:pt x="240" y="1058"/>
                </a:cubicBezTo>
                <a:cubicBezTo>
                  <a:pt x="240" y="1101"/>
                  <a:pt x="254" y="1140"/>
                  <a:pt x="286" y="1174"/>
                </a:cubicBezTo>
                <a:cubicBezTo>
                  <a:pt x="390" y="1075"/>
                  <a:pt x="411" y="957"/>
                  <a:pt x="381" y="823"/>
                </a:cubicBezTo>
                <a:cubicBezTo>
                  <a:pt x="392" y="805"/>
                  <a:pt x="404" y="787"/>
                  <a:pt x="417" y="767"/>
                </a:cubicBezTo>
                <a:cubicBezTo>
                  <a:pt x="418" y="860"/>
                  <a:pt x="415" y="950"/>
                  <a:pt x="421" y="1039"/>
                </a:cubicBezTo>
                <a:cubicBezTo>
                  <a:pt x="427" y="1129"/>
                  <a:pt x="449" y="1217"/>
                  <a:pt x="477" y="1301"/>
                </a:cubicBezTo>
                <a:cubicBezTo>
                  <a:pt x="438" y="1354"/>
                  <a:pt x="401" y="1406"/>
                  <a:pt x="382" y="1467"/>
                </a:cubicBezTo>
                <a:cubicBezTo>
                  <a:pt x="364" y="1521"/>
                  <a:pt x="355" y="1576"/>
                  <a:pt x="374" y="1632"/>
                </a:cubicBezTo>
                <a:cubicBezTo>
                  <a:pt x="381" y="1654"/>
                  <a:pt x="385" y="1678"/>
                  <a:pt x="405" y="1695"/>
                </a:cubicBezTo>
                <a:cubicBezTo>
                  <a:pt x="491" y="1652"/>
                  <a:pt x="534" y="1580"/>
                  <a:pt x="554" y="1487"/>
                </a:cubicBezTo>
                <a:cubicBezTo>
                  <a:pt x="574" y="1516"/>
                  <a:pt x="590" y="1541"/>
                  <a:pt x="608" y="1565"/>
                </a:cubicBezTo>
                <a:cubicBezTo>
                  <a:pt x="627" y="1589"/>
                  <a:pt x="647" y="1611"/>
                  <a:pt x="668" y="1636"/>
                </a:cubicBezTo>
                <a:cubicBezTo>
                  <a:pt x="617" y="1671"/>
                  <a:pt x="602" y="1723"/>
                  <a:pt x="605" y="1780"/>
                </a:cubicBezTo>
                <a:cubicBezTo>
                  <a:pt x="607" y="1835"/>
                  <a:pt x="609" y="1892"/>
                  <a:pt x="658" y="1927"/>
                </a:cubicBezTo>
                <a:cubicBezTo>
                  <a:pt x="674" y="1906"/>
                  <a:pt x="688" y="1887"/>
                  <a:pt x="703" y="1868"/>
                </a:cubicBezTo>
                <a:cubicBezTo>
                  <a:pt x="718" y="1848"/>
                  <a:pt x="734" y="1830"/>
                  <a:pt x="748" y="1813"/>
                </a:cubicBezTo>
                <a:cubicBezTo>
                  <a:pt x="775" y="1828"/>
                  <a:pt x="804" y="1841"/>
                  <a:pt x="830" y="1857"/>
                </a:cubicBezTo>
                <a:cubicBezTo>
                  <a:pt x="862" y="1876"/>
                  <a:pt x="897" y="1891"/>
                  <a:pt x="918" y="1925"/>
                </a:cubicBezTo>
                <a:cubicBezTo>
                  <a:pt x="920" y="1928"/>
                  <a:pt x="924" y="1928"/>
                  <a:pt x="931" y="1932"/>
                </a:cubicBezTo>
                <a:cubicBezTo>
                  <a:pt x="932" y="1852"/>
                  <a:pt x="919" y="1780"/>
                  <a:pt x="882" y="1713"/>
                </a:cubicBezTo>
                <a:cubicBezTo>
                  <a:pt x="914" y="1710"/>
                  <a:pt x="946" y="1712"/>
                  <a:pt x="973" y="1702"/>
                </a:cubicBezTo>
                <a:cubicBezTo>
                  <a:pt x="1002" y="1693"/>
                  <a:pt x="1024" y="1670"/>
                  <a:pt x="1046" y="1639"/>
                </a:cubicBezTo>
                <a:cubicBezTo>
                  <a:pt x="1006" y="1649"/>
                  <a:pt x="978" y="1637"/>
                  <a:pt x="952" y="1619"/>
                </a:cubicBezTo>
                <a:cubicBezTo>
                  <a:pt x="936" y="1608"/>
                  <a:pt x="919" y="1598"/>
                  <a:pt x="904" y="1586"/>
                </a:cubicBezTo>
                <a:cubicBezTo>
                  <a:pt x="875" y="1563"/>
                  <a:pt x="843" y="1550"/>
                  <a:pt x="807" y="1545"/>
                </a:cubicBezTo>
                <a:cubicBezTo>
                  <a:pt x="775" y="1541"/>
                  <a:pt x="742" y="1545"/>
                  <a:pt x="718" y="1571"/>
                </a:cubicBezTo>
                <a:cubicBezTo>
                  <a:pt x="708" y="1581"/>
                  <a:pt x="702" y="1595"/>
                  <a:pt x="693" y="1609"/>
                </a:cubicBezTo>
                <a:cubicBezTo>
                  <a:pt x="662" y="1566"/>
                  <a:pt x="632" y="1527"/>
                  <a:pt x="611" y="1480"/>
                </a:cubicBezTo>
                <a:cubicBezTo>
                  <a:pt x="636" y="1482"/>
                  <a:pt x="658" y="1487"/>
                  <a:pt x="680" y="1485"/>
                </a:cubicBezTo>
                <a:cubicBezTo>
                  <a:pt x="708" y="1483"/>
                  <a:pt x="736" y="1481"/>
                  <a:pt x="759" y="1461"/>
                </a:cubicBezTo>
                <a:cubicBezTo>
                  <a:pt x="767" y="1453"/>
                  <a:pt x="772" y="1444"/>
                  <a:pt x="765" y="1435"/>
                </a:cubicBezTo>
                <a:cubicBezTo>
                  <a:pt x="750" y="1413"/>
                  <a:pt x="735" y="1388"/>
                  <a:pt x="715" y="1369"/>
                </a:cubicBezTo>
                <a:cubicBezTo>
                  <a:pt x="673" y="1331"/>
                  <a:pt x="622" y="1309"/>
                  <a:pt x="565" y="1302"/>
                </a:cubicBezTo>
                <a:cubicBezTo>
                  <a:pt x="547" y="1299"/>
                  <a:pt x="529" y="1301"/>
                  <a:pt x="509" y="1300"/>
                </a:cubicBezTo>
                <a:cubicBezTo>
                  <a:pt x="481" y="1195"/>
                  <a:pt x="462" y="1089"/>
                  <a:pt x="470" y="980"/>
                </a:cubicBezTo>
                <a:cubicBezTo>
                  <a:pt x="537" y="1073"/>
                  <a:pt x="627" y="1132"/>
                  <a:pt x="737" y="1167"/>
                </a:cubicBezTo>
                <a:cubicBezTo>
                  <a:pt x="729" y="1229"/>
                  <a:pt x="750" y="1282"/>
                  <a:pt x="789" y="1328"/>
                </a:cubicBezTo>
                <a:cubicBezTo>
                  <a:pt x="828" y="1374"/>
                  <a:pt x="875" y="1407"/>
                  <a:pt x="938" y="1414"/>
                </a:cubicBezTo>
                <a:cubicBezTo>
                  <a:pt x="943" y="1367"/>
                  <a:pt x="942" y="1322"/>
                  <a:pt x="923" y="1280"/>
                </a:cubicBezTo>
                <a:cubicBezTo>
                  <a:pt x="905" y="1239"/>
                  <a:pt x="882" y="1202"/>
                  <a:pt x="842" y="1176"/>
                </a:cubicBezTo>
                <a:cubicBezTo>
                  <a:pt x="859" y="1168"/>
                  <a:pt x="867" y="1176"/>
                  <a:pt x="876" y="1184"/>
                </a:cubicBezTo>
                <a:cubicBezTo>
                  <a:pt x="900" y="1205"/>
                  <a:pt x="925" y="1223"/>
                  <a:pt x="956" y="1232"/>
                </a:cubicBezTo>
                <a:cubicBezTo>
                  <a:pt x="990" y="1242"/>
                  <a:pt x="1025" y="1254"/>
                  <a:pt x="1060" y="1247"/>
                </a:cubicBezTo>
                <a:cubicBezTo>
                  <a:pt x="1106" y="1236"/>
                  <a:pt x="1148" y="1214"/>
                  <a:pt x="1182" y="1180"/>
                </a:cubicBezTo>
                <a:cubicBezTo>
                  <a:pt x="1186" y="1176"/>
                  <a:pt x="1187" y="1168"/>
                  <a:pt x="1190" y="1159"/>
                </a:cubicBezTo>
                <a:cubicBezTo>
                  <a:pt x="1144" y="1139"/>
                  <a:pt x="1099" y="1119"/>
                  <a:pt x="1052" y="1098"/>
                </a:cubicBezTo>
                <a:close/>
                <a:moveTo>
                  <a:pt x="603" y="609"/>
                </a:moveTo>
                <a:cubicBezTo>
                  <a:pt x="634" y="612"/>
                  <a:pt x="659" y="628"/>
                  <a:pt x="683" y="646"/>
                </a:cubicBezTo>
                <a:cubicBezTo>
                  <a:pt x="721" y="674"/>
                  <a:pt x="744" y="701"/>
                  <a:pt x="757" y="735"/>
                </a:cubicBezTo>
                <a:cubicBezTo>
                  <a:pt x="695" y="762"/>
                  <a:pt x="657" y="745"/>
                  <a:pt x="630" y="681"/>
                </a:cubicBezTo>
                <a:cubicBezTo>
                  <a:pt x="645" y="688"/>
                  <a:pt x="657" y="693"/>
                  <a:pt x="675" y="701"/>
                </a:cubicBezTo>
                <a:cubicBezTo>
                  <a:pt x="642" y="655"/>
                  <a:pt x="588" y="658"/>
                  <a:pt x="552" y="630"/>
                </a:cubicBezTo>
                <a:cubicBezTo>
                  <a:pt x="566" y="611"/>
                  <a:pt x="578" y="607"/>
                  <a:pt x="603" y="609"/>
                </a:cubicBezTo>
                <a:close/>
                <a:moveTo>
                  <a:pt x="505" y="718"/>
                </a:moveTo>
                <a:cubicBezTo>
                  <a:pt x="506" y="713"/>
                  <a:pt x="510" y="707"/>
                  <a:pt x="513" y="700"/>
                </a:cubicBezTo>
                <a:cubicBezTo>
                  <a:pt x="540" y="743"/>
                  <a:pt x="564" y="783"/>
                  <a:pt x="590" y="823"/>
                </a:cubicBezTo>
                <a:cubicBezTo>
                  <a:pt x="593" y="828"/>
                  <a:pt x="601" y="831"/>
                  <a:pt x="613" y="840"/>
                </a:cubicBezTo>
                <a:cubicBezTo>
                  <a:pt x="577" y="789"/>
                  <a:pt x="558" y="740"/>
                  <a:pt x="536" y="690"/>
                </a:cubicBezTo>
                <a:cubicBezTo>
                  <a:pt x="559" y="677"/>
                  <a:pt x="580" y="682"/>
                  <a:pt x="596" y="695"/>
                </a:cubicBezTo>
                <a:cubicBezTo>
                  <a:pt x="661" y="749"/>
                  <a:pt x="703" y="817"/>
                  <a:pt x="716" y="901"/>
                </a:cubicBezTo>
                <a:cubicBezTo>
                  <a:pt x="719" y="924"/>
                  <a:pt x="719" y="948"/>
                  <a:pt x="721" y="973"/>
                </a:cubicBezTo>
                <a:cubicBezTo>
                  <a:pt x="654" y="958"/>
                  <a:pt x="596" y="935"/>
                  <a:pt x="558" y="877"/>
                </a:cubicBezTo>
                <a:cubicBezTo>
                  <a:pt x="548" y="862"/>
                  <a:pt x="536" y="848"/>
                  <a:pt x="526" y="833"/>
                </a:cubicBezTo>
                <a:cubicBezTo>
                  <a:pt x="504" y="798"/>
                  <a:pt x="499" y="759"/>
                  <a:pt x="505" y="718"/>
                </a:cubicBezTo>
                <a:close/>
                <a:moveTo>
                  <a:pt x="363" y="220"/>
                </a:moveTo>
                <a:cubicBezTo>
                  <a:pt x="386" y="221"/>
                  <a:pt x="386" y="221"/>
                  <a:pt x="400" y="245"/>
                </a:cubicBezTo>
                <a:cubicBezTo>
                  <a:pt x="366" y="242"/>
                  <a:pt x="366" y="242"/>
                  <a:pt x="363" y="220"/>
                </a:cubicBezTo>
                <a:close/>
                <a:moveTo>
                  <a:pt x="792" y="1613"/>
                </a:moveTo>
                <a:cubicBezTo>
                  <a:pt x="807" y="1614"/>
                  <a:pt x="823" y="1617"/>
                  <a:pt x="840" y="1615"/>
                </a:cubicBezTo>
                <a:cubicBezTo>
                  <a:pt x="820" y="1609"/>
                  <a:pt x="801" y="1602"/>
                  <a:pt x="779" y="1594"/>
                </a:cubicBezTo>
                <a:cubicBezTo>
                  <a:pt x="798" y="1577"/>
                  <a:pt x="818" y="1575"/>
                  <a:pt x="839" y="1580"/>
                </a:cubicBezTo>
                <a:cubicBezTo>
                  <a:pt x="865" y="1586"/>
                  <a:pt x="890" y="1594"/>
                  <a:pt x="912" y="1611"/>
                </a:cubicBezTo>
                <a:cubicBezTo>
                  <a:pt x="938" y="1631"/>
                  <a:pt x="968" y="1646"/>
                  <a:pt x="999" y="1665"/>
                </a:cubicBezTo>
                <a:cubicBezTo>
                  <a:pt x="989" y="1683"/>
                  <a:pt x="973" y="1689"/>
                  <a:pt x="956" y="1691"/>
                </a:cubicBezTo>
                <a:cubicBezTo>
                  <a:pt x="926" y="1694"/>
                  <a:pt x="894" y="1703"/>
                  <a:pt x="868" y="1677"/>
                </a:cubicBezTo>
                <a:cubicBezTo>
                  <a:pt x="843" y="1677"/>
                  <a:pt x="831" y="1654"/>
                  <a:pt x="810" y="1646"/>
                </a:cubicBezTo>
                <a:cubicBezTo>
                  <a:pt x="790" y="1639"/>
                  <a:pt x="770" y="1634"/>
                  <a:pt x="748" y="1627"/>
                </a:cubicBezTo>
                <a:cubicBezTo>
                  <a:pt x="760" y="1609"/>
                  <a:pt x="776" y="1612"/>
                  <a:pt x="792" y="1613"/>
                </a:cubicBezTo>
                <a:close/>
                <a:moveTo>
                  <a:pt x="722" y="1695"/>
                </a:moveTo>
                <a:cubicBezTo>
                  <a:pt x="722" y="1693"/>
                  <a:pt x="724" y="1691"/>
                  <a:pt x="727" y="1687"/>
                </a:cubicBezTo>
                <a:cubicBezTo>
                  <a:pt x="760" y="1700"/>
                  <a:pt x="783" y="1729"/>
                  <a:pt x="812" y="1750"/>
                </a:cubicBezTo>
                <a:cubicBezTo>
                  <a:pt x="797" y="1716"/>
                  <a:pt x="768" y="1694"/>
                  <a:pt x="742" y="1669"/>
                </a:cubicBezTo>
                <a:cubicBezTo>
                  <a:pt x="786" y="1649"/>
                  <a:pt x="815" y="1657"/>
                  <a:pt x="848" y="1697"/>
                </a:cubicBezTo>
                <a:cubicBezTo>
                  <a:pt x="877" y="1732"/>
                  <a:pt x="893" y="1773"/>
                  <a:pt x="903" y="1816"/>
                </a:cubicBezTo>
                <a:cubicBezTo>
                  <a:pt x="909" y="1839"/>
                  <a:pt x="910" y="1864"/>
                  <a:pt x="913" y="1888"/>
                </a:cubicBezTo>
                <a:cubicBezTo>
                  <a:pt x="878" y="1859"/>
                  <a:pt x="841" y="1843"/>
                  <a:pt x="804" y="1825"/>
                </a:cubicBezTo>
                <a:cubicBezTo>
                  <a:pt x="752" y="1800"/>
                  <a:pt x="725" y="1758"/>
                  <a:pt x="721" y="1701"/>
                </a:cubicBezTo>
                <a:cubicBezTo>
                  <a:pt x="720" y="1699"/>
                  <a:pt x="721" y="1697"/>
                  <a:pt x="722" y="1695"/>
                </a:cubicBezTo>
                <a:close/>
                <a:moveTo>
                  <a:pt x="672" y="1791"/>
                </a:moveTo>
                <a:cubicBezTo>
                  <a:pt x="679" y="1772"/>
                  <a:pt x="687" y="1752"/>
                  <a:pt x="695" y="1730"/>
                </a:cubicBezTo>
                <a:cubicBezTo>
                  <a:pt x="708" y="1750"/>
                  <a:pt x="719" y="1769"/>
                  <a:pt x="731" y="1790"/>
                </a:cubicBezTo>
                <a:cubicBezTo>
                  <a:pt x="730" y="1809"/>
                  <a:pt x="719" y="1826"/>
                  <a:pt x="703" y="1842"/>
                </a:cubicBezTo>
                <a:cubicBezTo>
                  <a:pt x="686" y="1860"/>
                  <a:pt x="669" y="1879"/>
                  <a:pt x="651" y="1899"/>
                </a:cubicBezTo>
                <a:cubicBezTo>
                  <a:pt x="649" y="1895"/>
                  <a:pt x="643" y="1890"/>
                  <a:pt x="641" y="1884"/>
                </a:cubicBezTo>
                <a:cubicBezTo>
                  <a:pt x="622" y="1835"/>
                  <a:pt x="617" y="1784"/>
                  <a:pt x="627" y="1732"/>
                </a:cubicBezTo>
                <a:cubicBezTo>
                  <a:pt x="631" y="1707"/>
                  <a:pt x="643" y="1698"/>
                  <a:pt x="672" y="1694"/>
                </a:cubicBezTo>
                <a:cubicBezTo>
                  <a:pt x="686" y="1726"/>
                  <a:pt x="671" y="1758"/>
                  <a:pt x="672" y="1791"/>
                </a:cubicBezTo>
                <a:close/>
                <a:moveTo>
                  <a:pt x="653" y="1590"/>
                </a:moveTo>
                <a:cubicBezTo>
                  <a:pt x="615" y="1552"/>
                  <a:pt x="583" y="1510"/>
                  <a:pt x="563" y="1456"/>
                </a:cubicBezTo>
                <a:cubicBezTo>
                  <a:pt x="588" y="1470"/>
                  <a:pt x="612" y="1505"/>
                  <a:pt x="653" y="1590"/>
                </a:cubicBezTo>
                <a:close/>
                <a:moveTo>
                  <a:pt x="552" y="1340"/>
                </a:moveTo>
                <a:cubicBezTo>
                  <a:pt x="601" y="1301"/>
                  <a:pt x="729" y="1372"/>
                  <a:pt x="747" y="1450"/>
                </a:cubicBezTo>
                <a:cubicBezTo>
                  <a:pt x="715" y="1471"/>
                  <a:pt x="680" y="1473"/>
                  <a:pt x="645" y="1468"/>
                </a:cubicBezTo>
                <a:cubicBezTo>
                  <a:pt x="630" y="1466"/>
                  <a:pt x="616" y="1460"/>
                  <a:pt x="602" y="1454"/>
                </a:cubicBezTo>
                <a:cubicBezTo>
                  <a:pt x="568" y="1438"/>
                  <a:pt x="547" y="1413"/>
                  <a:pt x="548" y="1369"/>
                </a:cubicBezTo>
                <a:cubicBezTo>
                  <a:pt x="584" y="1389"/>
                  <a:pt x="614" y="1418"/>
                  <a:pt x="661" y="1423"/>
                </a:cubicBezTo>
                <a:cubicBezTo>
                  <a:pt x="621" y="1395"/>
                  <a:pt x="576" y="1381"/>
                  <a:pt x="552" y="1340"/>
                </a:cubicBezTo>
                <a:close/>
                <a:moveTo>
                  <a:pt x="467" y="1493"/>
                </a:moveTo>
                <a:cubicBezTo>
                  <a:pt x="480" y="1460"/>
                  <a:pt x="493" y="1428"/>
                  <a:pt x="507" y="1393"/>
                </a:cubicBezTo>
                <a:cubicBezTo>
                  <a:pt x="528" y="1408"/>
                  <a:pt x="535" y="1428"/>
                  <a:pt x="537" y="1449"/>
                </a:cubicBezTo>
                <a:cubicBezTo>
                  <a:pt x="543" y="1532"/>
                  <a:pt x="493" y="1634"/>
                  <a:pt x="409" y="1672"/>
                </a:cubicBezTo>
                <a:cubicBezTo>
                  <a:pt x="371" y="1601"/>
                  <a:pt x="369" y="1529"/>
                  <a:pt x="403" y="1460"/>
                </a:cubicBezTo>
                <a:cubicBezTo>
                  <a:pt x="429" y="1407"/>
                  <a:pt x="458" y="1386"/>
                  <a:pt x="485" y="1387"/>
                </a:cubicBezTo>
                <a:cubicBezTo>
                  <a:pt x="477" y="1422"/>
                  <a:pt x="469" y="1456"/>
                  <a:pt x="461" y="1491"/>
                </a:cubicBezTo>
                <a:cubicBezTo>
                  <a:pt x="463" y="1492"/>
                  <a:pt x="465" y="1492"/>
                  <a:pt x="467" y="1493"/>
                </a:cubicBezTo>
                <a:close/>
                <a:moveTo>
                  <a:pt x="74" y="747"/>
                </a:moveTo>
                <a:cubicBezTo>
                  <a:pt x="122" y="725"/>
                  <a:pt x="170" y="706"/>
                  <a:pt x="224" y="721"/>
                </a:cubicBezTo>
                <a:cubicBezTo>
                  <a:pt x="259" y="731"/>
                  <a:pt x="281" y="755"/>
                  <a:pt x="296" y="795"/>
                </a:cubicBezTo>
                <a:cubicBezTo>
                  <a:pt x="253" y="775"/>
                  <a:pt x="213" y="768"/>
                  <a:pt x="177" y="772"/>
                </a:cubicBezTo>
                <a:cubicBezTo>
                  <a:pt x="218" y="788"/>
                  <a:pt x="258" y="793"/>
                  <a:pt x="294" y="817"/>
                </a:cubicBezTo>
                <a:cubicBezTo>
                  <a:pt x="286" y="827"/>
                  <a:pt x="278" y="836"/>
                  <a:pt x="271" y="845"/>
                </a:cubicBezTo>
                <a:cubicBezTo>
                  <a:pt x="215" y="867"/>
                  <a:pt x="116" y="819"/>
                  <a:pt x="74" y="747"/>
                </a:cubicBezTo>
                <a:close/>
                <a:moveTo>
                  <a:pt x="47" y="990"/>
                </a:moveTo>
                <a:cubicBezTo>
                  <a:pt x="91" y="974"/>
                  <a:pt x="132" y="962"/>
                  <a:pt x="170" y="944"/>
                </a:cubicBezTo>
                <a:cubicBezTo>
                  <a:pt x="208" y="926"/>
                  <a:pt x="243" y="902"/>
                  <a:pt x="279" y="881"/>
                </a:cubicBezTo>
                <a:cubicBezTo>
                  <a:pt x="258" y="931"/>
                  <a:pt x="125" y="987"/>
                  <a:pt x="47" y="990"/>
                </a:cubicBezTo>
                <a:close/>
                <a:moveTo>
                  <a:pt x="315" y="1122"/>
                </a:moveTo>
                <a:cubicBezTo>
                  <a:pt x="310" y="1129"/>
                  <a:pt x="304" y="1135"/>
                  <a:pt x="298" y="1141"/>
                </a:cubicBezTo>
                <a:cubicBezTo>
                  <a:pt x="294" y="1145"/>
                  <a:pt x="290" y="1148"/>
                  <a:pt x="286" y="1151"/>
                </a:cubicBezTo>
                <a:cubicBezTo>
                  <a:pt x="232" y="1084"/>
                  <a:pt x="248" y="925"/>
                  <a:pt x="328" y="876"/>
                </a:cubicBezTo>
                <a:cubicBezTo>
                  <a:pt x="332" y="932"/>
                  <a:pt x="305" y="979"/>
                  <a:pt x="309" y="1031"/>
                </a:cubicBezTo>
                <a:cubicBezTo>
                  <a:pt x="322" y="987"/>
                  <a:pt x="336" y="942"/>
                  <a:pt x="349" y="898"/>
                </a:cubicBezTo>
                <a:cubicBezTo>
                  <a:pt x="351" y="897"/>
                  <a:pt x="353" y="897"/>
                  <a:pt x="355" y="896"/>
                </a:cubicBezTo>
                <a:cubicBezTo>
                  <a:pt x="359" y="906"/>
                  <a:pt x="366" y="916"/>
                  <a:pt x="367" y="926"/>
                </a:cubicBezTo>
                <a:cubicBezTo>
                  <a:pt x="375" y="998"/>
                  <a:pt x="361" y="1064"/>
                  <a:pt x="315" y="1122"/>
                </a:cubicBezTo>
                <a:close/>
                <a:moveTo>
                  <a:pt x="469" y="563"/>
                </a:moveTo>
                <a:cubicBezTo>
                  <a:pt x="464" y="640"/>
                  <a:pt x="457" y="717"/>
                  <a:pt x="453" y="794"/>
                </a:cubicBezTo>
                <a:cubicBezTo>
                  <a:pt x="448" y="889"/>
                  <a:pt x="446" y="983"/>
                  <a:pt x="452" y="1077"/>
                </a:cubicBezTo>
                <a:cubicBezTo>
                  <a:pt x="454" y="1104"/>
                  <a:pt x="459" y="1132"/>
                  <a:pt x="456" y="1161"/>
                </a:cubicBezTo>
                <a:cubicBezTo>
                  <a:pt x="453" y="1147"/>
                  <a:pt x="449" y="1134"/>
                  <a:pt x="447" y="1121"/>
                </a:cubicBezTo>
                <a:cubicBezTo>
                  <a:pt x="435" y="1051"/>
                  <a:pt x="429" y="980"/>
                  <a:pt x="433" y="909"/>
                </a:cubicBezTo>
                <a:cubicBezTo>
                  <a:pt x="438" y="835"/>
                  <a:pt x="441" y="762"/>
                  <a:pt x="444" y="688"/>
                </a:cubicBezTo>
                <a:cubicBezTo>
                  <a:pt x="444" y="681"/>
                  <a:pt x="442" y="675"/>
                  <a:pt x="438" y="668"/>
                </a:cubicBezTo>
                <a:cubicBezTo>
                  <a:pt x="412" y="713"/>
                  <a:pt x="407" y="768"/>
                  <a:pt x="369" y="807"/>
                </a:cubicBezTo>
                <a:cubicBezTo>
                  <a:pt x="356" y="801"/>
                  <a:pt x="357" y="793"/>
                  <a:pt x="365" y="782"/>
                </a:cubicBezTo>
                <a:cubicBezTo>
                  <a:pt x="393" y="742"/>
                  <a:pt x="411" y="695"/>
                  <a:pt x="432" y="651"/>
                </a:cubicBezTo>
                <a:cubicBezTo>
                  <a:pt x="444" y="625"/>
                  <a:pt x="455" y="599"/>
                  <a:pt x="435" y="571"/>
                </a:cubicBezTo>
                <a:cubicBezTo>
                  <a:pt x="449" y="558"/>
                  <a:pt x="451" y="544"/>
                  <a:pt x="444" y="527"/>
                </a:cubicBezTo>
                <a:cubicBezTo>
                  <a:pt x="439" y="516"/>
                  <a:pt x="440" y="504"/>
                  <a:pt x="437" y="492"/>
                </a:cubicBezTo>
                <a:cubicBezTo>
                  <a:pt x="434" y="478"/>
                  <a:pt x="438" y="470"/>
                  <a:pt x="458" y="467"/>
                </a:cubicBezTo>
                <a:cubicBezTo>
                  <a:pt x="411" y="437"/>
                  <a:pt x="423" y="389"/>
                  <a:pt x="411" y="351"/>
                </a:cubicBezTo>
                <a:cubicBezTo>
                  <a:pt x="406" y="338"/>
                  <a:pt x="405" y="323"/>
                  <a:pt x="404" y="310"/>
                </a:cubicBezTo>
                <a:cubicBezTo>
                  <a:pt x="403" y="297"/>
                  <a:pt x="401" y="283"/>
                  <a:pt x="422" y="278"/>
                </a:cubicBezTo>
                <a:cubicBezTo>
                  <a:pt x="431" y="301"/>
                  <a:pt x="442" y="323"/>
                  <a:pt x="448" y="347"/>
                </a:cubicBezTo>
                <a:cubicBezTo>
                  <a:pt x="466" y="418"/>
                  <a:pt x="475" y="490"/>
                  <a:pt x="469" y="563"/>
                </a:cubicBezTo>
                <a:close/>
                <a:moveTo>
                  <a:pt x="551" y="1034"/>
                </a:moveTo>
                <a:cubicBezTo>
                  <a:pt x="584" y="1059"/>
                  <a:pt x="617" y="1084"/>
                  <a:pt x="654" y="1112"/>
                </a:cubicBezTo>
                <a:cubicBezTo>
                  <a:pt x="620" y="1100"/>
                  <a:pt x="575" y="1068"/>
                  <a:pt x="551" y="1034"/>
                </a:cubicBezTo>
                <a:close/>
                <a:moveTo>
                  <a:pt x="862" y="1216"/>
                </a:moveTo>
                <a:cubicBezTo>
                  <a:pt x="893" y="1246"/>
                  <a:pt x="913" y="1283"/>
                  <a:pt x="920" y="1325"/>
                </a:cubicBezTo>
                <a:cubicBezTo>
                  <a:pt x="924" y="1347"/>
                  <a:pt x="924" y="1369"/>
                  <a:pt x="926" y="1393"/>
                </a:cubicBezTo>
                <a:cubicBezTo>
                  <a:pt x="894" y="1391"/>
                  <a:pt x="871" y="1378"/>
                  <a:pt x="848" y="1361"/>
                </a:cubicBezTo>
                <a:cubicBezTo>
                  <a:pt x="818" y="1338"/>
                  <a:pt x="792" y="1312"/>
                  <a:pt x="776" y="1276"/>
                </a:cubicBezTo>
                <a:cubicBezTo>
                  <a:pt x="769" y="1259"/>
                  <a:pt x="766" y="1242"/>
                  <a:pt x="778" y="1217"/>
                </a:cubicBezTo>
                <a:cubicBezTo>
                  <a:pt x="801" y="1247"/>
                  <a:pt x="821" y="1272"/>
                  <a:pt x="842" y="1298"/>
                </a:cubicBezTo>
                <a:cubicBezTo>
                  <a:pt x="840" y="1259"/>
                  <a:pt x="805" y="1234"/>
                  <a:pt x="794" y="1196"/>
                </a:cubicBezTo>
                <a:cubicBezTo>
                  <a:pt x="823" y="1187"/>
                  <a:pt x="845" y="1199"/>
                  <a:pt x="862" y="1216"/>
                </a:cubicBezTo>
                <a:close/>
                <a:moveTo>
                  <a:pt x="932" y="1030"/>
                </a:moveTo>
                <a:cubicBezTo>
                  <a:pt x="975" y="993"/>
                  <a:pt x="1026" y="976"/>
                  <a:pt x="1086" y="979"/>
                </a:cubicBezTo>
                <a:cubicBezTo>
                  <a:pt x="1085" y="1027"/>
                  <a:pt x="1063" y="1060"/>
                  <a:pt x="1032" y="1089"/>
                </a:cubicBezTo>
                <a:cubicBezTo>
                  <a:pt x="1030" y="1091"/>
                  <a:pt x="1027" y="1094"/>
                  <a:pt x="1024" y="1094"/>
                </a:cubicBezTo>
                <a:cubicBezTo>
                  <a:pt x="997" y="1097"/>
                  <a:pt x="970" y="1100"/>
                  <a:pt x="936" y="1103"/>
                </a:cubicBezTo>
                <a:cubicBezTo>
                  <a:pt x="966" y="1081"/>
                  <a:pt x="990" y="1062"/>
                  <a:pt x="1014" y="1043"/>
                </a:cubicBezTo>
                <a:cubicBezTo>
                  <a:pt x="969" y="1052"/>
                  <a:pt x="937" y="1083"/>
                  <a:pt x="896" y="1104"/>
                </a:cubicBezTo>
                <a:cubicBezTo>
                  <a:pt x="893" y="1070"/>
                  <a:pt x="911" y="1048"/>
                  <a:pt x="932" y="1030"/>
                </a:cubicBezTo>
                <a:close/>
                <a:moveTo>
                  <a:pt x="1093" y="1218"/>
                </a:moveTo>
                <a:cubicBezTo>
                  <a:pt x="1049" y="1241"/>
                  <a:pt x="1006" y="1232"/>
                  <a:pt x="962" y="1217"/>
                </a:cubicBezTo>
                <a:cubicBezTo>
                  <a:pt x="943" y="1211"/>
                  <a:pt x="925" y="1201"/>
                  <a:pt x="920" y="1174"/>
                </a:cubicBezTo>
                <a:cubicBezTo>
                  <a:pt x="958" y="1183"/>
                  <a:pt x="994" y="1190"/>
                  <a:pt x="1031" y="1174"/>
                </a:cubicBezTo>
                <a:cubicBezTo>
                  <a:pt x="1020" y="1173"/>
                  <a:pt x="1010" y="1171"/>
                  <a:pt x="1000" y="1170"/>
                </a:cubicBezTo>
                <a:cubicBezTo>
                  <a:pt x="988" y="1169"/>
                  <a:pt x="976" y="1169"/>
                  <a:pt x="965" y="1166"/>
                </a:cubicBezTo>
                <a:cubicBezTo>
                  <a:pt x="953" y="1163"/>
                  <a:pt x="943" y="1158"/>
                  <a:pt x="928" y="1153"/>
                </a:cubicBezTo>
                <a:cubicBezTo>
                  <a:pt x="962" y="1112"/>
                  <a:pt x="1001" y="1110"/>
                  <a:pt x="1044" y="1118"/>
                </a:cubicBezTo>
                <a:cubicBezTo>
                  <a:pt x="1090" y="1126"/>
                  <a:pt x="1125" y="1154"/>
                  <a:pt x="1170" y="1168"/>
                </a:cubicBezTo>
                <a:cubicBezTo>
                  <a:pt x="1146" y="1196"/>
                  <a:pt x="1118" y="1204"/>
                  <a:pt x="1093" y="1218"/>
                </a:cubicBezTo>
                <a:close/>
                <a:moveTo>
                  <a:pt x="341" y="2044"/>
                </a:moveTo>
                <a:cubicBezTo>
                  <a:pt x="347" y="2038"/>
                  <a:pt x="350" y="2033"/>
                  <a:pt x="355" y="2029"/>
                </a:cubicBezTo>
                <a:cubicBezTo>
                  <a:pt x="403" y="1988"/>
                  <a:pt x="413" y="1932"/>
                  <a:pt x="410" y="1874"/>
                </a:cubicBezTo>
                <a:cubicBezTo>
                  <a:pt x="408" y="1843"/>
                  <a:pt x="397" y="1811"/>
                  <a:pt x="386" y="1781"/>
                </a:cubicBezTo>
                <a:cubicBezTo>
                  <a:pt x="378" y="1759"/>
                  <a:pt x="363" y="1740"/>
                  <a:pt x="351" y="1720"/>
                </a:cubicBezTo>
                <a:cubicBezTo>
                  <a:pt x="313" y="1734"/>
                  <a:pt x="303" y="1768"/>
                  <a:pt x="282" y="1797"/>
                </a:cubicBezTo>
                <a:cubicBezTo>
                  <a:pt x="240" y="1729"/>
                  <a:pt x="180" y="1686"/>
                  <a:pt x="111" y="1649"/>
                </a:cubicBezTo>
                <a:cubicBezTo>
                  <a:pt x="107" y="1654"/>
                  <a:pt x="102" y="1658"/>
                  <a:pt x="100" y="1663"/>
                </a:cubicBezTo>
                <a:cubicBezTo>
                  <a:pt x="81" y="1731"/>
                  <a:pt x="77" y="1797"/>
                  <a:pt x="113" y="1863"/>
                </a:cubicBezTo>
                <a:cubicBezTo>
                  <a:pt x="136" y="1904"/>
                  <a:pt x="157" y="1946"/>
                  <a:pt x="189" y="1981"/>
                </a:cubicBezTo>
                <a:cubicBezTo>
                  <a:pt x="103" y="1948"/>
                  <a:pt x="35" y="1896"/>
                  <a:pt x="6" y="1803"/>
                </a:cubicBezTo>
                <a:cubicBezTo>
                  <a:pt x="5" y="1798"/>
                  <a:pt x="3" y="1793"/>
                  <a:pt x="1" y="1788"/>
                </a:cubicBezTo>
                <a:cubicBezTo>
                  <a:pt x="1" y="1917"/>
                  <a:pt x="1" y="1917"/>
                  <a:pt x="1" y="1917"/>
                </a:cubicBezTo>
                <a:cubicBezTo>
                  <a:pt x="52" y="1942"/>
                  <a:pt x="103" y="1965"/>
                  <a:pt x="155" y="1988"/>
                </a:cubicBezTo>
                <a:cubicBezTo>
                  <a:pt x="225" y="2018"/>
                  <a:pt x="297" y="2047"/>
                  <a:pt x="369" y="2076"/>
                </a:cubicBezTo>
                <a:cubicBezTo>
                  <a:pt x="421" y="2098"/>
                  <a:pt x="468" y="2126"/>
                  <a:pt x="512" y="2160"/>
                </a:cubicBezTo>
                <a:cubicBezTo>
                  <a:pt x="538" y="2160"/>
                  <a:pt x="538" y="2160"/>
                  <a:pt x="538" y="2160"/>
                </a:cubicBezTo>
                <a:cubicBezTo>
                  <a:pt x="488" y="2119"/>
                  <a:pt x="432" y="2086"/>
                  <a:pt x="371" y="2060"/>
                </a:cubicBezTo>
                <a:cubicBezTo>
                  <a:pt x="361" y="2056"/>
                  <a:pt x="353" y="2050"/>
                  <a:pt x="341" y="2044"/>
                </a:cubicBezTo>
                <a:close/>
                <a:moveTo>
                  <a:pt x="286" y="1960"/>
                </a:moveTo>
                <a:cubicBezTo>
                  <a:pt x="250" y="1919"/>
                  <a:pt x="215" y="1879"/>
                  <a:pt x="185" y="1825"/>
                </a:cubicBezTo>
                <a:cubicBezTo>
                  <a:pt x="188" y="1839"/>
                  <a:pt x="187" y="1847"/>
                  <a:pt x="190" y="1853"/>
                </a:cubicBezTo>
                <a:cubicBezTo>
                  <a:pt x="214" y="1893"/>
                  <a:pt x="239" y="1933"/>
                  <a:pt x="266" y="1976"/>
                </a:cubicBezTo>
                <a:cubicBezTo>
                  <a:pt x="258" y="1976"/>
                  <a:pt x="251" y="1977"/>
                  <a:pt x="246" y="1975"/>
                </a:cubicBezTo>
                <a:cubicBezTo>
                  <a:pt x="207" y="1963"/>
                  <a:pt x="174" y="1941"/>
                  <a:pt x="153" y="1905"/>
                </a:cubicBezTo>
                <a:cubicBezTo>
                  <a:pt x="143" y="1890"/>
                  <a:pt x="136" y="1873"/>
                  <a:pt x="127" y="1857"/>
                </a:cubicBezTo>
                <a:cubicBezTo>
                  <a:pt x="92" y="1797"/>
                  <a:pt x="98" y="1735"/>
                  <a:pt x="114" y="1668"/>
                </a:cubicBezTo>
                <a:cubicBezTo>
                  <a:pt x="136" y="1681"/>
                  <a:pt x="157" y="1692"/>
                  <a:pt x="176" y="1705"/>
                </a:cubicBezTo>
                <a:cubicBezTo>
                  <a:pt x="246" y="1755"/>
                  <a:pt x="288" y="1823"/>
                  <a:pt x="307" y="1905"/>
                </a:cubicBezTo>
                <a:cubicBezTo>
                  <a:pt x="312" y="1924"/>
                  <a:pt x="307" y="1945"/>
                  <a:pt x="286" y="1960"/>
                </a:cubicBezTo>
                <a:close/>
                <a:moveTo>
                  <a:pt x="335" y="1880"/>
                </a:moveTo>
                <a:cubicBezTo>
                  <a:pt x="289" y="1828"/>
                  <a:pt x="292" y="1786"/>
                  <a:pt x="344" y="1742"/>
                </a:cubicBezTo>
                <a:cubicBezTo>
                  <a:pt x="368" y="1769"/>
                  <a:pt x="382" y="1802"/>
                  <a:pt x="390" y="1848"/>
                </a:cubicBezTo>
                <a:cubicBezTo>
                  <a:pt x="395" y="1878"/>
                  <a:pt x="399" y="1907"/>
                  <a:pt x="387" y="1937"/>
                </a:cubicBezTo>
                <a:cubicBezTo>
                  <a:pt x="378" y="1960"/>
                  <a:pt x="369" y="1968"/>
                  <a:pt x="346" y="1973"/>
                </a:cubicBezTo>
                <a:cubicBezTo>
                  <a:pt x="337" y="1928"/>
                  <a:pt x="363" y="1881"/>
                  <a:pt x="337" y="1831"/>
                </a:cubicBezTo>
                <a:cubicBezTo>
                  <a:pt x="336" y="1851"/>
                  <a:pt x="336" y="1864"/>
                  <a:pt x="335" y="1880"/>
                </a:cubicBezTo>
                <a:close/>
                <a:moveTo>
                  <a:pt x="289" y="1341"/>
                </a:moveTo>
                <a:cubicBezTo>
                  <a:pt x="270" y="1310"/>
                  <a:pt x="238" y="1308"/>
                  <a:pt x="206" y="1309"/>
                </a:cubicBezTo>
                <a:cubicBezTo>
                  <a:pt x="187" y="1309"/>
                  <a:pt x="168" y="1314"/>
                  <a:pt x="150" y="1316"/>
                </a:cubicBezTo>
                <a:cubicBezTo>
                  <a:pt x="152" y="1265"/>
                  <a:pt x="155" y="1216"/>
                  <a:pt x="157" y="1166"/>
                </a:cubicBezTo>
                <a:cubicBezTo>
                  <a:pt x="147" y="1165"/>
                  <a:pt x="140" y="1162"/>
                  <a:pt x="135" y="1163"/>
                </a:cubicBezTo>
                <a:cubicBezTo>
                  <a:pt x="89" y="1178"/>
                  <a:pt x="51" y="1206"/>
                  <a:pt x="21" y="1243"/>
                </a:cubicBezTo>
                <a:cubicBezTo>
                  <a:pt x="12" y="1254"/>
                  <a:pt x="6" y="1266"/>
                  <a:pt x="1" y="1279"/>
                </a:cubicBezTo>
                <a:cubicBezTo>
                  <a:pt x="1" y="1500"/>
                  <a:pt x="1" y="1500"/>
                  <a:pt x="1" y="1500"/>
                </a:cubicBezTo>
                <a:cubicBezTo>
                  <a:pt x="5" y="1489"/>
                  <a:pt x="9" y="1479"/>
                  <a:pt x="15" y="1468"/>
                </a:cubicBezTo>
                <a:cubicBezTo>
                  <a:pt x="100" y="1509"/>
                  <a:pt x="229" y="1472"/>
                  <a:pt x="289" y="1341"/>
                </a:cubicBezTo>
                <a:close/>
                <a:moveTo>
                  <a:pt x="149" y="1338"/>
                </a:moveTo>
                <a:cubicBezTo>
                  <a:pt x="189" y="1324"/>
                  <a:pt x="228" y="1319"/>
                  <a:pt x="271" y="1339"/>
                </a:cubicBezTo>
                <a:cubicBezTo>
                  <a:pt x="247" y="1394"/>
                  <a:pt x="210" y="1432"/>
                  <a:pt x="157" y="1454"/>
                </a:cubicBezTo>
                <a:cubicBezTo>
                  <a:pt x="132" y="1465"/>
                  <a:pt x="104" y="1471"/>
                  <a:pt x="75" y="1453"/>
                </a:cubicBezTo>
                <a:cubicBezTo>
                  <a:pt x="112" y="1426"/>
                  <a:pt x="155" y="1411"/>
                  <a:pt x="182" y="1375"/>
                </a:cubicBezTo>
                <a:cubicBezTo>
                  <a:pt x="155" y="1388"/>
                  <a:pt x="127" y="1401"/>
                  <a:pt x="94" y="1417"/>
                </a:cubicBezTo>
                <a:cubicBezTo>
                  <a:pt x="112" y="1389"/>
                  <a:pt x="126" y="1366"/>
                  <a:pt x="141" y="1343"/>
                </a:cubicBezTo>
                <a:cubicBezTo>
                  <a:pt x="143" y="1341"/>
                  <a:pt x="146" y="1339"/>
                  <a:pt x="149" y="1338"/>
                </a:cubicBezTo>
                <a:close/>
                <a:moveTo>
                  <a:pt x="3" y="1343"/>
                </a:moveTo>
                <a:cubicBezTo>
                  <a:pt x="9" y="1298"/>
                  <a:pt x="21" y="1255"/>
                  <a:pt x="61" y="1227"/>
                </a:cubicBezTo>
                <a:cubicBezTo>
                  <a:pt x="85" y="1210"/>
                  <a:pt x="105" y="1188"/>
                  <a:pt x="140" y="1179"/>
                </a:cubicBezTo>
                <a:cubicBezTo>
                  <a:pt x="133" y="1226"/>
                  <a:pt x="142" y="1270"/>
                  <a:pt x="129" y="1314"/>
                </a:cubicBezTo>
                <a:cubicBezTo>
                  <a:pt x="117" y="1357"/>
                  <a:pt x="98" y="1391"/>
                  <a:pt x="46" y="1403"/>
                </a:cubicBezTo>
                <a:cubicBezTo>
                  <a:pt x="48" y="1387"/>
                  <a:pt x="48" y="1376"/>
                  <a:pt x="50" y="1364"/>
                </a:cubicBezTo>
                <a:cubicBezTo>
                  <a:pt x="53" y="1353"/>
                  <a:pt x="58" y="1342"/>
                  <a:pt x="62" y="1331"/>
                </a:cubicBezTo>
                <a:cubicBezTo>
                  <a:pt x="66" y="1321"/>
                  <a:pt x="69" y="1312"/>
                  <a:pt x="73" y="1302"/>
                </a:cubicBezTo>
                <a:cubicBezTo>
                  <a:pt x="42" y="1328"/>
                  <a:pt x="32" y="1363"/>
                  <a:pt x="23" y="1400"/>
                </a:cubicBezTo>
                <a:cubicBezTo>
                  <a:pt x="2" y="1384"/>
                  <a:pt x="0" y="1364"/>
                  <a:pt x="3" y="1343"/>
                </a:cubicBezTo>
                <a:close/>
                <a:moveTo>
                  <a:pt x="433" y="413"/>
                </a:moveTo>
                <a:cubicBezTo>
                  <a:pt x="450" y="401"/>
                  <a:pt x="446" y="388"/>
                  <a:pt x="441" y="373"/>
                </a:cubicBezTo>
                <a:cubicBezTo>
                  <a:pt x="418" y="384"/>
                  <a:pt x="426" y="397"/>
                  <a:pt x="433" y="413"/>
                </a:cubicBezTo>
                <a:close/>
                <a:moveTo>
                  <a:pt x="418" y="2137"/>
                </a:moveTo>
                <a:cubicBezTo>
                  <a:pt x="409" y="2129"/>
                  <a:pt x="397" y="2124"/>
                  <a:pt x="390" y="2116"/>
                </a:cubicBezTo>
                <a:cubicBezTo>
                  <a:pt x="378" y="2102"/>
                  <a:pt x="364" y="2097"/>
                  <a:pt x="347" y="2104"/>
                </a:cubicBezTo>
                <a:cubicBezTo>
                  <a:pt x="330" y="2074"/>
                  <a:pt x="302" y="2072"/>
                  <a:pt x="273" y="2071"/>
                </a:cubicBezTo>
                <a:cubicBezTo>
                  <a:pt x="224" y="2070"/>
                  <a:pt x="175" y="2065"/>
                  <a:pt x="126" y="2072"/>
                </a:cubicBezTo>
                <a:cubicBezTo>
                  <a:pt x="113" y="2074"/>
                  <a:pt x="105" y="2072"/>
                  <a:pt x="105" y="2058"/>
                </a:cubicBezTo>
                <a:cubicBezTo>
                  <a:pt x="157" y="2040"/>
                  <a:pt x="209" y="2061"/>
                  <a:pt x="261" y="2058"/>
                </a:cubicBezTo>
                <a:cubicBezTo>
                  <a:pt x="257" y="2051"/>
                  <a:pt x="252" y="2046"/>
                  <a:pt x="246" y="2044"/>
                </a:cubicBezTo>
                <a:cubicBezTo>
                  <a:pt x="178" y="2014"/>
                  <a:pt x="111" y="1983"/>
                  <a:pt x="43" y="1954"/>
                </a:cubicBezTo>
                <a:cubicBezTo>
                  <a:pt x="29" y="1948"/>
                  <a:pt x="15" y="1942"/>
                  <a:pt x="1" y="1935"/>
                </a:cubicBezTo>
                <a:cubicBezTo>
                  <a:pt x="1" y="1951"/>
                  <a:pt x="1" y="1951"/>
                  <a:pt x="1" y="1951"/>
                </a:cubicBezTo>
                <a:cubicBezTo>
                  <a:pt x="54" y="1979"/>
                  <a:pt x="108" y="2004"/>
                  <a:pt x="163" y="2032"/>
                </a:cubicBezTo>
                <a:cubicBezTo>
                  <a:pt x="139" y="2035"/>
                  <a:pt x="117" y="2038"/>
                  <a:pt x="97" y="2040"/>
                </a:cubicBezTo>
                <a:cubicBezTo>
                  <a:pt x="66" y="2015"/>
                  <a:pt x="34" y="1994"/>
                  <a:pt x="1" y="1978"/>
                </a:cubicBezTo>
                <a:cubicBezTo>
                  <a:pt x="1" y="2008"/>
                  <a:pt x="1" y="2008"/>
                  <a:pt x="1" y="2008"/>
                </a:cubicBezTo>
                <a:cubicBezTo>
                  <a:pt x="8" y="2014"/>
                  <a:pt x="13" y="2023"/>
                  <a:pt x="20" y="2030"/>
                </a:cubicBezTo>
                <a:cubicBezTo>
                  <a:pt x="18" y="2032"/>
                  <a:pt x="17" y="2033"/>
                  <a:pt x="16" y="2035"/>
                </a:cubicBezTo>
                <a:cubicBezTo>
                  <a:pt x="11" y="2034"/>
                  <a:pt x="6" y="2033"/>
                  <a:pt x="1" y="2032"/>
                </a:cubicBezTo>
                <a:cubicBezTo>
                  <a:pt x="1" y="2051"/>
                  <a:pt x="1" y="2051"/>
                  <a:pt x="1" y="2051"/>
                </a:cubicBezTo>
                <a:cubicBezTo>
                  <a:pt x="10" y="2055"/>
                  <a:pt x="18" y="2058"/>
                  <a:pt x="26" y="2063"/>
                </a:cubicBezTo>
                <a:cubicBezTo>
                  <a:pt x="19" y="2068"/>
                  <a:pt x="10" y="2072"/>
                  <a:pt x="1" y="2075"/>
                </a:cubicBezTo>
                <a:cubicBezTo>
                  <a:pt x="1" y="2160"/>
                  <a:pt x="1" y="2160"/>
                  <a:pt x="1" y="2160"/>
                </a:cubicBezTo>
                <a:cubicBezTo>
                  <a:pt x="7" y="2160"/>
                  <a:pt x="7" y="2160"/>
                  <a:pt x="7" y="2160"/>
                </a:cubicBezTo>
                <a:cubicBezTo>
                  <a:pt x="12" y="2147"/>
                  <a:pt x="19" y="2136"/>
                  <a:pt x="28" y="2128"/>
                </a:cubicBezTo>
                <a:cubicBezTo>
                  <a:pt x="39" y="2126"/>
                  <a:pt x="50" y="2123"/>
                  <a:pt x="63" y="2120"/>
                </a:cubicBezTo>
                <a:cubicBezTo>
                  <a:pt x="65" y="2134"/>
                  <a:pt x="65" y="2147"/>
                  <a:pt x="64" y="2160"/>
                </a:cubicBezTo>
                <a:cubicBezTo>
                  <a:pt x="81" y="2160"/>
                  <a:pt x="81" y="2160"/>
                  <a:pt x="81" y="2160"/>
                </a:cubicBezTo>
                <a:cubicBezTo>
                  <a:pt x="83" y="2150"/>
                  <a:pt x="84" y="2139"/>
                  <a:pt x="84" y="2128"/>
                </a:cubicBezTo>
                <a:cubicBezTo>
                  <a:pt x="94" y="2139"/>
                  <a:pt x="102" y="2149"/>
                  <a:pt x="108" y="2160"/>
                </a:cubicBezTo>
                <a:cubicBezTo>
                  <a:pt x="141" y="2160"/>
                  <a:pt x="141" y="2160"/>
                  <a:pt x="141" y="2160"/>
                </a:cubicBezTo>
                <a:cubicBezTo>
                  <a:pt x="141" y="2137"/>
                  <a:pt x="136" y="2113"/>
                  <a:pt x="127" y="2091"/>
                </a:cubicBezTo>
                <a:cubicBezTo>
                  <a:pt x="188" y="2083"/>
                  <a:pt x="247" y="2083"/>
                  <a:pt x="303" y="2110"/>
                </a:cubicBezTo>
                <a:cubicBezTo>
                  <a:pt x="320" y="2118"/>
                  <a:pt x="336" y="2129"/>
                  <a:pt x="357" y="2124"/>
                </a:cubicBezTo>
                <a:cubicBezTo>
                  <a:pt x="363" y="2122"/>
                  <a:pt x="371" y="2126"/>
                  <a:pt x="377" y="2130"/>
                </a:cubicBezTo>
                <a:cubicBezTo>
                  <a:pt x="392" y="2140"/>
                  <a:pt x="407" y="2149"/>
                  <a:pt x="422" y="2160"/>
                </a:cubicBezTo>
                <a:cubicBezTo>
                  <a:pt x="459" y="2160"/>
                  <a:pt x="459" y="2160"/>
                  <a:pt x="459" y="2160"/>
                </a:cubicBezTo>
                <a:cubicBezTo>
                  <a:pt x="454" y="2151"/>
                  <a:pt x="451" y="2141"/>
                  <a:pt x="450" y="2129"/>
                </a:cubicBezTo>
                <a:cubicBezTo>
                  <a:pt x="438" y="2146"/>
                  <a:pt x="429" y="2146"/>
                  <a:pt x="418" y="2137"/>
                </a:cubicBezTo>
                <a:close/>
              </a:path>
            </a:pathLst>
          </a:custGeom>
          <a:solidFill>
            <a:schemeClr val="accent3">
              <a:lumMod val="60000"/>
              <a:lumOff val="40000"/>
              <a:alpha val="40000"/>
            </a:schemeClr>
          </a:solidFill>
          <a:ln>
            <a:noFill/>
          </a:ln>
        </p:spPr>
      </p:sp>
      <p:sp>
        <p:nvSpPr>
          <p:cNvPr id="2" name="Date Placeholder 1"/>
          <p:cNvSpPr>
            <a:spLocks noGrp="1"/>
          </p:cNvSpPr>
          <p:nvPr>
            <p:ph type="dt" sz="half" idx="10"/>
          </p:nvPr>
        </p:nvSpPr>
        <p:spPr/>
        <p:txBody>
          <a:bodyPr/>
          <a:lstStyle/>
          <a:p>
            <a:fld id="{A57002E4-6836-46D1-9DBB-3C27C0DD3A89}" type="datetimeFigureOut">
              <a:rPr lang="en-US" smtClean="0"/>
              <a:t>6/14/2018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03249740"/>
      </p:ext>
    </p:extLst>
  </p:cSld>
  <p:clrMapOvr>
    <a:masterClrMapping/>
  </p:clrMapOvr>
  <p:extLst mod="1">
    <p:ext uri="{DCECCB84-F9BA-43D5-87BE-67443E8EF086}">
      <p15:sldGuideLst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2" name="Freeform 5"/>
          <p:cNvSpPr>
            <a:spLocks noEditPoints="1"/>
          </p:cNvSpPr>
          <p:nvPr/>
        </p:nvSpPr>
        <p:spPr bwMode="auto">
          <a:xfrm>
            <a:off x="8411377" y="0"/>
            <a:ext cx="3780623" cy="6858000"/>
          </a:xfrm>
          <a:custGeom>
            <a:avLst/>
            <a:gdLst/>
            <a:ahLst/>
            <a:cxnLst/>
            <a:rect l="0" t="0" r="r" b="b"/>
            <a:pathLst>
              <a:path w="1189" h="2160">
                <a:moveTo>
                  <a:pt x="1000" y="1982"/>
                </a:moveTo>
                <a:cubicBezTo>
                  <a:pt x="1033" y="1946"/>
                  <a:pt x="1054" y="1904"/>
                  <a:pt x="1077" y="1863"/>
                </a:cubicBezTo>
                <a:cubicBezTo>
                  <a:pt x="1113" y="1797"/>
                  <a:pt x="1109" y="1731"/>
                  <a:pt x="1090" y="1663"/>
                </a:cubicBezTo>
                <a:cubicBezTo>
                  <a:pt x="1088" y="1658"/>
                  <a:pt x="1083" y="1654"/>
                  <a:pt x="1079" y="1649"/>
                </a:cubicBezTo>
                <a:cubicBezTo>
                  <a:pt x="1010" y="1686"/>
                  <a:pt x="950" y="1730"/>
                  <a:pt x="908" y="1797"/>
                </a:cubicBezTo>
                <a:cubicBezTo>
                  <a:pt x="887" y="1768"/>
                  <a:pt x="876" y="1734"/>
                  <a:pt x="839" y="1720"/>
                </a:cubicBezTo>
                <a:cubicBezTo>
                  <a:pt x="827" y="1741"/>
                  <a:pt x="812" y="1760"/>
                  <a:pt x="804" y="1781"/>
                </a:cubicBezTo>
                <a:cubicBezTo>
                  <a:pt x="793" y="1811"/>
                  <a:pt x="782" y="1843"/>
                  <a:pt x="780" y="1875"/>
                </a:cubicBezTo>
                <a:cubicBezTo>
                  <a:pt x="777" y="1933"/>
                  <a:pt x="787" y="1988"/>
                  <a:pt x="835" y="2029"/>
                </a:cubicBezTo>
                <a:cubicBezTo>
                  <a:pt x="840" y="2033"/>
                  <a:pt x="843" y="2038"/>
                  <a:pt x="849" y="2044"/>
                </a:cubicBezTo>
                <a:cubicBezTo>
                  <a:pt x="837" y="2050"/>
                  <a:pt x="828" y="2056"/>
                  <a:pt x="819" y="2060"/>
                </a:cubicBezTo>
                <a:cubicBezTo>
                  <a:pt x="758" y="2086"/>
                  <a:pt x="702" y="2119"/>
                  <a:pt x="652" y="2160"/>
                </a:cubicBezTo>
                <a:cubicBezTo>
                  <a:pt x="677" y="2160"/>
                  <a:pt x="677" y="2160"/>
                  <a:pt x="677" y="2160"/>
                </a:cubicBezTo>
                <a:cubicBezTo>
                  <a:pt x="722" y="2127"/>
                  <a:pt x="769" y="2098"/>
                  <a:pt x="821" y="2077"/>
                </a:cubicBezTo>
                <a:cubicBezTo>
                  <a:pt x="892" y="2047"/>
                  <a:pt x="964" y="2019"/>
                  <a:pt x="1035" y="1988"/>
                </a:cubicBezTo>
                <a:cubicBezTo>
                  <a:pt x="1087" y="1966"/>
                  <a:pt x="1138" y="1942"/>
                  <a:pt x="1188" y="1917"/>
                </a:cubicBezTo>
                <a:cubicBezTo>
                  <a:pt x="1188" y="1788"/>
                  <a:pt x="1188" y="1788"/>
                  <a:pt x="1188" y="1788"/>
                </a:cubicBezTo>
                <a:cubicBezTo>
                  <a:pt x="1187" y="1793"/>
                  <a:pt x="1185" y="1798"/>
                  <a:pt x="1184" y="1804"/>
                </a:cubicBezTo>
                <a:cubicBezTo>
                  <a:pt x="1155" y="1896"/>
                  <a:pt x="1087" y="1949"/>
                  <a:pt x="1000" y="1982"/>
                </a:cubicBezTo>
                <a:close/>
                <a:moveTo>
                  <a:pt x="853" y="1831"/>
                </a:moveTo>
                <a:cubicBezTo>
                  <a:pt x="826" y="1881"/>
                  <a:pt x="853" y="1928"/>
                  <a:pt x="844" y="1973"/>
                </a:cubicBezTo>
                <a:cubicBezTo>
                  <a:pt x="821" y="1968"/>
                  <a:pt x="811" y="1960"/>
                  <a:pt x="802" y="1937"/>
                </a:cubicBezTo>
                <a:cubicBezTo>
                  <a:pt x="791" y="1908"/>
                  <a:pt x="794" y="1878"/>
                  <a:pt x="800" y="1848"/>
                </a:cubicBezTo>
                <a:cubicBezTo>
                  <a:pt x="808" y="1802"/>
                  <a:pt x="822" y="1769"/>
                  <a:pt x="846" y="1742"/>
                </a:cubicBezTo>
                <a:cubicBezTo>
                  <a:pt x="898" y="1786"/>
                  <a:pt x="900" y="1828"/>
                  <a:pt x="855" y="1880"/>
                </a:cubicBezTo>
                <a:cubicBezTo>
                  <a:pt x="854" y="1864"/>
                  <a:pt x="854" y="1851"/>
                  <a:pt x="853" y="1831"/>
                </a:cubicBezTo>
                <a:close/>
                <a:moveTo>
                  <a:pt x="924" y="1977"/>
                </a:moveTo>
                <a:cubicBezTo>
                  <a:pt x="951" y="1933"/>
                  <a:pt x="976" y="1894"/>
                  <a:pt x="1000" y="1853"/>
                </a:cubicBezTo>
                <a:cubicBezTo>
                  <a:pt x="1003" y="1848"/>
                  <a:pt x="1002" y="1839"/>
                  <a:pt x="1004" y="1825"/>
                </a:cubicBezTo>
                <a:cubicBezTo>
                  <a:pt x="975" y="1879"/>
                  <a:pt x="940" y="1919"/>
                  <a:pt x="904" y="1960"/>
                </a:cubicBezTo>
                <a:cubicBezTo>
                  <a:pt x="883" y="1946"/>
                  <a:pt x="878" y="1924"/>
                  <a:pt x="883" y="1905"/>
                </a:cubicBezTo>
                <a:cubicBezTo>
                  <a:pt x="902" y="1823"/>
                  <a:pt x="944" y="1755"/>
                  <a:pt x="1014" y="1705"/>
                </a:cubicBezTo>
                <a:cubicBezTo>
                  <a:pt x="1033" y="1692"/>
                  <a:pt x="1054" y="1681"/>
                  <a:pt x="1076" y="1668"/>
                </a:cubicBezTo>
                <a:cubicBezTo>
                  <a:pt x="1092" y="1735"/>
                  <a:pt x="1097" y="1797"/>
                  <a:pt x="1063" y="1857"/>
                </a:cubicBezTo>
                <a:cubicBezTo>
                  <a:pt x="1054" y="1873"/>
                  <a:pt x="1046" y="1890"/>
                  <a:pt x="1037" y="1906"/>
                </a:cubicBezTo>
                <a:cubicBezTo>
                  <a:pt x="1015" y="1941"/>
                  <a:pt x="983" y="1963"/>
                  <a:pt x="944" y="1975"/>
                </a:cubicBezTo>
                <a:cubicBezTo>
                  <a:pt x="938" y="1977"/>
                  <a:pt x="932" y="1976"/>
                  <a:pt x="924" y="1977"/>
                </a:cubicBezTo>
                <a:close/>
                <a:moveTo>
                  <a:pt x="1188" y="0"/>
                </a:moveTo>
                <a:cubicBezTo>
                  <a:pt x="1188" y="0"/>
                  <a:pt x="1188" y="1"/>
                  <a:pt x="1188" y="1"/>
                </a:cubicBezTo>
                <a:cubicBezTo>
                  <a:pt x="1188" y="0"/>
                  <a:pt x="1188" y="0"/>
                  <a:pt x="1188" y="0"/>
                </a:cubicBezTo>
                <a:close/>
                <a:moveTo>
                  <a:pt x="944" y="2044"/>
                </a:moveTo>
                <a:cubicBezTo>
                  <a:pt x="938" y="2046"/>
                  <a:pt x="933" y="2051"/>
                  <a:pt x="928" y="2058"/>
                </a:cubicBezTo>
                <a:cubicBezTo>
                  <a:pt x="981" y="2061"/>
                  <a:pt x="1032" y="2041"/>
                  <a:pt x="1085" y="2058"/>
                </a:cubicBezTo>
                <a:cubicBezTo>
                  <a:pt x="1085" y="2072"/>
                  <a:pt x="1077" y="2075"/>
                  <a:pt x="1064" y="2073"/>
                </a:cubicBezTo>
                <a:cubicBezTo>
                  <a:pt x="1015" y="2065"/>
                  <a:pt x="965" y="2070"/>
                  <a:pt x="916" y="2071"/>
                </a:cubicBezTo>
                <a:cubicBezTo>
                  <a:pt x="888" y="2072"/>
                  <a:pt x="859" y="2074"/>
                  <a:pt x="843" y="2104"/>
                </a:cubicBezTo>
                <a:cubicBezTo>
                  <a:pt x="825" y="2097"/>
                  <a:pt x="812" y="2102"/>
                  <a:pt x="800" y="2116"/>
                </a:cubicBezTo>
                <a:cubicBezTo>
                  <a:pt x="792" y="2125"/>
                  <a:pt x="781" y="2130"/>
                  <a:pt x="772" y="2137"/>
                </a:cubicBezTo>
                <a:cubicBezTo>
                  <a:pt x="761" y="2146"/>
                  <a:pt x="752" y="2147"/>
                  <a:pt x="740" y="2130"/>
                </a:cubicBezTo>
                <a:cubicBezTo>
                  <a:pt x="739" y="2142"/>
                  <a:pt x="735" y="2152"/>
                  <a:pt x="731" y="2160"/>
                </a:cubicBezTo>
                <a:cubicBezTo>
                  <a:pt x="768" y="2160"/>
                  <a:pt x="768" y="2160"/>
                  <a:pt x="768" y="2160"/>
                </a:cubicBezTo>
                <a:cubicBezTo>
                  <a:pt x="782" y="2150"/>
                  <a:pt x="797" y="2140"/>
                  <a:pt x="813" y="2130"/>
                </a:cubicBezTo>
                <a:cubicBezTo>
                  <a:pt x="819" y="2127"/>
                  <a:pt x="827" y="2123"/>
                  <a:pt x="833" y="2124"/>
                </a:cubicBezTo>
                <a:cubicBezTo>
                  <a:pt x="854" y="2129"/>
                  <a:pt x="870" y="2119"/>
                  <a:pt x="887" y="2110"/>
                </a:cubicBezTo>
                <a:cubicBezTo>
                  <a:pt x="943" y="2084"/>
                  <a:pt x="1002" y="2083"/>
                  <a:pt x="1063" y="2091"/>
                </a:cubicBezTo>
                <a:cubicBezTo>
                  <a:pt x="1054" y="2113"/>
                  <a:pt x="1049" y="2137"/>
                  <a:pt x="1048" y="2160"/>
                </a:cubicBezTo>
                <a:cubicBezTo>
                  <a:pt x="1082" y="2160"/>
                  <a:pt x="1082" y="2160"/>
                  <a:pt x="1082" y="2160"/>
                </a:cubicBezTo>
                <a:cubicBezTo>
                  <a:pt x="1088" y="2149"/>
                  <a:pt x="1096" y="2139"/>
                  <a:pt x="1105" y="2128"/>
                </a:cubicBezTo>
                <a:cubicBezTo>
                  <a:pt x="1106" y="2139"/>
                  <a:pt x="1107" y="2150"/>
                  <a:pt x="1108" y="2160"/>
                </a:cubicBezTo>
                <a:cubicBezTo>
                  <a:pt x="1126" y="2160"/>
                  <a:pt x="1126" y="2160"/>
                  <a:pt x="1126" y="2160"/>
                </a:cubicBezTo>
                <a:cubicBezTo>
                  <a:pt x="1125" y="2147"/>
                  <a:pt x="1125" y="2134"/>
                  <a:pt x="1127" y="2120"/>
                </a:cubicBezTo>
                <a:cubicBezTo>
                  <a:pt x="1139" y="2123"/>
                  <a:pt x="1151" y="2126"/>
                  <a:pt x="1162" y="2129"/>
                </a:cubicBezTo>
                <a:cubicBezTo>
                  <a:pt x="1171" y="2137"/>
                  <a:pt x="1178" y="2147"/>
                  <a:pt x="1183" y="2160"/>
                </a:cubicBezTo>
                <a:cubicBezTo>
                  <a:pt x="1188" y="2160"/>
                  <a:pt x="1188" y="2160"/>
                  <a:pt x="1188" y="2160"/>
                </a:cubicBezTo>
                <a:cubicBezTo>
                  <a:pt x="1188" y="2075"/>
                  <a:pt x="1188" y="2075"/>
                  <a:pt x="1188" y="2075"/>
                </a:cubicBezTo>
                <a:cubicBezTo>
                  <a:pt x="1180" y="2072"/>
                  <a:pt x="1171" y="2068"/>
                  <a:pt x="1164" y="2063"/>
                </a:cubicBezTo>
                <a:cubicBezTo>
                  <a:pt x="1172" y="2059"/>
                  <a:pt x="1180" y="2055"/>
                  <a:pt x="1188" y="2052"/>
                </a:cubicBezTo>
                <a:cubicBezTo>
                  <a:pt x="1188" y="2033"/>
                  <a:pt x="1188" y="2033"/>
                  <a:pt x="1188" y="2033"/>
                </a:cubicBezTo>
                <a:cubicBezTo>
                  <a:pt x="1184" y="2033"/>
                  <a:pt x="1179" y="2034"/>
                  <a:pt x="1174" y="2035"/>
                </a:cubicBezTo>
                <a:cubicBezTo>
                  <a:pt x="1173" y="2033"/>
                  <a:pt x="1172" y="2032"/>
                  <a:pt x="1170" y="2030"/>
                </a:cubicBezTo>
                <a:cubicBezTo>
                  <a:pt x="1176" y="2023"/>
                  <a:pt x="1181" y="2014"/>
                  <a:pt x="1188" y="2008"/>
                </a:cubicBezTo>
                <a:cubicBezTo>
                  <a:pt x="1188" y="1978"/>
                  <a:pt x="1188" y="1978"/>
                  <a:pt x="1188" y="1978"/>
                </a:cubicBezTo>
                <a:cubicBezTo>
                  <a:pt x="1156" y="1994"/>
                  <a:pt x="1124" y="2015"/>
                  <a:pt x="1093" y="2040"/>
                </a:cubicBezTo>
                <a:cubicBezTo>
                  <a:pt x="1072" y="2038"/>
                  <a:pt x="1051" y="2035"/>
                  <a:pt x="1027" y="2033"/>
                </a:cubicBezTo>
                <a:cubicBezTo>
                  <a:pt x="1082" y="2005"/>
                  <a:pt x="1136" y="1979"/>
                  <a:pt x="1188" y="1952"/>
                </a:cubicBezTo>
                <a:cubicBezTo>
                  <a:pt x="1188" y="1936"/>
                  <a:pt x="1188" y="1936"/>
                  <a:pt x="1188" y="1936"/>
                </a:cubicBezTo>
                <a:cubicBezTo>
                  <a:pt x="1175" y="1942"/>
                  <a:pt x="1161" y="1949"/>
                  <a:pt x="1147" y="1955"/>
                </a:cubicBezTo>
                <a:cubicBezTo>
                  <a:pt x="1079" y="1983"/>
                  <a:pt x="1011" y="2014"/>
                  <a:pt x="944" y="2044"/>
                </a:cubicBezTo>
                <a:close/>
                <a:moveTo>
                  <a:pt x="1172" y="974"/>
                </a:moveTo>
                <a:cubicBezTo>
                  <a:pt x="1082" y="958"/>
                  <a:pt x="1004" y="929"/>
                  <a:pt x="935" y="870"/>
                </a:cubicBezTo>
                <a:cubicBezTo>
                  <a:pt x="1024" y="864"/>
                  <a:pt x="1090" y="826"/>
                  <a:pt x="1132" y="750"/>
                </a:cubicBezTo>
                <a:cubicBezTo>
                  <a:pt x="1084" y="682"/>
                  <a:pt x="924" y="680"/>
                  <a:pt x="841" y="773"/>
                </a:cubicBezTo>
                <a:cubicBezTo>
                  <a:pt x="807" y="722"/>
                  <a:pt x="781" y="669"/>
                  <a:pt x="780" y="607"/>
                </a:cubicBezTo>
                <a:cubicBezTo>
                  <a:pt x="780" y="588"/>
                  <a:pt x="782" y="570"/>
                  <a:pt x="768" y="553"/>
                </a:cubicBezTo>
                <a:cubicBezTo>
                  <a:pt x="764" y="548"/>
                  <a:pt x="764" y="539"/>
                  <a:pt x="765" y="532"/>
                </a:cubicBezTo>
                <a:cubicBezTo>
                  <a:pt x="772" y="448"/>
                  <a:pt x="793" y="367"/>
                  <a:pt x="828" y="290"/>
                </a:cubicBezTo>
                <a:cubicBezTo>
                  <a:pt x="840" y="264"/>
                  <a:pt x="858" y="241"/>
                  <a:pt x="881" y="222"/>
                </a:cubicBezTo>
                <a:cubicBezTo>
                  <a:pt x="889" y="215"/>
                  <a:pt x="897" y="206"/>
                  <a:pt x="905" y="198"/>
                </a:cubicBezTo>
                <a:cubicBezTo>
                  <a:pt x="893" y="174"/>
                  <a:pt x="874" y="173"/>
                  <a:pt x="854" y="176"/>
                </a:cubicBezTo>
                <a:cubicBezTo>
                  <a:pt x="811" y="182"/>
                  <a:pt x="781" y="209"/>
                  <a:pt x="764" y="246"/>
                </a:cubicBezTo>
                <a:cubicBezTo>
                  <a:pt x="715" y="348"/>
                  <a:pt x="698" y="456"/>
                  <a:pt x="705" y="569"/>
                </a:cubicBezTo>
                <a:cubicBezTo>
                  <a:pt x="705" y="579"/>
                  <a:pt x="704" y="590"/>
                  <a:pt x="704" y="603"/>
                </a:cubicBezTo>
                <a:cubicBezTo>
                  <a:pt x="696" y="600"/>
                  <a:pt x="690" y="599"/>
                  <a:pt x="684" y="597"/>
                </a:cubicBezTo>
                <a:cubicBezTo>
                  <a:pt x="626" y="573"/>
                  <a:pt x="572" y="588"/>
                  <a:pt x="521" y="617"/>
                </a:cubicBezTo>
                <a:cubicBezTo>
                  <a:pt x="494" y="633"/>
                  <a:pt x="470" y="656"/>
                  <a:pt x="448" y="680"/>
                </a:cubicBezTo>
                <a:cubicBezTo>
                  <a:pt x="432" y="696"/>
                  <a:pt x="422" y="718"/>
                  <a:pt x="409" y="738"/>
                </a:cubicBezTo>
                <a:cubicBezTo>
                  <a:pt x="438" y="766"/>
                  <a:pt x="474" y="760"/>
                  <a:pt x="509" y="766"/>
                </a:cubicBezTo>
                <a:cubicBezTo>
                  <a:pt x="467" y="834"/>
                  <a:pt x="455" y="907"/>
                  <a:pt x="453" y="985"/>
                </a:cubicBezTo>
                <a:cubicBezTo>
                  <a:pt x="459" y="986"/>
                  <a:pt x="465" y="989"/>
                  <a:pt x="470" y="988"/>
                </a:cubicBezTo>
                <a:cubicBezTo>
                  <a:pt x="540" y="975"/>
                  <a:pt x="601" y="949"/>
                  <a:pt x="643" y="887"/>
                </a:cubicBezTo>
                <a:cubicBezTo>
                  <a:pt x="670" y="848"/>
                  <a:pt x="698" y="811"/>
                  <a:pt x="715" y="766"/>
                </a:cubicBezTo>
                <a:cubicBezTo>
                  <a:pt x="724" y="859"/>
                  <a:pt x="708" y="943"/>
                  <a:pt x="638" y="1010"/>
                </a:cubicBezTo>
                <a:cubicBezTo>
                  <a:pt x="601" y="1045"/>
                  <a:pt x="563" y="1079"/>
                  <a:pt x="517" y="1100"/>
                </a:cubicBezTo>
                <a:cubicBezTo>
                  <a:pt x="460" y="1127"/>
                  <a:pt x="402" y="1151"/>
                  <a:pt x="334" y="1152"/>
                </a:cubicBezTo>
                <a:cubicBezTo>
                  <a:pt x="332" y="1058"/>
                  <a:pt x="242" y="958"/>
                  <a:pt x="98" y="963"/>
                </a:cubicBezTo>
                <a:cubicBezTo>
                  <a:pt x="78" y="994"/>
                  <a:pt x="91" y="1023"/>
                  <a:pt x="106" y="1052"/>
                </a:cubicBezTo>
                <a:cubicBezTo>
                  <a:pt x="115" y="1068"/>
                  <a:pt x="127" y="1083"/>
                  <a:pt x="138" y="1098"/>
                </a:cubicBezTo>
                <a:cubicBezTo>
                  <a:pt x="91" y="1119"/>
                  <a:pt x="46" y="1139"/>
                  <a:pt x="0" y="1159"/>
                </a:cubicBezTo>
                <a:cubicBezTo>
                  <a:pt x="3" y="1169"/>
                  <a:pt x="4" y="1176"/>
                  <a:pt x="8" y="1180"/>
                </a:cubicBezTo>
                <a:cubicBezTo>
                  <a:pt x="41" y="1215"/>
                  <a:pt x="84" y="1237"/>
                  <a:pt x="130" y="1247"/>
                </a:cubicBezTo>
                <a:cubicBezTo>
                  <a:pt x="165" y="1255"/>
                  <a:pt x="200" y="1242"/>
                  <a:pt x="234" y="1232"/>
                </a:cubicBezTo>
                <a:cubicBezTo>
                  <a:pt x="265" y="1223"/>
                  <a:pt x="290" y="1205"/>
                  <a:pt x="313" y="1184"/>
                </a:cubicBezTo>
                <a:cubicBezTo>
                  <a:pt x="322" y="1176"/>
                  <a:pt x="331" y="1169"/>
                  <a:pt x="348" y="1176"/>
                </a:cubicBezTo>
                <a:cubicBezTo>
                  <a:pt x="308" y="1202"/>
                  <a:pt x="285" y="1239"/>
                  <a:pt x="266" y="1280"/>
                </a:cubicBezTo>
                <a:cubicBezTo>
                  <a:pt x="247" y="1323"/>
                  <a:pt x="247" y="1367"/>
                  <a:pt x="252" y="1414"/>
                </a:cubicBezTo>
                <a:cubicBezTo>
                  <a:pt x="315" y="1407"/>
                  <a:pt x="362" y="1374"/>
                  <a:pt x="401" y="1328"/>
                </a:cubicBezTo>
                <a:cubicBezTo>
                  <a:pt x="440" y="1283"/>
                  <a:pt x="461" y="1230"/>
                  <a:pt x="453" y="1167"/>
                </a:cubicBezTo>
                <a:cubicBezTo>
                  <a:pt x="562" y="1132"/>
                  <a:pt x="652" y="1073"/>
                  <a:pt x="719" y="980"/>
                </a:cubicBezTo>
                <a:cubicBezTo>
                  <a:pt x="728" y="1089"/>
                  <a:pt x="709" y="1195"/>
                  <a:pt x="681" y="1300"/>
                </a:cubicBezTo>
                <a:cubicBezTo>
                  <a:pt x="661" y="1301"/>
                  <a:pt x="643" y="1300"/>
                  <a:pt x="625" y="1302"/>
                </a:cubicBezTo>
                <a:cubicBezTo>
                  <a:pt x="568" y="1309"/>
                  <a:pt x="517" y="1331"/>
                  <a:pt x="475" y="1370"/>
                </a:cubicBezTo>
                <a:cubicBezTo>
                  <a:pt x="455" y="1388"/>
                  <a:pt x="440" y="1413"/>
                  <a:pt x="424" y="1436"/>
                </a:cubicBezTo>
                <a:cubicBezTo>
                  <a:pt x="418" y="1445"/>
                  <a:pt x="423" y="1453"/>
                  <a:pt x="431" y="1461"/>
                </a:cubicBezTo>
                <a:cubicBezTo>
                  <a:pt x="454" y="1481"/>
                  <a:pt x="482" y="1483"/>
                  <a:pt x="510" y="1485"/>
                </a:cubicBezTo>
                <a:cubicBezTo>
                  <a:pt x="532" y="1487"/>
                  <a:pt x="554" y="1482"/>
                  <a:pt x="579" y="1480"/>
                </a:cubicBezTo>
                <a:cubicBezTo>
                  <a:pt x="558" y="1527"/>
                  <a:pt x="528" y="1566"/>
                  <a:pt x="497" y="1609"/>
                </a:cubicBezTo>
                <a:cubicBezTo>
                  <a:pt x="488" y="1595"/>
                  <a:pt x="481" y="1581"/>
                  <a:pt x="472" y="1571"/>
                </a:cubicBezTo>
                <a:cubicBezTo>
                  <a:pt x="448" y="1545"/>
                  <a:pt x="415" y="1541"/>
                  <a:pt x="383" y="1545"/>
                </a:cubicBezTo>
                <a:cubicBezTo>
                  <a:pt x="347" y="1550"/>
                  <a:pt x="314" y="1564"/>
                  <a:pt x="286" y="1586"/>
                </a:cubicBezTo>
                <a:cubicBezTo>
                  <a:pt x="270" y="1598"/>
                  <a:pt x="254" y="1608"/>
                  <a:pt x="238" y="1619"/>
                </a:cubicBezTo>
                <a:cubicBezTo>
                  <a:pt x="212" y="1637"/>
                  <a:pt x="184" y="1649"/>
                  <a:pt x="144" y="1639"/>
                </a:cubicBezTo>
                <a:cubicBezTo>
                  <a:pt x="166" y="1670"/>
                  <a:pt x="188" y="1693"/>
                  <a:pt x="217" y="1703"/>
                </a:cubicBezTo>
                <a:cubicBezTo>
                  <a:pt x="244" y="1712"/>
                  <a:pt x="275" y="1710"/>
                  <a:pt x="308" y="1713"/>
                </a:cubicBezTo>
                <a:cubicBezTo>
                  <a:pt x="271" y="1780"/>
                  <a:pt x="258" y="1852"/>
                  <a:pt x="259" y="1932"/>
                </a:cubicBezTo>
                <a:cubicBezTo>
                  <a:pt x="265" y="1929"/>
                  <a:pt x="270" y="1928"/>
                  <a:pt x="272" y="1925"/>
                </a:cubicBezTo>
                <a:cubicBezTo>
                  <a:pt x="293" y="1892"/>
                  <a:pt x="328" y="1876"/>
                  <a:pt x="360" y="1857"/>
                </a:cubicBezTo>
                <a:cubicBezTo>
                  <a:pt x="386" y="1841"/>
                  <a:pt x="414" y="1828"/>
                  <a:pt x="442" y="1814"/>
                </a:cubicBezTo>
                <a:cubicBezTo>
                  <a:pt x="456" y="1830"/>
                  <a:pt x="472" y="1849"/>
                  <a:pt x="487" y="1868"/>
                </a:cubicBezTo>
                <a:cubicBezTo>
                  <a:pt x="502" y="1887"/>
                  <a:pt x="516" y="1907"/>
                  <a:pt x="532" y="1927"/>
                </a:cubicBezTo>
                <a:cubicBezTo>
                  <a:pt x="580" y="1892"/>
                  <a:pt x="583" y="1835"/>
                  <a:pt x="585" y="1780"/>
                </a:cubicBezTo>
                <a:cubicBezTo>
                  <a:pt x="587" y="1723"/>
                  <a:pt x="573" y="1671"/>
                  <a:pt x="522" y="1636"/>
                </a:cubicBezTo>
                <a:cubicBezTo>
                  <a:pt x="543" y="1611"/>
                  <a:pt x="563" y="1589"/>
                  <a:pt x="581" y="1565"/>
                </a:cubicBezTo>
                <a:cubicBezTo>
                  <a:pt x="600" y="1542"/>
                  <a:pt x="616" y="1516"/>
                  <a:pt x="636" y="1487"/>
                </a:cubicBezTo>
                <a:cubicBezTo>
                  <a:pt x="655" y="1580"/>
                  <a:pt x="699" y="1653"/>
                  <a:pt x="785" y="1695"/>
                </a:cubicBezTo>
                <a:cubicBezTo>
                  <a:pt x="804" y="1678"/>
                  <a:pt x="809" y="1654"/>
                  <a:pt x="816" y="1632"/>
                </a:cubicBezTo>
                <a:cubicBezTo>
                  <a:pt x="835" y="1577"/>
                  <a:pt x="826" y="1522"/>
                  <a:pt x="808" y="1467"/>
                </a:cubicBezTo>
                <a:cubicBezTo>
                  <a:pt x="788" y="1406"/>
                  <a:pt x="752" y="1354"/>
                  <a:pt x="713" y="1301"/>
                </a:cubicBezTo>
                <a:cubicBezTo>
                  <a:pt x="741" y="1217"/>
                  <a:pt x="763" y="1129"/>
                  <a:pt x="769" y="1039"/>
                </a:cubicBezTo>
                <a:cubicBezTo>
                  <a:pt x="775" y="950"/>
                  <a:pt x="772" y="861"/>
                  <a:pt x="773" y="768"/>
                </a:cubicBezTo>
                <a:cubicBezTo>
                  <a:pt x="786" y="787"/>
                  <a:pt x="798" y="806"/>
                  <a:pt x="809" y="823"/>
                </a:cubicBezTo>
                <a:cubicBezTo>
                  <a:pt x="778" y="957"/>
                  <a:pt x="799" y="1075"/>
                  <a:pt x="903" y="1174"/>
                </a:cubicBezTo>
                <a:cubicBezTo>
                  <a:pt x="936" y="1140"/>
                  <a:pt x="950" y="1101"/>
                  <a:pt x="950" y="1058"/>
                </a:cubicBezTo>
                <a:cubicBezTo>
                  <a:pt x="949" y="1018"/>
                  <a:pt x="943" y="978"/>
                  <a:pt x="939" y="935"/>
                </a:cubicBezTo>
                <a:cubicBezTo>
                  <a:pt x="1011" y="985"/>
                  <a:pt x="1093" y="1003"/>
                  <a:pt x="1181" y="1016"/>
                </a:cubicBezTo>
                <a:cubicBezTo>
                  <a:pt x="1183" y="1021"/>
                  <a:pt x="1186" y="1027"/>
                  <a:pt x="1188" y="1032"/>
                </a:cubicBezTo>
                <a:cubicBezTo>
                  <a:pt x="1188" y="906"/>
                  <a:pt x="1188" y="906"/>
                  <a:pt x="1188" y="906"/>
                </a:cubicBezTo>
                <a:cubicBezTo>
                  <a:pt x="1185" y="895"/>
                  <a:pt x="1185" y="883"/>
                  <a:pt x="1188" y="871"/>
                </a:cubicBezTo>
                <a:cubicBezTo>
                  <a:pt x="1188" y="826"/>
                  <a:pt x="1188" y="826"/>
                  <a:pt x="1188" y="826"/>
                </a:cubicBezTo>
                <a:cubicBezTo>
                  <a:pt x="1164" y="869"/>
                  <a:pt x="1159" y="919"/>
                  <a:pt x="1172" y="974"/>
                </a:cubicBezTo>
                <a:close/>
                <a:moveTo>
                  <a:pt x="827" y="220"/>
                </a:moveTo>
                <a:cubicBezTo>
                  <a:pt x="823" y="242"/>
                  <a:pt x="823" y="242"/>
                  <a:pt x="790" y="245"/>
                </a:cubicBezTo>
                <a:cubicBezTo>
                  <a:pt x="804" y="221"/>
                  <a:pt x="804" y="221"/>
                  <a:pt x="827" y="220"/>
                </a:cubicBezTo>
                <a:close/>
                <a:moveTo>
                  <a:pt x="432" y="735"/>
                </a:moveTo>
                <a:cubicBezTo>
                  <a:pt x="446" y="701"/>
                  <a:pt x="469" y="674"/>
                  <a:pt x="506" y="646"/>
                </a:cubicBezTo>
                <a:cubicBezTo>
                  <a:pt x="531" y="628"/>
                  <a:pt x="556" y="612"/>
                  <a:pt x="587" y="609"/>
                </a:cubicBezTo>
                <a:cubicBezTo>
                  <a:pt x="611" y="607"/>
                  <a:pt x="623" y="612"/>
                  <a:pt x="638" y="630"/>
                </a:cubicBezTo>
                <a:cubicBezTo>
                  <a:pt x="602" y="658"/>
                  <a:pt x="548" y="655"/>
                  <a:pt x="515" y="701"/>
                </a:cubicBezTo>
                <a:cubicBezTo>
                  <a:pt x="533" y="693"/>
                  <a:pt x="545" y="688"/>
                  <a:pt x="559" y="682"/>
                </a:cubicBezTo>
                <a:cubicBezTo>
                  <a:pt x="533" y="745"/>
                  <a:pt x="494" y="762"/>
                  <a:pt x="432" y="735"/>
                </a:cubicBezTo>
                <a:close/>
                <a:moveTo>
                  <a:pt x="664" y="833"/>
                </a:moveTo>
                <a:cubicBezTo>
                  <a:pt x="654" y="848"/>
                  <a:pt x="642" y="862"/>
                  <a:pt x="632" y="878"/>
                </a:cubicBezTo>
                <a:cubicBezTo>
                  <a:pt x="594" y="935"/>
                  <a:pt x="535" y="958"/>
                  <a:pt x="469" y="974"/>
                </a:cubicBezTo>
                <a:cubicBezTo>
                  <a:pt x="471" y="948"/>
                  <a:pt x="470" y="924"/>
                  <a:pt x="474" y="901"/>
                </a:cubicBezTo>
                <a:cubicBezTo>
                  <a:pt x="487" y="817"/>
                  <a:pt x="529" y="749"/>
                  <a:pt x="594" y="695"/>
                </a:cubicBezTo>
                <a:cubicBezTo>
                  <a:pt x="609" y="682"/>
                  <a:pt x="631" y="677"/>
                  <a:pt x="653" y="690"/>
                </a:cubicBezTo>
                <a:cubicBezTo>
                  <a:pt x="632" y="740"/>
                  <a:pt x="613" y="789"/>
                  <a:pt x="577" y="840"/>
                </a:cubicBezTo>
                <a:cubicBezTo>
                  <a:pt x="589" y="831"/>
                  <a:pt x="597" y="828"/>
                  <a:pt x="600" y="823"/>
                </a:cubicBezTo>
                <a:cubicBezTo>
                  <a:pt x="626" y="783"/>
                  <a:pt x="650" y="743"/>
                  <a:pt x="677" y="700"/>
                </a:cubicBezTo>
                <a:cubicBezTo>
                  <a:pt x="680" y="707"/>
                  <a:pt x="684" y="713"/>
                  <a:pt x="685" y="719"/>
                </a:cubicBezTo>
                <a:cubicBezTo>
                  <a:pt x="691" y="759"/>
                  <a:pt x="686" y="798"/>
                  <a:pt x="664" y="833"/>
                </a:cubicBezTo>
                <a:close/>
                <a:moveTo>
                  <a:pt x="227" y="1218"/>
                </a:moveTo>
                <a:cubicBezTo>
                  <a:pt x="184" y="1233"/>
                  <a:pt x="141" y="1241"/>
                  <a:pt x="97" y="1218"/>
                </a:cubicBezTo>
                <a:cubicBezTo>
                  <a:pt x="72" y="1204"/>
                  <a:pt x="44" y="1196"/>
                  <a:pt x="19" y="1169"/>
                </a:cubicBezTo>
                <a:cubicBezTo>
                  <a:pt x="65" y="1154"/>
                  <a:pt x="100" y="1126"/>
                  <a:pt x="145" y="1118"/>
                </a:cubicBezTo>
                <a:cubicBezTo>
                  <a:pt x="189" y="1110"/>
                  <a:pt x="228" y="1112"/>
                  <a:pt x="262" y="1153"/>
                </a:cubicBezTo>
                <a:cubicBezTo>
                  <a:pt x="247" y="1158"/>
                  <a:pt x="236" y="1164"/>
                  <a:pt x="225" y="1166"/>
                </a:cubicBezTo>
                <a:cubicBezTo>
                  <a:pt x="214" y="1169"/>
                  <a:pt x="202" y="1169"/>
                  <a:pt x="190" y="1170"/>
                </a:cubicBezTo>
                <a:cubicBezTo>
                  <a:pt x="180" y="1171"/>
                  <a:pt x="169" y="1173"/>
                  <a:pt x="159" y="1174"/>
                </a:cubicBezTo>
                <a:cubicBezTo>
                  <a:pt x="196" y="1190"/>
                  <a:pt x="232" y="1183"/>
                  <a:pt x="270" y="1174"/>
                </a:cubicBezTo>
                <a:cubicBezTo>
                  <a:pt x="264" y="1201"/>
                  <a:pt x="247" y="1211"/>
                  <a:pt x="227" y="1218"/>
                </a:cubicBezTo>
                <a:close/>
                <a:moveTo>
                  <a:pt x="294" y="1105"/>
                </a:moveTo>
                <a:cubicBezTo>
                  <a:pt x="253" y="1083"/>
                  <a:pt x="221" y="1052"/>
                  <a:pt x="176" y="1043"/>
                </a:cubicBezTo>
                <a:cubicBezTo>
                  <a:pt x="200" y="1062"/>
                  <a:pt x="224" y="1081"/>
                  <a:pt x="253" y="1104"/>
                </a:cubicBezTo>
                <a:cubicBezTo>
                  <a:pt x="220" y="1100"/>
                  <a:pt x="193" y="1098"/>
                  <a:pt x="166" y="1094"/>
                </a:cubicBezTo>
                <a:cubicBezTo>
                  <a:pt x="163" y="1094"/>
                  <a:pt x="160" y="1091"/>
                  <a:pt x="158" y="1089"/>
                </a:cubicBezTo>
                <a:cubicBezTo>
                  <a:pt x="127" y="1060"/>
                  <a:pt x="105" y="1027"/>
                  <a:pt x="104" y="980"/>
                </a:cubicBezTo>
                <a:cubicBezTo>
                  <a:pt x="164" y="977"/>
                  <a:pt x="215" y="993"/>
                  <a:pt x="258" y="1030"/>
                </a:cubicBezTo>
                <a:cubicBezTo>
                  <a:pt x="279" y="1048"/>
                  <a:pt x="297" y="1070"/>
                  <a:pt x="294" y="1105"/>
                </a:cubicBezTo>
                <a:close/>
                <a:moveTo>
                  <a:pt x="414" y="1276"/>
                </a:moveTo>
                <a:cubicBezTo>
                  <a:pt x="398" y="1312"/>
                  <a:pt x="372" y="1338"/>
                  <a:pt x="341" y="1361"/>
                </a:cubicBezTo>
                <a:cubicBezTo>
                  <a:pt x="319" y="1378"/>
                  <a:pt x="296" y="1392"/>
                  <a:pt x="264" y="1394"/>
                </a:cubicBezTo>
                <a:cubicBezTo>
                  <a:pt x="266" y="1369"/>
                  <a:pt x="266" y="1347"/>
                  <a:pt x="270" y="1325"/>
                </a:cubicBezTo>
                <a:cubicBezTo>
                  <a:pt x="277" y="1283"/>
                  <a:pt x="297" y="1246"/>
                  <a:pt x="328" y="1216"/>
                </a:cubicBezTo>
                <a:cubicBezTo>
                  <a:pt x="345" y="1199"/>
                  <a:pt x="366" y="1187"/>
                  <a:pt x="396" y="1196"/>
                </a:cubicBezTo>
                <a:cubicBezTo>
                  <a:pt x="385" y="1234"/>
                  <a:pt x="350" y="1260"/>
                  <a:pt x="348" y="1299"/>
                </a:cubicBezTo>
                <a:cubicBezTo>
                  <a:pt x="368" y="1273"/>
                  <a:pt x="389" y="1247"/>
                  <a:pt x="412" y="1218"/>
                </a:cubicBezTo>
                <a:cubicBezTo>
                  <a:pt x="424" y="1242"/>
                  <a:pt x="421" y="1259"/>
                  <a:pt x="414" y="1276"/>
                </a:cubicBezTo>
                <a:close/>
                <a:moveTo>
                  <a:pt x="536" y="1112"/>
                </a:moveTo>
                <a:cubicBezTo>
                  <a:pt x="573" y="1085"/>
                  <a:pt x="606" y="1060"/>
                  <a:pt x="639" y="1035"/>
                </a:cubicBezTo>
                <a:cubicBezTo>
                  <a:pt x="615" y="1068"/>
                  <a:pt x="570" y="1101"/>
                  <a:pt x="536" y="1112"/>
                </a:cubicBezTo>
                <a:close/>
                <a:moveTo>
                  <a:pt x="233" y="1691"/>
                </a:moveTo>
                <a:cubicBezTo>
                  <a:pt x="217" y="1689"/>
                  <a:pt x="201" y="1683"/>
                  <a:pt x="191" y="1665"/>
                </a:cubicBezTo>
                <a:cubicBezTo>
                  <a:pt x="222" y="1646"/>
                  <a:pt x="251" y="1631"/>
                  <a:pt x="278" y="1611"/>
                </a:cubicBezTo>
                <a:cubicBezTo>
                  <a:pt x="300" y="1594"/>
                  <a:pt x="325" y="1586"/>
                  <a:pt x="351" y="1580"/>
                </a:cubicBezTo>
                <a:cubicBezTo>
                  <a:pt x="372" y="1575"/>
                  <a:pt x="392" y="1577"/>
                  <a:pt x="411" y="1594"/>
                </a:cubicBezTo>
                <a:cubicBezTo>
                  <a:pt x="389" y="1602"/>
                  <a:pt x="369" y="1609"/>
                  <a:pt x="350" y="1616"/>
                </a:cubicBezTo>
                <a:cubicBezTo>
                  <a:pt x="367" y="1617"/>
                  <a:pt x="382" y="1614"/>
                  <a:pt x="398" y="1613"/>
                </a:cubicBezTo>
                <a:cubicBezTo>
                  <a:pt x="413" y="1612"/>
                  <a:pt x="430" y="1609"/>
                  <a:pt x="442" y="1627"/>
                </a:cubicBezTo>
                <a:cubicBezTo>
                  <a:pt x="420" y="1634"/>
                  <a:pt x="399" y="1639"/>
                  <a:pt x="380" y="1646"/>
                </a:cubicBezTo>
                <a:cubicBezTo>
                  <a:pt x="359" y="1654"/>
                  <a:pt x="347" y="1678"/>
                  <a:pt x="321" y="1677"/>
                </a:cubicBezTo>
                <a:cubicBezTo>
                  <a:pt x="295" y="1704"/>
                  <a:pt x="263" y="1694"/>
                  <a:pt x="233" y="1691"/>
                </a:cubicBezTo>
                <a:close/>
                <a:moveTo>
                  <a:pt x="386" y="1825"/>
                </a:moveTo>
                <a:cubicBezTo>
                  <a:pt x="349" y="1843"/>
                  <a:pt x="311" y="1859"/>
                  <a:pt x="277" y="1888"/>
                </a:cubicBezTo>
                <a:cubicBezTo>
                  <a:pt x="280" y="1864"/>
                  <a:pt x="281" y="1839"/>
                  <a:pt x="286" y="1816"/>
                </a:cubicBezTo>
                <a:cubicBezTo>
                  <a:pt x="296" y="1773"/>
                  <a:pt x="312" y="1732"/>
                  <a:pt x="341" y="1697"/>
                </a:cubicBezTo>
                <a:cubicBezTo>
                  <a:pt x="375" y="1657"/>
                  <a:pt x="403" y="1649"/>
                  <a:pt x="447" y="1669"/>
                </a:cubicBezTo>
                <a:cubicBezTo>
                  <a:pt x="422" y="1694"/>
                  <a:pt x="393" y="1717"/>
                  <a:pt x="378" y="1751"/>
                </a:cubicBezTo>
                <a:cubicBezTo>
                  <a:pt x="407" y="1730"/>
                  <a:pt x="429" y="1700"/>
                  <a:pt x="463" y="1687"/>
                </a:cubicBezTo>
                <a:cubicBezTo>
                  <a:pt x="466" y="1692"/>
                  <a:pt x="467" y="1693"/>
                  <a:pt x="468" y="1695"/>
                </a:cubicBezTo>
                <a:cubicBezTo>
                  <a:pt x="469" y="1697"/>
                  <a:pt x="469" y="1699"/>
                  <a:pt x="469" y="1701"/>
                </a:cubicBezTo>
                <a:cubicBezTo>
                  <a:pt x="465" y="1758"/>
                  <a:pt x="438" y="1800"/>
                  <a:pt x="386" y="1825"/>
                </a:cubicBezTo>
                <a:close/>
                <a:moveTo>
                  <a:pt x="563" y="1732"/>
                </a:moveTo>
                <a:cubicBezTo>
                  <a:pt x="573" y="1784"/>
                  <a:pt x="568" y="1835"/>
                  <a:pt x="549" y="1884"/>
                </a:cubicBezTo>
                <a:cubicBezTo>
                  <a:pt x="547" y="1890"/>
                  <a:pt x="541" y="1896"/>
                  <a:pt x="538" y="1899"/>
                </a:cubicBezTo>
                <a:cubicBezTo>
                  <a:pt x="520" y="1879"/>
                  <a:pt x="504" y="1860"/>
                  <a:pt x="487" y="1842"/>
                </a:cubicBezTo>
                <a:cubicBezTo>
                  <a:pt x="471" y="1826"/>
                  <a:pt x="460" y="1809"/>
                  <a:pt x="458" y="1790"/>
                </a:cubicBezTo>
                <a:cubicBezTo>
                  <a:pt x="471" y="1769"/>
                  <a:pt x="482" y="1751"/>
                  <a:pt x="494" y="1730"/>
                </a:cubicBezTo>
                <a:cubicBezTo>
                  <a:pt x="503" y="1752"/>
                  <a:pt x="510" y="1772"/>
                  <a:pt x="518" y="1791"/>
                </a:cubicBezTo>
                <a:cubicBezTo>
                  <a:pt x="518" y="1758"/>
                  <a:pt x="504" y="1727"/>
                  <a:pt x="517" y="1694"/>
                </a:cubicBezTo>
                <a:cubicBezTo>
                  <a:pt x="547" y="1699"/>
                  <a:pt x="558" y="1707"/>
                  <a:pt x="563" y="1732"/>
                </a:cubicBezTo>
                <a:close/>
                <a:moveTo>
                  <a:pt x="537" y="1590"/>
                </a:moveTo>
                <a:cubicBezTo>
                  <a:pt x="578" y="1505"/>
                  <a:pt x="602" y="1470"/>
                  <a:pt x="627" y="1456"/>
                </a:cubicBezTo>
                <a:cubicBezTo>
                  <a:pt x="607" y="1510"/>
                  <a:pt x="575" y="1552"/>
                  <a:pt x="537" y="1590"/>
                </a:cubicBezTo>
                <a:close/>
                <a:moveTo>
                  <a:pt x="588" y="1454"/>
                </a:moveTo>
                <a:cubicBezTo>
                  <a:pt x="574" y="1460"/>
                  <a:pt x="560" y="1467"/>
                  <a:pt x="545" y="1468"/>
                </a:cubicBezTo>
                <a:cubicBezTo>
                  <a:pt x="510" y="1473"/>
                  <a:pt x="475" y="1471"/>
                  <a:pt x="443" y="1450"/>
                </a:cubicBezTo>
                <a:cubicBezTo>
                  <a:pt x="461" y="1372"/>
                  <a:pt x="589" y="1301"/>
                  <a:pt x="638" y="1340"/>
                </a:cubicBezTo>
                <a:cubicBezTo>
                  <a:pt x="614" y="1381"/>
                  <a:pt x="569" y="1395"/>
                  <a:pt x="529" y="1423"/>
                </a:cubicBezTo>
                <a:cubicBezTo>
                  <a:pt x="575" y="1418"/>
                  <a:pt x="605" y="1389"/>
                  <a:pt x="642" y="1370"/>
                </a:cubicBezTo>
                <a:cubicBezTo>
                  <a:pt x="642" y="1414"/>
                  <a:pt x="622" y="1439"/>
                  <a:pt x="588" y="1454"/>
                </a:cubicBezTo>
                <a:close/>
                <a:moveTo>
                  <a:pt x="786" y="1460"/>
                </a:moveTo>
                <a:cubicBezTo>
                  <a:pt x="821" y="1530"/>
                  <a:pt x="818" y="1601"/>
                  <a:pt x="781" y="1672"/>
                </a:cubicBezTo>
                <a:cubicBezTo>
                  <a:pt x="697" y="1634"/>
                  <a:pt x="647" y="1532"/>
                  <a:pt x="653" y="1449"/>
                </a:cubicBezTo>
                <a:cubicBezTo>
                  <a:pt x="655" y="1429"/>
                  <a:pt x="662" y="1408"/>
                  <a:pt x="682" y="1393"/>
                </a:cubicBezTo>
                <a:cubicBezTo>
                  <a:pt x="696" y="1428"/>
                  <a:pt x="710" y="1461"/>
                  <a:pt x="723" y="1493"/>
                </a:cubicBezTo>
                <a:cubicBezTo>
                  <a:pt x="725" y="1492"/>
                  <a:pt x="727" y="1492"/>
                  <a:pt x="729" y="1491"/>
                </a:cubicBezTo>
                <a:cubicBezTo>
                  <a:pt x="721" y="1457"/>
                  <a:pt x="713" y="1422"/>
                  <a:pt x="704" y="1387"/>
                </a:cubicBezTo>
                <a:cubicBezTo>
                  <a:pt x="732" y="1387"/>
                  <a:pt x="760" y="1408"/>
                  <a:pt x="786" y="1460"/>
                </a:cubicBezTo>
                <a:close/>
                <a:moveTo>
                  <a:pt x="966" y="721"/>
                </a:moveTo>
                <a:cubicBezTo>
                  <a:pt x="1019" y="706"/>
                  <a:pt x="1068" y="725"/>
                  <a:pt x="1115" y="748"/>
                </a:cubicBezTo>
                <a:cubicBezTo>
                  <a:pt x="1073" y="819"/>
                  <a:pt x="974" y="867"/>
                  <a:pt x="919" y="845"/>
                </a:cubicBezTo>
                <a:cubicBezTo>
                  <a:pt x="912" y="836"/>
                  <a:pt x="904" y="828"/>
                  <a:pt x="896" y="818"/>
                </a:cubicBezTo>
                <a:cubicBezTo>
                  <a:pt x="931" y="793"/>
                  <a:pt x="972" y="788"/>
                  <a:pt x="1012" y="773"/>
                </a:cubicBezTo>
                <a:cubicBezTo>
                  <a:pt x="977" y="768"/>
                  <a:pt x="937" y="775"/>
                  <a:pt x="894" y="795"/>
                </a:cubicBezTo>
                <a:cubicBezTo>
                  <a:pt x="909" y="755"/>
                  <a:pt x="931" y="731"/>
                  <a:pt x="966" y="721"/>
                </a:cubicBezTo>
                <a:close/>
                <a:moveTo>
                  <a:pt x="752" y="668"/>
                </a:moveTo>
                <a:cubicBezTo>
                  <a:pt x="748" y="675"/>
                  <a:pt x="745" y="682"/>
                  <a:pt x="746" y="688"/>
                </a:cubicBezTo>
                <a:cubicBezTo>
                  <a:pt x="749" y="762"/>
                  <a:pt x="752" y="836"/>
                  <a:pt x="756" y="909"/>
                </a:cubicBezTo>
                <a:cubicBezTo>
                  <a:pt x="761" y="981"/>
                  <a:pt x="754" y="1051"/>
                  <a:pt x="743" y="1121"/>
                </a:cubicBezTo>
                <a:cubicBezTo>
                  <a:pt x="740" y="1134"/>
                  <a:pt x="736" y="1148"/>
                  <a:pt x="733" y="1161"/>
                </a:cubicBezTo>
                <a:cubicBezTo>
                  <a:pt x="731" y="1132"/>
                  <a:pt x="736" y="1105"/>
                  <a:pt x="738" y="1077"/>
                </a:cubicBezTo>
                <a:cubicBezTo>
                  <a:pt x="744" y="983"/>
                  <a:pt x="742" y="889"/>
                  <a:pt x="737" y="795"/>
                </a:cubicBezTo>
                <a:cubicBezTo>
                  <a:pt x="732" y="718"/>
                  <a:pt x="726" y="640"/>
                  <a:pt x="720" y="563"/>
                </a:cubicBezTo>
                <a:cubicBezTo>
                  <a:pt x="715" y="490"/>
                  <a:pt x="724" y="418"/>
                  <a:pt x="742" y="347"/>
                </a:cubicBezTo>
                <a:cubicBezTo>
                  <a:pt x="748" y="323"/>
                  <a:pt x="759" y="301"/>
                  <a:pt x="768" y="278"/>
                </a:cubicBezTo>
                <a:cubicBezTo>
                  <a:pt x="788" y="284"/>
                  <a:pt x="787" y="298"/>
                  <a:pt x="786" y="310"/>
                </a:cubicBezTo>
                <a:cubicBezTo>
                  <a:pt x="785" y="324"/>
                  <a:pt x="783" y="338"/>
                  <a:pt x="779" y="351"/>
                </a:cubicBezTo>
                <a:cubicBezTo>
                  <a:pt x="767" y="390"/>
                  <a:pt x="779" y="437"/>
                  <a:pt x="732" y="467"/>
                </a:cubicBezTo>
                <a:cubicBezTo>
                  <a:pt x="752" y="470"/>
                  <a:pt x="756" y="479"/>
                  <a:pt x="753" y="492"/>
                </a:cubicBezTo>
                <a:cubicBezTo>
                  <a:pt x="750" y="504"/>
                  <a:pt x="750" y="516"/>
                  <a:pt x="746" y="527"/>
                </a:cubicBezTo>
                <a:cubicBezTo>
                  <a:pt x="739" y="544"/>
                  <a:pt x="741" y="558"/>
                  <a:pt x="755" y="571"/>
                </a:cubicBezTo>
                <a:cubicBezTo>
                  <a:pt x="735" y="599"/>
                  <a:pt x="746" y="625"/>
                  <a:pt x="758" y="651"/>
                </a:cubicBezTo>
                <a:cubicBezTo>
                  <a:pt x="779" y="696"/>
                  <a:pt x="796" y="742"/>
                  <a:pt x="825" y="783"/>
                </a:cubicBezTo>
                <a:cubicBezTo>
                  <a:pt x="833" y="793"/>
                  <a:pt x="834" y="801"/>
                  <a:pt x="821" y="808"/>
                </a:cubicBezTo>
                <a:cubicBezTo>
                  <a:pt x="782" y="769"/>
                  <a:pt x="778" y="713"/>
                  <a:pt x="752" y="668"/>
                </a:cubicBezTo>
                <a:close/>
                <a:moveTo>
                  <a:pt x="904" y="1151"/>
                </a:moveTo>
                <a:cubicBezTo>
                  <a:pt x="900" y="1148"/>
                  <a:pt x="895" y="1145"/>
                  <a:pt x="892" y="1142"/>
                </a:cubicBezTo>
                <a:cubicBezTo>
                  <a:pt x="886" y="1135"/>
                  <a:pt x="880" y="1129"/>
                  <a:pt x="874" y="1122"/>
                </a:cubicBezTo>
                <a:cubicBezTo>
                  <a:pt x="829" y="1064"/>
                  <a:pt x="815" y="998"/>
                  <a:pt x="823" y="926"/>
                </a:cubicBezTo>
                <a:cubicBezTo>
                  <a:pt x="824" y="916"/>
                  <a:pt x="830" y="906"/>
                  <a:pt x="835" y="897"/>
                </a:cubicBezTo>
                <a:cubicBezTo>
                  <a:pt x="837" y="897"/>
                  <a:pt x="839" y="898"/>
                  <a:pt x="841" y="898"/>
                </a:cubicBezTo>
                <a:cubicBezTo>
                  <a:pt x="854" y="943"/>
                  <a:pt x="867" y="987"/>
                  <a:pt x="881" y="1032"/>
                </a:cubicBezTo>
                <a:cubicBezTo>
                  <a:pt x="885" y="979"/>
                  <a:pt x="857" y="932"/>
                  <a:pt x="861" y="876"/>
                </a:cubicBezTo>
                <a:cubicBezTo>
                  <a:pt x="941" y="925"/>
                  <a:pt x="958" y="1084"/>
                  <a:pt x="904" y="1151"/>
                </a:cubicBezTo>
                <a:close/>
                <a:moveTo>
                  <a:pt x="911" y="881"/>
                </a:moveTo>
                <a:cubicBezTo>
                  <a:pt x="947" y="902"/>
                  <a:pt x="982" y="927"/>
                  <a:pt x="1020" y="945"/>
                </a:cubicBezTo>
                <a:cubicBezTo>
                  <a:pt x="1058" y="962"/>
                  <a:pt x="1099" y="974"/>
                  <a:pt x="1143" y="990"/>
                </a:cubicBezTo>
                <a:cubicBezTo>
                  <a:pt x="1065" y="987"/>
                  <a:pt x="932" y="931"/>
                  <a:pt x="911" y="881"/>
                </a:cubicBezTo>
                <a:close/>
                <a:moveTo>
                  <a:pt x="756" y="413"/>
                </a:moveTo>
                <a:cubicBezTo>
                  <a:pt x="764" y="398"/>
                  <a:pt x="771" y="384"/>
                  <a:pt x="749" y="373"/>
                </a:cubicBezTo>
                <a:cubicBezTo>
                  <a:pt x="744" y="388"/>
                  <a:pt x="740" y="401"/>
                  <a:pt x="756" y="413"/>
                </a:cubicBezTo>
                <a:close/>
                <a:moveTo>
                  <a:pt x="1143" y="14"/>
                </a:moveTo>
                <a:cubicBezTo>
                  <a:pt x="1141" y="10"/>
                  <a:pt x="1139" y="5"/>
                  <a:pt x="1137" y="0"/>
                </a:cubicBezTo>
                <a:cubicBezTo>
                  <a:pt x="1114" y="0"/>
                  <a:pt x="1114" y="0"/>
                  <a:pt x="1114" y="0"/>
                </a:cubicBezTo>
                <a:cubicBezTo>
                  <a:pt x="1121" y="27"/>
                  <a:pt x="1116" y="70"/>
                  <a:pt x="1097" y="152"/>
                </a:cubicBezTo>
                <a:cubicBezTo>
                  <a:pt x="1092" y="102"/>
                  <a:pt x="1093" y="52"/>
                  <a:pt x="1108" y="0"/>
                </a:cubicBezTo>
                <a:cubicBezTo>
                  <a:pt x="1069" y="0"/>
                  <a:pt x="1069" y="0"/>
                  <a:pt x="1069" y="0"/>
                </a:cubicBezTo>
                <a:cubicBezTo>
                  <a:pt x="1016" y="52"/>
                  <a:pt x="931" y="82"/>
                  <a:pt x="855" y="63"/>
                </a:cubicBezTo>
                <a:cubicBezTo>
                  <a:pt x="860" y="40"/>
                  <a:pt x="867" y="19"/>
                  <a:pt x="876" y="0"/>
                </a:cubicBezTo>
                <a:cubicBezTo>
                  <a:pt x="857" y="0"/>
                  <a:pt x="857" y="0"/>
                  <a:pt x="857" y="0"/>
                </a:cubicBezTo>
                <a:cubicBezTo>
                  <a:pt x="856" y="3"/>
                  <a:pt x="855" y="6"/>
                  <a:pt x="854" y="10"/>
                </a:cubicBezTo>
                <a:cubicBezTo>
                  <a:pt x="846" y="31"/>
                  <a:pt x="834" y="53"/>
                  <a:pt x="838" y="78"/>
                </a:cubicBezTo>
                <a:cubicBezTo>
                  <a:pt x="932" y="99"/>
                  <a:pt x="1011" y="70"/>
                  <a:pt x="1084" y="10"/>
                </a:cubicBezTo>
                <a:cubicBezTo>
                  <a:pt x="1082" y="45"/>
                  <a:pt x="1079" y="75"/>
                  <a:pt x="1078" y="105"/>
                </a:cubicBezTo>
                <a:cubicBezTo>
                  <a:pt x="1077" y="135"/>
                  <a:pt x="1079" y="165"/>
                  <a:pt x="1080" y="198"/>
                </a:cubicBezTo>
                <a:cubicBezTo>
                  <a:pt x="1018" y="192"/>
                  <a:pt x="974" y="224"/>
                  <a:pt x="941" y="270"/>
                </a:cubicBezTo>
                <a:cubicBezTo>
                  <a:pt x="908" y="314"/>
                  <a:pt x="874" y="360"/>
                  <a:pt x="889" y="418"/>
                </a:cubicBezTo>
                <a:cubicBezTo>
                  <a:pt x="914" y="412"/>
                  <a:pt x="938" y="405"/>
                  <a:pt x="962" y="400"/>
                </a:cubicBezTo>
                <a:cubicBezTo>
                  <a:pt x="985" y="394"/>
                  <a:pt x="1009" y="390"/>
                  <a:pt x="1030" y="386"/>
                </a:cubicBezTo>
                <a:cubicBezTo>
                  <a:pt x="1043" y="414"/>
                  <a:pt x="1057" y="442"/>
                  <a:pt x="1067" y="471"/>
                </a:cubicBezTo>
                <a:cubicBezTo>
                  <a:pt x="1081" y="506"/>
                  <a:pt x="1098" y="540"/>
                  <a:pt x="1093" y="579"/>
                </a:cubicBezTo>
                <a:cubicBezTo>
                  <a:pt x="1093" y="583"/>
                  <a:pt x="1096" y="586"/>
                  <a:pt x="1099" y="593"/>
                </a:cubicBezTo>
                <a:cubicBezTo>
                  <a:pt x="1140" y="543"/>
                  <a:pt x="1171" y="491"/>
                  <a:pt x="1188" y="432"/>
                </a:cubicBezTo>
                <a:cubicBezTo>
                  <a:pt x="1188" y="304"/>
                  <a:pt x="1188" y="304"/>
                  <a:pt x="1188" y="304"/>
                </a:cubicBezTo>
                <a:cubicBezTo>
                  <a:pt x="1187" y="301"/>
                  <a:pt x="1186" y="297"/>
                  <a:pt x="1184" y="295"/>
                </a:cubicBezTo>
                <a:cubicBezTo>
                  <a:pt x="1173" y="277"/>
                  <a:pt x="1161" y="260"/>
                  <a:pt x="1148" y="241"/>
                </a:cubicBezTo>
                <a:cubicBezTo>
                  <a:pt x="1167" y="235"/>
                  <a:pt x="1178" y="246"/>
                  <a:pt x="1188" y="256"/>
                </a:cubicBezTo>
                <a:cubicBezTo>
                  <a:pt x="1188" y="179"/>
                  <a:pt x="1188" y="179"/>
                  <a:pt x="1188" y="179"/>
                </a:cubicBezTo>
                <a:cubicBezTo>
                  <a:pt x="1179" y="177"/>
                  <a:pt x="1170" y="177"/>
                  <a:pt x="1160" y="178"/>
                </a:cubicBezTo>
                <a:cubicBezTo>
                  <a:pt x="1146" y="180"/>
                  <a:pt x="1133" y="187"/>
                  <a:pt x="1116" y="192"/>
                </a:cubicBezTo>
                <a:cubicBezTo>
                  <a:pt x="1119" y="139"/>
                  <a:pt x="1120" y="90"/>
                  <a:pt x="1133" y="41"/>
                </a:cubicBezTo>
                <a:cubicBezTo>
                  <a:pt x="1151" y="58"/>
                  <a:pt x="1166" y="75"/>
                  <a:pt x="1184" y="88"/>
                </a:cubicBezTo>
                <a:cubicBezTo>
                  <a:pt x="1186" y="89"/>
                  <a:pt x="1187" y="90"/>
                  <a:pt x="1188" y="91"/>
                </a:cubicBezTo>
                <a:cubicBezTo>
                  <a:pt x="1188" y="72"/>
                  <a:pt x="1188" y="72"/>
                  <a:pt x="1188" y="72"/>
                </a:cubicBezTo>
                <a:cubicBezTo>
                  <a:pt x="1181" y="66"/>
                  <a:pt x="1174" y="59"/>
                  <a:pt x="1167" y="52"/>
                </a:cubicBezTo>
                <a:cubicBezTo>
                  <a:pt x="1157" y="42"/>
                  <a:pt x="1150" y="28"/>
                  <a:pt x="1143" y="14"/>
                </a:cubicBezTo>
                <a:close/>
                <a:moveTo>
                  <a:pt x="1042" y="288"/>
                </a:moveTo>
                <a:cubicBezTo>
                  <a:pt x="1039" y="312"/>
                  <a:pt x="1036" y="333"/>
                  <a:pt x="1033" y="357"/>
                </a:cubicBezTo>
                <a:cubicBezTo>
                  <a:pt x="1019" y="371"/>
                  <a:pt x="1000" y="377"/>
                  <a:pt x="978" y="380"/>
                </a:cubicBezTo>
                <a:cubicBezTo>
                  <a:pt x="953" y="383"/>
                  <a:pt x="928" y="387"/>
                  <a:pt x="902" y="392"/>
                </a:cubicBezTo>
                <a:cubicBezTo>
                  <a:pt x="902" y="387"/>
                  <a:pt x="901" y="380"/>
                  <a:pt x="903" y="373"/>
                </a:cubicBezTo>
                <a:cubicBezTo>
                  <a:pt x="919" y="323"/>
                  <a:pt x="947" y="281"/>
                  <a:pt x="987" y="247"/>
                </a:cubicBezTo>
                <a:cubicBezTo>
                  <a:pt x="1007" y="230"/>
                  <a:pt x="1021" y="230"/>
                  <a:pt x="1047" y="246"/>
                </a:cubicBezTo>
                <a:cubicBezTo>
                  <a:pt x="1037" y="279"/>
                  <a:pt x="1006" y="295"/>
                  <a:pt x="986" y="321"/>
                </a:cubicBezTo>
                <a:cubicBezTo>
                  <a:pt x="1004" y="310"/>
                  <a:pt x="1022" y="300"/>
                  <a:pt x="1042" y="288"/>
                </a:cubicBezTo>
                <a:close/>
                <a:moveTo>
                  <a:pt x="1117" y="270"/>
                </a:moveTo>
                <a:cubicBezTo>
                  <a:pt x="1164" y="282"/>
                  <a:pt x="1181" y="306"/>
                  <a:pt x="1182" y="359"/>
                </a:cubicBezTo>
                <a:cubicBezTo>
                  <a:pt x="1183" y="404"/>
                  <a:pt x="1170" y="446"/>
                  <a:pt x="1150" y="485"/>
                </a:cubicBezTo>
                <a:cubicBezTo>
                  <a:pt x="1140" y="507"/>
                  <a:pt x="1125" y="527"/>
                  <a:pt x="1112" y="547"/>
                </a:cubicBezTo>
                <a:cubicBezTo>
                  <a:pt x="1104" y="503"/>
                  <a:pt x="1084" y="467"/>
                  <a:pt x="1067" y="430"/>
                </a:cubicBezTo>
                <a:cubicBezTo>
                  <a:pt x="1042" y="378"/>
                  <a:pt x="1048" y="329"/>
                  <a:pt x="1080" y="281"/>
                </a:cubicBezTo>
                <a:cubicBezTo>
                  <a:pt x="1081" y="280"/>
                  <a:pt x="1083" y="278"/>
                  <a:pt x="1085" y="277"/>
                </a:cubicBezTo>
                <a:cubicBezTo>
                  <a:pt x="1086" y="276"/>
                  <a:pt x="1089" y="276"/>
                  <a:pt x="1093" y="274"/>
                </a:cubicBezTo>
                <a:cubicBezTo>
                  <a:pt x="1111" y="306"/>
                  <a:pt x="1111" y="342"/>
                  <a:pt x="1120" y="377"/>
                </a:cubicBezTo>
                <a:cubicBezTo>
                  <a:pt x="1129" y="341"/>
                  <a:pt x="1121" y="306"/>
                  <a:pt x="1117" y="270"/>
                </a:cubicBezTo>
                <a:close/>
                <a:moveTo>
                  <a:pt x="1055" y="1164"/>
                </a:moveTo>
                <a:cubicBezTo>
                  <a:pt x="1049" y="1162"/>
                  <a:pt x="1043" y="1165"/>
                  <a:pt x="1033" y="1166"/>
                </a:cubicBezTo>
                <a:cubicBezTo>
                  <a:pt x="1035" y="1216"/>
                  <a:pt x="1037" y="1265"/>
                  <a:pt x="1040" y="1317"/>
                </a:cubicBezTo>
                <a:cubicBezTo>
                  <a:pt x="1021" y="1314"/>
                  <a:pt x="1003" y="1310"/>
                  <a:pt x="984" y="1309"/>
                </a:cubicBezTo>
                <a:cubicBezTo>
                  <a:pt x="952" y="1308"/>
                  <a:pt x="920" y="1310"/>
                  <a:pt x="900" y="1341"/>
                </a:cubicBezTo>
                <a:cubicBezTo>
                  <a:pt x="961" y="1472"/>
                  <a:pt x="1090" y="1509"/>
                  <a:pt x="1175" y="1469"/>
                </a:cubicBezTo>
                <a:cubicBezTo>
                  <a:pt x="1180" y="1479"/>
                  <a:pt x="1185" y="1489"/>
                  <a:pt x="1188" y="1500"/>
                </a:cubicBezTo>
                <a:cubicBezTo>
                  <a:pt x="1188" y="1279"/>
                  <a:pt x="1188" y="1279"/>
                  <a:pt x="1188" y="1279"/>
                </a:cubicBezTo>
                <a:cubicBezTo>
                  <a:pt x="1184" y="1266"/>
                  <a:pt x="1178" y="1254"/>
                  <a:pt x="1169" y="1243"/>
                </a:cubicBezTo>
                <a:cubicBezTo>
                  <a:pt x="1139" y="1206"/>
                  <a:pt x="1101" y="1179"/>
                  <a:pt x="1055" y="1164"/>
                </a:cubicBezTo>
                <a:close/>
                <a:moveTo>
                  <a:pt x="1033" y="1455"/>
                </a:moveTo>
                <a:cubicBezTo>
                  <a:pt x="980" y="1433"/>
                  <a:pt x="943" y="1395"/>
                  <a:pt x="918" y="1339"/>
                </a:cubicBezTo>
                <a:cubicBezTo>
                  <a:pt x="962" y="1319"/>
                  <a:pt x="1001" y="1324"/>
                  <a:pt x="1041" y="1338"/>
                </a:cubicBezTo>
                <a:cubicBezTo>
                  <a:pt x="1043" y="1340"/>
                  <a:pt x="1047" y="1341"/>
                  <a:pt x="1049" y="1343"/>
                </a:cubicBezTo>
                <a:cubicBezTo>
                  <a:pt x="1064" y="1366"/>
                  <a:pt x="1078" y="1389"/>
                  <a:pt x="1096" y="1418"/>
                </a:cubicBezTo>
                <a:cubicBezTo>
                  <a:pt x="1063" y="1402"/>
                  <a:pt x="1035" y="1389"/>
                  <a:pt x="1008" y="1376"/>
                </a:cubicBezTo>
                <a:cubicBezTo>
                  <a:pt x="1035" y="1412"/>
                  <a:pt x="1078" y="1426"/>
                  <a:pt x="1115" y="1453"/>
                </a:cubicBezTo>
                <a:cubicBezTo>
                  <a:pt x="1085" y="1471"/>
                  <a:pt x="1058" y="1465"/>
                  <a:pt x="1033" y="1455"/>
                </a:cubicBezTo>
                <a:close/>
                <a:moveTo>
                  <a:pt x="1166" y="1401"/>
                </a:moveTo>
                <a:cubicBezTo>
                  <a:pt x="1157" y="1363"/>
                  <a:pt x="1147" y="1328"/>
                  <a:pt x="1117" y="1302"/>
                </a:cubicBezTo>
                <a:cubicBezTo>
                  <a:pt x="1121" y="1312"/>
                  <a:pt x="1124" y="1322"/>
                  <a:pt x="1127" y="1331"/>
                </a:cubicBezTo>
                <a:cubicBezTo>
                  <a:pt x="1132" y="1342"/>
                  <a:pt x="1137" y="1353"/>
                  <a:pt x="1139" y="1365"/>
                </a:cubicBezTo>
                <a:cubicBezTo>
                  <a:pt x="1142" y="1376"/>
                  <a:pt x="1142" y="1388"/>
                  <a:pt x="1144" y="1403"/>
                </a:cubicBezTo>
                <a:cubicBezTo>
                  <a:pt x="1092" y="1391"/>
                  <a:pt x="1073" y="1357"/>
                  <a:pt x="1061" y="1315"/>
                </a:cubicBezTo>
                <a:cubicBezTo>
                  <a:pt x="1047" y="1271"/>
                  <a:pt x="1057" y="1226"/>
                  <a:pt x="1050" y="1179"/>
                </a:cubicBezTo>
                <a:cubicBezTo>
                  <a:pt x="1085" y="1189"/>
                  <a:pt x="1105" y="1210"/>
                  <a:pt x="1128" y="1227"/>
                </a:cubicBezTo>
                <a:cubicBezTo>
                  <a:pt x="1169" y="1255"/>
                  <a:pt x="1181" y="1298"/>
                  <a:pt x="1187" y="1344"/>
                </a:cubicBezTo>
                <a:cubicBezTo>
                  <a:pt x="1189" y="1364"/>
                  <a:pt x="1188" y="1384"/>
                  <a:pt x="1166" y="1401"/>
                </a:cubicBezTo>
                <a:close/>
              </a:path>
            </a:pathLst>
          </a:custGeom>
          <a:solidFill>
            <a:schemeClr val="accent3">
              <a:lumMod val="60000"/>
              <a:lumOff val="40000"/>
              <a:alpha val="4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smtClean="0"/>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1CF131DD-A141-4471-BCF9-C6073EDD7E20}" type="datetimeFigureOut">
              <a:rPr lang="en-US" smtClean="0"/>
              <a:t>6/14/2018</a:t>
            </a:fld>
            <a:endParaRPr lang="en-US" dirty="0"/>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374194611"/>
      </p:ext>
    </p:extLst>
  </p:cSld>
  <p:clrMapOvr>
    <a:masterClrMapping/>
  </p:clrMapOvr>
  <p:extLst mod="1">
    <p:ext uri="{DCECCB84-F9BA-43D5-87BE-67443E8EF086}">
      <p15:sldGuideLst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0" name="Freeform 5"/>
          <p:cNvSpPr>
            <a:spLocks noEditPoints="1"/>
          </p:cNvSpPr>
          <p:nvPr/>
        </p:nvSpPr>
        <p:spPr bwMode="auto">
          <a:xfrm>
            <a:off x="8411377" y="0"/>
            <a:ext cx="3780623" cy="6858000"/>
          </a:xfrm>
          <a:custGeom>
            <a:avLst/>
            <a:gdLst/>
            <a:ahLst/>
            <a:cxnLst/>
            <a:rect l="0" t="0" r="r" b="b"/>
            <a:pathLst>
              <a:path w="1189" h="2160">
                <a:moveTo>
                  <a:pt x="1000" y="1982"/>
                </a:moveTo>
                <a:cubicBezTo>
                  <a:pt x="1033" y="1946"/>
                  <a:pt x="1054" y="1904"/>
                  <a:pt x="1077" y="1863"/>
                </a:cubicBezTo>
                <a:cubicBezTo>
                  <a:pt x="1113" y="1797"/>
                  <a:pt x="1109" y="1731"/>
                  <a:pt x="1090" y="1663"/>
                </a:cubicBezTo>
                <a:cubicBezTo>
                  <a:pt x="1088" y="1658"/>
                  <a:pt x="1083" y="1654"/>
                  <a:pt x="1079" y="1649"/>
                </a:cubicBezTo>
                <a:cubicBezTo>
                  <a:pt x="1010" y="1686"/>
                  <a:pt x="950" y="1730"/>
                  <a:pt x="908" y="1797"/>
                </a:cubicBezTo>
                <a:cubicBezTo>
                  <a:pt x="887" y="1768"/>
                  <a:pt x="876" y="1734"/>
                  <a:pt x="839" y="1720"/>
                </a:cubicBezTo>
                <a:cubicBezTo>
                  <a:pt x="827" y="1741"/>
                  <a:pt x="812" y="1760"/>
                  <a:pt x="804" y="1781"/>
                </a:cubicBezTo>
                <a:cubicBezTo>
                  <a:pt x="793" y="1811"/>
                  <a:pt x="782" y="1843"/>
                  <a:pt x="780" y="1875"/>
                </a:cubicBezTo>
                <a:cubicBezTo>
                  <a:pt x="777" y="1933"/>
                  <a:pt x="787" y="1988"/>
                  <a:pt x="835" y="2029"/>
                </a:cubicBezTo>
                <a:cubicBezTo>
                  <a:pt x="840" y="2033"/>
                  <a:pt x="843" y="2038"/>
                  <a:pt x="849" y="2044"/>
                </a:cubicBezTo>
                <a:cubicBezTo>
                  <a:pt x="837" y="2050"/>
                  <a:pt x="828" y="2056"/>
                  <a:pt x="819" y="2060"/>
                </a:cubicBezTo>
                <a:cubicBezTo>
                  <a:pt x="758" y="2086"/>
                  <a:pt x="702" y="2119"/>
                  <a:pt x="652" y="2160"/>
                </a:cubicBezTo>
                <a:cubicBezTo>
                  <a:pt x="677" y="2160"/>
                  <a:pt x="677" y="2160"/>
                  <a:pt x="677" y="2160"/>
                </a:cubicBezTo>
                <a:cubicBezTo>
                  <a:pt x="722" y="2127"/>
                  <a:pt x="769" y="2098"/>
                  <a:pt x="821" y="2077"/>
                </a:cubicBezTo>
                <a:cubicBezTo>
                  <a:pt x="892" y="2047"/>
                  <a:pt x="964" y="2019"/>
                  <a:pt x="1035" y="1988"/>
                </a:cubicBezTo>
                <a:cubicBezTo>
                  <a:pt x="1087" y="1966"/>
                  <a:pt x="1138" y="1942"/>
                  <a:pt x="1188" y="1917"/>
                </a:cubicBezTo>
                <a:cubicBezTo>
                  <a:pt x="1188" y="1788"/>
                  <a:pt x="1188" y="1788"/>
                  <a:pt x="1188" y="1788"/>
                </a:cubicBezTo>
                <a:cubicBezTo>
                  <a:pt x="1187" y="1793"/>
                  <a:pt x="1185" y="1798"/>
                  <a:pt x="1184" y="1804"/>
                </a:cubicBezTo>
                <a:cubicBezTo>
                  <a:pt x="1155" y="1896"/>
                  <a:pt x="1087" y="1949"/>
                  <a:pt x="1000" y="1982"/>
                </a:cubicBezTo>
                <a:close/>
                <a:moveTo>
                  <a:pt x="853" y="1831"/>
                </a:moveTo>
                <a:cubicBezTo>
                  <a:pt x="826" y="1881"/>
                  <a:pt x="853" y="1928"/>
                  <a:pt x="844" y="1973"/>
                </a:cubicBezTo>
                <a:cubicBezTo>
                  <a:pt x="821" y="1968"/>
                  <a:pt x="811" y="1960"/>
                  <a:pt x="802" y="1937"/>
                </a:cubicBezTo>
                <a:cubicBezTo>
                  <a:pt x="791" y="1908"/>
                  <a:pt x="794" y="1878"/>
                  <a:pt x="800" y="1848"/>
                </a:cubicBezTo>
                <a:cubicBezTo>
                  <a:pt x="808" y="1802"/>
                  <a:pt x="822" y="1769"/>
                  <a:pt x="846" y="1742"/>
                </a:cubicBezTo>
                <a:cubicBezTo>
                  <a:pt x="898" y="1786"/>
                  <a:pt x="900" y="1828"/>
                  <a:pt x="855" y="1880"/>
                </a:cubicBezTo>
                <a:cubicBezTo>
                  <a:pt x="854" y="1864"/>
                  <a:pt x="854" y="1851"/>
                  <a:pt x="853" y="1831"/>
                </a:cubicBezTo>
                <a:close/>
                <a:moveTo>
                  <a:pt x="924" y="1977"/>
                </a:moveTo>
                <a:cubicBezTo>
                  <a:pt x="951" y="1933"/>
                  <a:pt x="976" y="1894"/>
                  <a:pt x="1000" y="1853"/>
                </a:cubicBezTo>
                <a:cubicBezTo>
                  <a:pt x="1003" y="1848"/>
                  <a:pt x="1002" y="1839"/>
                  <a:pt x="1004" y="1825"/>
                </a:cubicBezTo>
                <a:cubicBezTo>
                  <a:pt x="975" y="1879"/>
                  <a:pt x="940" y="1919"/>
                  <a:pt x="904" y="1960"/>
                </a:cubicBezTo>
                <a:cubicBezTo>
                  <a:pt x="883" y="1946"/>
                  <a:pt x="878" y="1924"/>
                  <a:pt x="883" y="1905"/>
                </a:cubicBezTo>
                <a:cubicBezTo>
                  <a:pt x="902" y="1823"/>
                  <a:pt x="944" y="1755"/>
                  <a:pt x="1014" y="1705"/>
                </a:cubicBezTo>
                <a:cubicBezTo>
                  <a:pt x="1033" y="1692"/>
                  <a:pt x="1054" y="1681"/>
                  <a:pt x="1076" y="1668"/>
                </a:cubicBezTo>
                <a:cubicBezTo>
                  <a:pt x="1092" y="1735"/>
                  <a:pt x="1097" y="1797"/>
                  <a:pt x="1063" y="1857"/>
                </a:cubicBezTo>
                <a:cubicBezTo>
                  <a:pt x="1054" y="1873"/>
                  <a:pt x="1046" y="1890"/>
                  <a:pt x="1037" y="1906"/>
                </a:cubicBezTo>
                <a:cubicBezTo>
                  <a:pt x="1015" y="1941"/>
                  <a:pt x="983" y="1963"/>
                  <a:pt x="944" y="1975"/>
                </a:cubicBezTo>
                <a:cubicBezTo>
                  <a:pt x="938" y="1977"/>
                  <a:pt x="932" y="1976"/>
                  <a:pt x="924" y="1977"/>
                </a:cubicBezTo>
                <a:close/>
                <a:moveTo>
                  <a:pt x="1188" y="0"/>
                </a:moveTo>
                <a:cubicBezTo>
                  <a:pt x="1188" y="0"/>
                  <a:pt x="1188" y="1"/>
                  <a:pt x="1188" y="1"/>
                </a:cubicBezTo>
                <a:cubicBezTo>
                  <a:pt x="1188" y="0"/>
                  <a:pt x="1188" y="0"/>
                  <a:pt x="1188" y="0"/>
                </a:cubicBezTo>
                <a:close/>
                <a:moveTo>
                  <a:pt x="944" y="2044"/>
                </a:moveTo>
                <a:cubicBezTo>
                  <a:pt x="938" y="2046"/>
                  <a:pt x="933" y="2051"/>
                  <a:pt x="928" y="2058"/>
                </a:cubicBezTo>
                <a:cubicBezTo>
                  <a:pt x="981" y="2061"/>
                  <a:pt x="1032" y="2041"/>
                  <a:pt x="1085" y="2058"/>
                </a:cubicBezTo>
                <a:cubicBezTo>
                  <a:pt x="1085" y="2072"/>
                  <a:pt x="1077" y="2075"/>
                  <a:pt x="1064" y="2073"/>
                </a:cubicBezTo>
                <a:cubicBezTo>
                  <a:pt x="1015" y="2065"/>
                  <a:pt x="965" y="2070"/>
                  <a:pt x="916" y="2071"/>
                </a:cubicBezTo>
                <a:cubicBezTo>
                  <a:pt x="888" y="2072"/>
                  <a:pt x="859" y="2074"/>
                  <a:pt x="843" y="2104"/>
                </a:cubicBezTo>
                <a:cubicBezTo>
                  <a:pt x="825" y="2097"/>
                  <a:pt x="812" y="2102"/>
                  <a:pt x="800" y="2116"/>
                </a:cubicBezTo>
                <a:cubicBezTo>
                  <a:pt x="792" y="2125"/>
                  <a:pt x="781" y="2130"/>
                  <a:pt x="772" y="2137"/>
                </a:cubicBezTo>
                <a:cubicBezTo>
                  <a:pt x="761" y="2146"/>
                  <a:pt x="752" y="2147"/>
                  <a:pt x="740" y="2130"/>
                </a:cubicBezTo>
                <a:cubicBezTo>
                  <a:pt x="739" y="2142"/>
                  <a:pt x="735" y="2152"/>
                  <a:pt x="731" y="2160"/>
                </a:cubicBezTo>
                <a:cubicBezTo>
                  <a:pt x="768" y="2160"/>
                  <a:pt x="768" y="2160"/>
                  <a:pt x="768" y="2160"/>
                </a:cubicBezTo>
                <a:cubicBezTo>
                  <a:pt x="782" y="2150"/>
                  <a:pt x="797" y="2140"/>
                  <a:pt x="813" y="2130"/>
                </a:cubicBezTo>
                <a:cubicBezTo>
                  <a:pt x="819" y="2127"/>
                  <a:pt x="827" y="2123"/>
                  <a:pt x="833" y="2124"/>
                </a:cubicBezTo>
                <a:cubicBezTo>
                  <a:pt x="854" y="2129"/>
                  <a:pt x="870" y="2119"/>
                  <a:pt x="887" y="2110"/>
                </a:cubicBezTo>
                <a:cubicBezTo>
                  <a:pt x="943" y="2084"/>
                  <a:pt x="1002" y="2083"/>
                  <a:pt x="1063" y="2091"/>
                </a:cubicBezTo>
                <a:cubicBezTo>
                  <a:pt x="1054" y="2113"/>
                  <a:pt x="1049" y="2137"/>
                  <a:pt x="1048" y="2160"/>
                </a:cubicBezTo>
                <a:cubicBezTo>
                  <a:pt x="1082" y="2160"/>
                  <a:pt x="1082" y="2160"/>
                  <a:pt x="1082" y="2160"/>
                </a:cubicBezTo>
                <a:cubicBezTo>
                  <a:pt x="1088" y="2149"/>
                  <a:pt x="1096" y="2139"/>
                  <a:pt x="1105" y="2128"/>
                </a:cubicBezTo>
                <a:cubicBezTo>
                  <a:pt x="1106" y="2139"/>
                  <a:pt x="1107" y="2150"/>
                  <a:pt x="1108" y="2160"/>
                </a:cubicBezTo>
                <a:cubicBezTo>
                  <a:pt x="1126" y="2160"/>
                  <a:pt x="1126" y="2160"/>
                  <a:pt x="1126" y="2160"/>
                </a:cubicBezTo>
                <a:cubicBezTo>
                  <a:pt x="1125" y="2147"/>
                  <a:pt x="1125" y="2134"/>
                  <a:pt x="1127" y="2120"/>
                </a:cubicBezTo>
                <a:cubicBezTo>
                  <a:pt x="1139" y="2123"/>
                  <a:pt x="1151" y="2126"/>
                  <a:pt x="1162" y="2129"/>
                </a:cubicBezTo>
                <a:cubicBezTo>
                  <a:pt x="1171" y="2137"/>
                  <a:pt x="1178" y="2147"/>
                  <a:pt x="1183" y="2160"/>
                </a:cubicBezTo>
                <a:cubicBezTo>
                  <a:pt x="1188" y="2160"/>
                  <a:pt x="1188" y="2160"/>
                  <a:pt x="1188" y="2160"/>
                </a:cubicBezTo>
                <a:cubicBezTo>
                  <a:pt x="1188" y="2075"/>
                  <a:pt x="1188" y="2075"/>
                  <a:pt x="1188" y="2075"/>
                </a:cubicBezTo>
                <a:cubicBezTo>
                  <a:pt x="1180" y="2072"/>
                  <a:pt x="1171" y="2068"/>
                  <a:pt x="1164" y="2063"/>
                </a:cubicBezTo>
                <a:cubicBezTo>
                  <a:pt x="1172" y="2059"/>
                  <a:pt x="1180" y="2055"/>
                  <a:pt x="1188" y="2052"/>
                </a:cubicBezTo>
                <a:cubicBezTo>
                  <a:pt x="1188" y="2033"/>
                  <a:pt x="1188" y="2033"/>
                  <a:pt x="1188" y="2033"/>
                </a:cubicBezTo>
                <a:cubicBezTo>
                  <a:pt x="1184" y="2033"/>
                  <a:pt x="1179" y="2034"/>
                  <a:pt x="1174" y="2035"/>
                </a:cubicBezTo>
                <a:cubicBezTo>
                  <a:pt x="1173" y="2033"/>
                  <a:pt x="1172" y="2032"/>
                  <a:pt x="1170" y="2030"/>
                </a:cubicBezTo>
                <a:cubicBezTo>
                  <a:pt x="1176" y="2023"/>
                  <a:pt x="1181" y="2014"/>
                  <a:pt x="1188" y="2008"/>
                </a:cubicBezTo>
                <a:cubicBezTo>
                  <a:pt x="1188" y="1978"/>
                  <a:pt x="1188" y="1978"/>
                  <a:pt x="1188" y="1978"/>
                </a:cubicBezTo>
                <a:cubicBezTo>
                  <a:pt x="1156" y="1994"/>
                  <a:pt x="1124" y="2015"/>
                  <a:pt x="1093" y="2040"/>
                </a:cubicBezTo>
                <a:cubicBezTo>
                  <a:pt x="1072" y="2038"/>
                  <a:pt x="1051" y="2035"/>
                  <a:pt x="1027" y="2033"/>
                </a:cubicBezTo>
                <a:cubicBezTo>
                  <a:pt x="1082" y="2005"/>
                  <a:pt x="1136" y="1979"/>
                  <a:pt x="1188" y="1952"/>
                </a:cubicBezTo>
                <a:cubicBezTo>
                  <a:pt x="1188" y="1936"/>
                  <a:pt x="1188" y="1936"/>
                  <a:pt x="1188" y="1936"/>
                </a:cubicBezTo>
                <a:cubicBezTo>
                  <a:pt x="1175" y="1942"/>
                  <a:pt x="1161" y="1949"/>
                  <a:pt x="1147" y="1955"/>
                </a:cubicBezTo>
                <a:cubicBezTo>
                  <a:pt x="1079" y="1983"/>
                  <a:pt x="1011" y="2014"/>
                  <a:pt x="944" y="2044"/>
                </a:cubicBezTo>
                <a:close/>
                <a:moveTo>
                  <a:pt x="1172" y="974"/>
                </a:moveTo>
                <a:cubicBezTo>
                  <a:pt x="1082" y="958"/>
                  <a:pt x="1004" y="929"/>
                  <a:pt x="935" y="870"/>
                </a:cubicBezTo>
                <a:cubicBezTo>
                  <a:pt x="1024" y="864"/>
                  <a:pt x="1090" y="826"/>
                  <a:pt x="1132" y="750"/>
                </a:cubicBezTo>
                <a:cubicBezTo>
                  <a:pt x="1084" y="682"/>
                  <a:pt x="924" y="680"/>
                  <a:pt x="841" y="773"/>
                </a:cubicBezTo>
                <a:cubicBezTo>
                  <a:pt x="807" y="722"/>
                  <a:pt x="781" y="669"/>
                  <a:pt x="780" y="607"/>
                </a:cubicBezTo>
                <a:cubicBezTo>
                  <a:pt x="780" y="588"/>
                  <a:pt x="782" y="570"/>
                  <a:pt x="768" y="553"/>
                </a:cubicBezTo>
                <a:cubicBezTo>
                  <a:pt x="764" y="548"/>
                  <a:pt x="764" y="539"/>
                  <a:pt x="765" y="532"/>
                </a:cubicBezTo>
                <a:cubicBezTo>
                  <a:pt x="772" y="448"/>
                  <a:pt x="793" y="367"/>
                  <a:pt x="828" y="290"/>
                </a:cubicBezTo>
                <a:cubicBezTo>
                  <a:pt x="840" y="264"/>
                  <a:pt x="858" y="241"/>
                  <a:pt x="881" y="222"/>
                </a:cubicBezTo>
                <a:cubicBezTo>
                  <a:pt x="889" y="215"/>
                  <a:pt x="897" y="206"/>
                  <a:pt x="905" y="198"/>
                </a:cubicBezTo>
                <a:cubicBezTo>
                  <a:pt x="893" y="174"/>
                  <a:pt x="874" y="173"/>
                  <a:pt x="854" y="176"/>
                </a:cubicBezTo>
                <a:cubicBezTo>
                  <a:pt x="811" y="182"/>
                  <a:pt x="781" y="209"/>
                  <a:pt x="764" y="246"/>
                </a:cubicBezTo>
                <a:cubicBezTo>
                  <a:pt x="715" y="348"/>
                  <a:pt x="698" y="456"/>
                  <a:pt x="705" y="569"/>
                </a:cubicBezTo>
                <a:cubicBezTo>
                  <a:pt x="705" y="579"/>
                  <a:pt x="704" y="590"/>
                  <a:pt x="704" y="603"/>
                </a:cubicBezTo>
                <a:cubicBezTo>
                  <a:pt x="696" y="600"/>
                  <a:pt x="690" y="599"/>
                  <a:pt x="684" y="597"/>
                </a:cubicBezTo>
                <a:cubicBezTo>
                  <a:pt x="626" y="573"/>
                  <a:pt x="572" y="588"/>
                  <a:pt x="521" y="617"/>
                </a:cubicBezTo>
                <a:cubicBezTo>
                  <a:pt x="494" y="633"/>
                  <a:pt x="470" y="656"/>
                  <a:pt x="448" y="680"/>
                </a:cubicBezTo>
                <a:cubicBezTo>
                  <a:pt x="432" y="696"/>
                  <a:pt x="422" y="718"/>
                  <a:pt x="409" y="738"/>
                </a:cubicBezTo>
                <a:cubicBezTo>
                  <a:pt x="438" y="766"/>
                  <a:pt x="474" y="760"/>
                  <a:pt x="509" y="766"/>
                </a:cubicBezTo>
                <a:cubicBezTo>
                  <a:pt x="467" y="834"/>
                  <a:pt x="455" y="907"/>
                  <a:pt x="453" y="985"/>
                </a:cubicBezTo>
                <a:cubicBezTo>
                  <a:pt x="459" y="986"/>
                  <a:pt x="465" y="989"/>
                  <a:pt x="470" y="988"/>
                </a:cubicBezTo>
                <a:cubicBezTo>
                  <a:pt x="540" y="975"/>
                  <a:pt x="601" y="949"/>
                  <a:pt x="643" y="887"/>
                </a:cubicBezTo>
                <a:cubicBezTo>
                  <a:pt x="670" y="848"/>
                  <a:pt x="698" y="811"/>
                  <a:pt x="715" y="766"/>
                </a:cubicBezTo>
                <a:cubicBezTo>
                  <a:pt x="724" y="859"/>
                  <a:pt x="708" y="943"/>
                  <a:pt x="638" y="1010"/>
                </a:cubicBezTo>
                <a:cubicBezTo>
                  <a:pt x="601" y="1045"/>
                  <a:pt x="563" y="1079"/>
                  <a:pt x="517" y="1100"/>
                </a:cubicBezTo>
                <a:cubicBezTo>
                  <a:pt x="460" y="1127"/>
                  <a:pt x="402" y="1151"/>
                  <a:pt x="334" y="1152"/>
                </a:cubicBezTo>
                <a:cubicBezTo>
                  <a:pt x="332" y="1058"/>
                  <a:pt x="242" y="958"/>
                  <a:pt x="98" y="963"/>
                </a:cubicBezTo>
                <a:cubicBezTo>
                  <a:pt x="78" y="994"/>
                  <a:pt x="91" y="1023"/>
                  <a:pt x="106" y="1052"/>
                </a:cubicBezTo>
                <a:cubicBezTo>
                  <a:pt x="115" y="1068"/>
                  <a:pt x="127" y="1083"/>
                  <a:pt x="138" y="1098"/>
                </a:cubicBezTo>
                <a:cubicBezTo>
                  <a:pt x="91" y="1119"/>
                  <a:pt x="46" y="1139"/>
                  <a:pt x="0" y="1159"/>
                </a:cubicBezTo>
                <a:cubicBezTo>
                  <a:pt x="3" y="1169"/>
                  <a:pt x="4" y="1176"/>
                  <a:pt x="8" y="1180"/>
                </a:cubicBezTo>
                <a:cubicBezTo>
                  <a:pt x="41" y="1215"/>
                  <a:pt x="84" y="1237"/>
                  <a:pt x="130" y="1247"/>
                </a:cubicBezTo>
                <a:cubicBezTo>
                  <a:pt x="165" y="1255"/>
                  <a:pt x="200" y="1242"/>
                  <a:pt x="234" y="1232"/>
                </a:cubicBezTo>
                <a:cubicBezTo>
                  <a:pt x="265" y="1223"/>
                  <a:pt x="290" y="1205"/>
                  <a:pt x="313" y="1184"/>
                </a:cubicBezTo>
                <a:cubicBezTo>
                  <a:pt x="322" y="1176"/>
                  <a:pt x="331" y="1169"/>
                  <a:pt x="348" y="1176"/>
                </a:cubicBezTo>
                <a:cubicBezTo>
                  <a:pt x="308" y="1202"/>
                  <a:pt x="285" y="1239"/>
                  <a:pt x="266" y="1280"/>
                </a:cubicBezTo>
                <a:cubicBezTo>
                  <a:pt x="247" y="1323"/>
                  <a:pt x="247" y="1367"/>
                  <a:pt x="252" y="1414"/>
                </a:cubicBezTo>
                <a:cubicBezTo>
                  <a:pt x="315" y="1407"/>
                  <a:pt x="362" y="1374"/>
                  <a:pt x="401" y="1328"/>
                </a:cubicBezTo>
                <a:cubicBezTo>
                  <a:pt x="440" y="1283"/>
                  <a:pt x="461" y="1230"/>
                  <a:pt x="453" y="1167"/>
                </a:cubicBezTo>
                <a:cubicBezTo>
                  <a:pt x="562" y="1132"/>
                  <a:pt x="652" y="1073"/>
                  <a:pt x="719" y="980"/>
                </a:cubicBezTo>
                <a:cubicBezTo>
                  <a:pt x="728" y="1089"/>
                  <a:pt x="709" y="1195"/>
                  <a:pt x="681" y="1300"/>
                </a:cubicBezTo>
                <a:cubicBezTo>
                  <a:pt x="661" y="1301"/>
                  <a:pt x="643" y="1300"/>
                  <a:pt x="625" y="1302"/>
                </a:cubicBezTo>
                <a:cubicBezTo>
                  <a:pt x="568" y="1309"/>
                  <a:pt x="517" y="1331"/>
                  <a:pt x="475" y="1370"/>
                </a:cubicBezTo>
                <a:cubicBezTo>
                  <a:pt x="455" y="1388"/>
                  <a:pt x="440" y="1413"/>
                  <a:pt x="424" y="1436"/>
                </a:cubicBezTo>
                <a:cubicBezTo>
                  <a:pt x="418" y="1445"/>
                  <a:pt x="423" y="1453"/>
                  <a:pt x="431" y="1461"/>
                </a:cubicBezTo>
                <a:cubicBezTo>
                  <a:pt x="454" y="1481"/>
                  <a:pt x="482" y="1483"/>
                  <a:pt x="510" y="1485"/>
                </a:cubicBezTo>
                <a:cubicBezTo>
                  <a:pt x="532" y="1487"/>
                  <a:pt x="554" y="1482"/>
                  <a:pt x="579" y="1480"/>
                </a:cubicBezTo>
                <a:cubicBezTo>
                  <a:pt x="558" y="1527"/>
                  <a:pt x="528" y="1566"/>
                  <a:pt x="497" y="1609"/>
                </a:cubicBezTo>
                <a:cubicBezTo>
                  <a:pt x="488" y="1595"/>
                  <a:pt x="481" y="1581"/>
                  <a:pt x="472" y="1571"/>
                </a:cubicBezTo>
                <a:cubicBezTo>
                  <a:pt x="448" y="1545"/>
                  <a:pt x="415" y="1541"/>
                  <a:pt x="383" y="1545"/>
                </a:cubicBezTo>
                <a:cubicBezTo>
                  <a:pt x="347" y="1550"/>
                  <a:pt x="314" y="1564"/>
                  <a:pt x="286" y="1586"/>
                </a:cubicBezTo>
                <a:cubicBezTo>
                  <a:pt x="270" y="1598"/>
                  <a:pt x="254" y="1608"/>
                  <a:pt x="238" y="1619"/>
                </a:cubicBezTo>
                <a:cubicBezTo>
                  <a:pt x="212" y="1637"/>
                  <a:pt x="184" y="1649"/>
                  <a:pt x="144" y="1639"/>
                </a:cubicBezTo>
                <a:cubicBezTo>
                  <a:pt x="166" y="1670"/>
                  <a:pt x="188" y="1693"/>
                  <a:pt x="217" y="1703"/>
                </a:cubicBezTo>
                <a:cubicBezTo>
                  <a:pt x="244" y="1712"/>
                  <a:pt x="275" y="1710"/>
                  <a:pt x="308" y="1713"/>
                </a:cubicBezTo>
                <a:cubicBezTo>
                  <a:pt x="271" y="1780"/>
                  <a:pt x="258" y="1852"/>
                  <a:pt x="259" y="1932"/>
                </a:cubicBezTo>
                <a:cubicBezTo>
                  <a:pt x="265" y="1929"/>
                  <a:pt x="270" y="1928"/>
                  <a:pt x="272" y="1925"/>
                </a:cubicBezTo>
                <a:cubicBezTo>
                  <a:pt x="293" y="1892"/>
                  <a:pt x="328" y="1876"/>
                  <a:pt x="360" y="1857"/>
                </a:cubicBezTo>
                <a:cubicBezTo>
                  <a:pt x="386" y="1841"/>
                  <a:pt x="414" y="1828"/>
                  <a:pt x="442" y="1814"/>
                </a:cubicBezTo>
                <a:cubicBezTo>
                  <a:pt x="456" y="1830"/>
                  <a:pt x="472" y="1849"/>
                  <a:pt x="487" y="1868"/>
                </a:cubicBezTo>
                <a:cubicBezTo>
                  <a:pt x="502" y="1887"/>
                  <a:pt x="516" y="1907"/>
                  <a:pt x="532" y="1927"/>
                </a:cubicBezTo>
                <a:cubicBezTo>
                  <a:pt x="580" y="1892"/>
                  <a:pt x="583" y="1835"/>
                  <a:pt x="585" y="1780"/>
                </a:cubicBezTo>
                <a:cubicBezTo>
                  <a:pt x="587" y="1723"/>
                  <a:pt x="573" y="1671"/>
                  <a:pt x="522" y="1636"/>
                </a:cubicBezTo>
                <a:cubicBezTo>
                  <a:pt x="543" y="1611"/>
                  <a:pt x="563" y="1589"/>
                  <a:pt x="581" y="1565"/>
                </a:cubicBezTo>
                <a:cubicBezTo>
                  <a:pt x="600" y="1542"/>
                  <a:pt x="616" y="1516"/>
                  <a:pt x="636" y="1487"/>
                </a:cubicBezTo>
                <a:cubicBezTo>
                  <a:pt x="655" y="1580"/>
                  <a:pt x="699" y="1653"/>
                  <a:pt x="785" y="1695"/>
                </a:cubicBezTo>
                <a:cubicBezTo>
                  <a:pt x="804" y="1678"/>
                  <a:pt x="809" y="1654"/>
                  <a:pt x="816" y="1632"/>
                </a:cubicBezTo>
                <a:cubicBezTo>
                  <a:pt x="835" y="1577"/>
                  <a:pt x="826" y="1522"/>
                  <a:pt x="808" y="1467"/>
                </a:cubicBezTo>
                <a:cubicBezTo>
                  <a:pt x="788" y="1406"/>
                  <a:pt x="752" y="1354"/>
                  <a:pt x="713" y="1301"/>
                </a:cubicBezTo>
                <a:cubicBezTo>
                  <a:pt x="741" y="1217"/>
                  <a:pt x="763" y="1129"/>
                  <a:pt x="769" y="1039"/>
                </a:cubicBezTo>
                <a:cubicBezTo>
                  <a:pt x="775" y="950"/>
                  <a:pt x="772" y="861"/>
                  <a:pt x="773" y="768"/>
                </a:cubicBezTo>
                <a:cubicBezTo>
                  <a:pt x="786" y="787"/>
                  <a:pt x="798" y="806"/>
                  <a:pt x="809" y="823"/>
                </a:cubicBezTo>
                <a:cubicBezTo>
                  <a:pt x="778" y="957"/>
                  <a:pt x="799" y="1075"/>
                  <a:pt x="903" y="1174"/>
                </a:cubicBezTo>
                <a:cubicBezTo>
                  <a:pt x="936" y="1140"/>
                  <a:pt x="950" y="1101"/>
                  <a:pt x="950" y="1058"/>
                </a:cubicBezTo>
                <a:cubicBezTo>
                  <a:pt x="949" y="1018"/>
                  <a:pt x="943" y="978"/>
                  <a:pt x="939" y="935"/>
                </a:cubicBezTo>
                <a:cubicBezTo>
                  <a:pt x="1011" y="985"/>
                  <a:pt x="1093" y="1003"/>
                  <a:pt x="1181" y="1016"/>
                </a:cubicBezTo>
                <a:cubicBezTo>
                  <a:pt x="1183" y="1021"/>
                  <a:pt x="1186" y="1027"/>
                  <a:pt x="1188" y="1032"/>
                </a:cubicBezTo>
                <a:cubicBezTo>
                  <a:pt x="1188" y="906"/>
                  <a:pt x="1188" y="906"/>
                  <a:pt x="1188" y="906"/>
                </a:cubicBezTo>
                <a:cubicBezTo>
                  <a:pt x="1185" y="895"/>
                  <a:pt x="1185" y="883"/>
                  <a:pt x="1188" y="871"/>
                </a:cubicBezTo>
                <a:cubicBezTo>
                  <a:pt x="1188" y="826"/>
                  <a:pt x="1188" y="826"/>
                  <a:pt x="1188" y="826"/>
                </a:cubicBezTo>
                <a:cubicBezTo>
                  <a:pt x="1164" y="869"/>
                  <a:pt x="1159" y="919"/>
                  <a:pt x="1172" y="974"/>
                </a:cubicBezTo>
                <a:close/>
                <a:moveTo>
                  <a:pt x="827" y="220"/>
                </a:moveTo>
                <a:cubicBezTo>
                  <a:pt x="823" y="242"/>
                  <a:pt x="823" y="242"/>
                  <a:pt x="790" y="245"/>
                </a:cubicBezTo>
                <a:cubicBezTo>
                  <a:pt x="804" y="221"/>
                  <a:pt x="804" y="221"/>
                  <a:pt x="827" y="220"/>
                </a:cubicBezTo>
                <a:close/>
                <a:moveTo>
                  <a:pt x="432" y="735"/>
                </a:moveTo>
                <a:cubicBezTo>
                  <a:pt x="446" y="701"/>
                  <a:pt x="469" y="674"/>
                  <a:pt x="506" y="646"/>
                </a:cubicBezTo>
                <a:cubicBezTo>
                  <a:pt x="531" y="628"/>
                  <a:pt x="556" y="612"/>
                  <a:pt x="587" y="609"/>
                </a:cubicBezTo>
                <a:cubicBezTo>
                  <a:pt x="611" y="607"/>
                  <a:pt x="623" y="612"/>
                  <a:pt x="638" y="630"/>
                </a:cubicBezTo>
                <a:cubicBezTo>
                  <a:pt x="602" y="658"/>
                  <a:pt x="548" y="655"/>
                  <a:pt x="515" y="701"/>
                </a:cubicBezTo>
                <a:cubicBezTo>
                  <a:pt x="533" y="693"/>
                  <a:pt x="545" y="688"/>
                  <a:pt x="559" y="682"/>
                </a:cubicBezTo>
                <a:cubicBezTo>
                  <a:pt x="533" y="745"/>
                  <a:pt x="494" y="762"/>
                  <a:pt x="432" y="735"/>
                </a:cubicBezTo>
                <a:close/>
                <a:moveTo>
                  <a:pt x="664" y="833"/>
                </a:moveTo>
                <a:cubicBezTo>
                  <a:pt x="654" y="848"/>
                  <a:pt x="642" y="862"/>
                  <a:pt x="632" y="878"/>
                </a:cubicBezTo>
                <a:cubicBezTo>
                  <a:pt x="594" y="935"/>
                  <a:pt x="535" y="958"/>
                  <a:pt x="469" y="974"/>
                </a:cubicBezTo>
                <a:cubicBezTo>
                  <a:pt x="471" y="948"/>
                  <a:pt x="470" y="924"/>
                  <a:pt x="474" y="901"/>
                </a:cubicBezTo>
                <a:cubicBezTo>
                  <a:pt x="487" y="817"/>
                  <a:pt x="529" y="749"/>
                  <a:pt x="594" y="695"/>
                </a:cubicBezTo>
                <a:cubicBezTo>
                  <a:pt x="609" y="682"/>
                  <a:pt x="631" y="677"/>
                  <a:pt x="653" y="690"/>
                </a:cubicBezTo>
                <a:cubicBezTo>
                  <a:pt x="632" y="740"/>
                  <a:pt x="613" y="789"/>
                  <a:pt x="577" y="840"/>
                </a:cubicBezTo>
                <a:cubicBezTo>
                  <a:pt x="589" y="831"/>
                  <a:pt x="597" y="828"/>
                  <a:pt x="600" y="823"/>
                </a:cubicBezTo>
                <a:cubicBezTo>
                  <a:pt x="626" y="783"/>
                  <a:pt x="650" y="743"/>
                  <a:pt x="677" y="700"/>
                </a:cubicBezTo>
                <a:cubicBezTo>
                  <a:pt x="680" y="707"/>
                  <a:pt x="684" y="713"/>
                  <a:pt x="685" y="719"/>
                </a:cubicBezTo>
                <a:cubicBezTo>
                  <a:pt x="691" y="759"/>
                  <a:pt x="686" y="798"/>
                  <a:pt x="664" y="833"/>
                </a:cubicBezTo>
                <a:close/>
                <a:moveTo>
                  <a:pt x="227" y="1218"/>
                </a:moveTo>
                <a:cubicBezTo>
                  <a:pt x="184" y="1233"/>
                  <a:pt x="141" y="1241"/>
                  <a:pt x="97" y="1218"/>
                </a:cubicBezTo>
                <a:cubicBezTo>
                  <a:pt x="72" y="1204"/>
                  <a:pt x="44" y="1196"/>
                  <a:pt x="19" y="1169"/>
                </a:cubicBezTo>
                <a:cubicBezTo>
                  <a:pt x="65" y="1154"/>
                  <a:pt x="100" y="1126"/>
                  <a:pt x="145" y="1118"/>
                </a:cubicBezTo>
                <a:cubicBezTo>
                  <a:pt x="189" y="1110"/>
                  <a:pt x="228" y="1112"/>
                  <a:pt x="262" y="1153"/>
                </a:cubicBezTo>
                <a:cubicBezTo>
                  <a:pt x="247" y="1158"/>
                  <a:pt x="236" y="1164"/>
                  <a:pt x="225" y="1166"/>
                </a:cubicBezTo>
                <a:cubicBezTo>
                  <a:pt x="214" y="1169"/>
                  <a:pt x="202" y="1169"/>
                  <a:pt x="190" y="1170"/>
                </a:cubicBezTo>
                <a:cubicBezTo>
                  <a:pt x="180" y="1171"/>
                  <a:pt x="169" y="1173"/>
                  <a:pt x="159" y="1174"/>
                </a:cubicBezTo>
                <a:cubicBezTo>
                  <a:pt x="196" y="1190"/>
                  <a:pt x="232" y="1183"/>
                  <a:pt x="270" y="1174"/>
                </a:cubicBezTo>
                <a:cubicBezTo>
                  <a:pt x="264" y="1201"/>
                  <a:pt x="247" y="1211"/>
                  <a:pt x="227" y="1218"/>
                </a:cubicBezTo>
                <a:close/>
                <a:moveTo>
                  <a:pt x="294" y="1105"/>
                </a:moveTo>
                <a:cubicBezTo>
                  <a:pt x="253" y="1083"/>
                  <a:pt x="221" y="1052"/>
                  <a:pt x="176" y="1043"/>
                </a:cubicBezTo>
                <a:cubicBezTo>
                  <a:pt x="200" y="1062"/>
                  <a:pt x="224" y="1081"/>
                  <a:pt x="253" y="1104"/>
                </a:cubicBezTo>
                <a:cubicBezTo>
                  <a:pt x="220" y="1100"/>
                  <a:pt x="193" y="1098"/>
                  <a:pt x="166" y="1094"/>
                </a:cubicBezTo>
                <a:cubicBezTo>
                  <a:pt x="163" y="1094"/>
                  <a:pt x="160" y="1091"/>
                  <a:pt x="158" y="1089"/>
                </a:cubicBezTo>
                <a:cubicBezTo>
                  <a:pt x="127" y="1060"/>
                  <a:pt x="105" y="1027"/>
                  <a:pt x="104" y="980"/>
                </a:cubicBezTo>
                <a:cubicBezTo>
                  <a:pt x="164" y="977"/>
                  <a:pt x="215" y="993"/>
                  <a:pt x="258" y="1030"/>
                </a:cubicBezTo>
                <a:cubicBezTo>
                  <a:pt x="279" y="1048"/>
                  <a:pt x="297" y="1070"/>
                  <a:pt x="294" y="1105"/>
                </a:cubicBezTo>
                <a:close/>
                <a:moveTo>
                  <a:pt x="414" y="1276"/>
                </a:moveTo>
                <a:cubicBezTo>
                  <a:pt x="398" y="1312"/>
                  <a:pt x="372" y="1338"/>
                  <a:pt x="341" y="1361"/>
                </a:cubicBezTo>
                <a:cubicBezTo>
                  <a:pt x="319" y="1378"/>
                  <a:pt x="296" y="1392"/>
                  <a:pt x="264" y="1394"/>
                </a:cubicBezTo>
                <a:cubicBezTo>
                  <a:pt x="266" y="1369"/>
                  <a:pt x="266" y="1347"/>
                  <a:pt x="270" y="1325"/>
                </a:cubicBezTo>
                <a:cubicBezTo>
                  <a:pt x="277" y="1283"/>
                  <a:pt x="297" y="1246"/>
                  <a:pt x="328" y="1216"/>
                </a:cubicBezTo>
                <a:cubicBezTo>
                  <a:pt x="345" y="1199"/>
                  <a:pt x="366" y="1187"/>
                  <a:pt x="396" y="1196"/>
                </a:cubicBezTo>
                <a:cubicBezTo>
                  <a:pt x="385" y="1234"/>
                  <a:pt x="350" y="1260"/>
                  <a:pt x="348" y="1299"/>
                </a:cubicBezTo>
                <a:cubicBezTo>
                  <a:pt x="368" y="1273"/>
                  <a:pt x="389" y="1247"/>
                  <a:pt x="412" y="1218"/>
                </a:cubicBezTo>
                <a:cubicBezTo>
                  <a:pt x="424" y="1242"/>
                  <a:pt x="421" y="1259"/>
                  <a:pt x="414" y="1276"/>
                </a:cubicBezTo>
                <a:close/>
                <a:moveTo>
                  <a:pt x="536" y="1112"/>
                </a:moveTo>
                <a:cubicBezTo>
                  <a:pt x="573" y="1085"/>
                  <a:pt x="606" y="1060"/>
                  <a:pt x="639" y="1035"/>
                </a:cubicBezTo>
                <a:cubicBezTo>
                  <a:pt x="615" y="1068"/>
                  <a:pt x="570" y="1101"/>
                  <a:pt x="536" y="1112"/>
                </a:cubicBezTo>
                <a:close/>
                <a:moveTo>
                  <a:pt x="233" y="1691"/>
                </a:moveTo>
                <a:cubicBezTo>
                  <a:pt x="217" y="1689"/>
                  <a:pt x="201" y="1683"/>
                  <a:pt x="191" y="1665"/>
                </a:cubicBezTo>
                <a:cubicBezTo>
                  <a:pt x="222" y="1646"/>
                  <a:pt x="251" y="1631"/>
                  <a:pt x="278" y="1611"/>
                </a:cubicBezTo>
                <a:cubicBezTo>
                  <a:pt x="300" y="1594"/>
                  <a:pt x="325" y="1586"/>
                  <a:pt x="351" y="1580"/>
                </a:cubicBezTo>
                <a:cubicBezTo>
                  <a:pt x="372" y="1575"/>
                  <a:pt x="392" y="1577"/>
                  <a:pt x="411" y="1594"/>
                </a:cubicBezTo>
                <a:cubicBezTo>
                  <a:pt x="389" y="1602"/>
                  <a:pt x="369" y="1609"/>
                  <a:pt x="350" y="1616"/>
                </a:cubicBezTo>
                <a:cubicBezTo>
                  <a:pt x="367" y="1617"/>
                  <a:pt x="382" y="1614"/>
                  <a:pt x="398" y="1613"/>
                </a:cubicBezTo>
                <a:cubicBezTo>
                  <a:pt x="413" y="1612"/>
                  <a:pt x="430" y="1609"/>
                  <a:pt x="442" y="1627"/>
                </a:cubicBezTo>
                <a:cubicBezTo>
                  <a:pt x="420" y="1634"/>
                  <a:pt x="399" y="1639"/>
                  <a:pt x="380" y="1646"/>
                </a:cubicBezTo>
                <a:cubicBezTo>
                  <a:pt x="359" y="1654"/>
                  <a:pt x="347" y="1678"/>
                  <a:pt x="321" y="1677"/>
                </a:cubicBezTo>
                <a:cubicBezTo>
                  <a:pt x="295" y="1704"/>
                  <a:pt x="263" y="1694"/>
                  <a:pt x="233" y="1691"/>
                </a:cubicBezTo>
                <a:close/>
                <a:moveTo>
                  <a:pt x="386" y="1825"/>
                </a:moveTo>
                <a:cubicBezTo>
                  <a:pt x="349" y="1843"/>
                  <a:pt x="311" y="1859"/>
                  <a:pt x="277" y="1888"/>
                </a:cubicBezTo>
                <a:cubicBezTo>
                  <a:pt x="280" y="1864"/>
                  <a:pt x="281" y="1839"/>
                  <a:pt x="286" y="1816"/>
                </a:cubicBezTo>
                <a:cubicBezTo>
                  <a:pt x="296" y="1773"/>
                  <a:pt x="312" y="1732"/>
                  <a:pt x="341" y="1697"/>
                </a:cubicBezTo>
                <a:cubicBezTo>
                  <a:pt x="375" y="1657"/>
                  <a:pt x="403" y="1649"/>
                  <a:pt x="447" y="1669"/>
                </a:cubicBezTo>
                <a:cubicBezTo>
                  <a:pt x="422" y="1694"/>
                  <a:pt x="393" y="1717"/>
                  <a:pt x="378" y="1751"/>
                </a:cubicBezTo>
                <a:cubicBezTo>
                  <a:pt x="407" y="1730"/>
                  <a:pt x="429" y="1700"/>
                  <a:pt x="463" y="1687"/>
                </a:cubicBezTo>
                <a:cubicBezTo>
                  <a:pt x="466" y="1692"/>
                  <a:pt x="467" y="1693"/>
                  <a:pt x="468" y="1695"/>
                </a:cubicBezTo>
                <a:cubicBezTo>
                  <a:pt x="469" y="1697"/>
                  <a:pt x="469" y="1699"/>
                  <a:pt x="469" y="1701"/>
                </a:cubicBezTo>
                <a:cubicBezTo>
                  <a:pt x="465" y="1758"/>
                  <a:pt x="438" y="1800"/>
                  <a:pt x="386" y="1825"/>
                </a:cubicBezTo>
                <a:close/>
                <a:moveTo>
                  <a:pt x="563" y="1732"/>
                </a:moveTo>
                <a:cubicBezTo>
                  <a:pt x="573" y="1784"/>
                  <a:pt x="568" y="1835"/>
                  <a:pt x="549" y="1884"/>
                </a:cubicBezTo>
                <a:cubicBezTo>
                  <a:pt x="547" y="1890"/>
                  <a:pt x="541" y="1896"/>
                  <a:pt x="538" y="1899"/>
                </a:cubicBezTo>
                <a:cubicBezTo>
                  <a:pt x="520" y="1879"/>
                  <a:pt x="504" y="1860"/>
                  <a:pt x="487" y="1842"/>
                </a:cubicBezTo>
                <a:cubicBezTo>
                  <a:pt x="471" y="1826"/>
                  <a:pt x="460" y="1809"/>
                  <a:pt x="458" y="1790"/>
                </a:cubicBezTo>
                <a:cubicBezTo>
                  <a:pt x="471" y="1769"/>
                  <a:pt x="482" y="1751"/>
                  <a:pt x="494" y="1730"/>
                </a:cubicBezTo>
                <a:cubicBezTo>
                  <a:pt x="503" y="1752"/>
                  <a:pt x="510" y="1772"/>
                  <a:pt x="518" y="1791"/>
                </a:cubicBezTo>
                <a:cubicBezTo>
                  <a:pt x="518" y="1758"/>
                  <a:pt x="504" y="1727"/>
                  <a:pt x="517" y="1694"/>
                </a:cubicBezTo>
                <a:cubicBezTo>
                  <a:pt x="547" y="1699"/>
                  <a:pt x="558" y="1707"/>
                  <a:pt x="563" y="1732"/>
                </a:cubicBezTo>
                <a:close/>
                <a:moveTo>
                  <a:pt x="537" y="1590"/>
                </a:moveTo>
                <a:cubicBezTo>
                  <a:pt x="578" y="1505"/>
                  <a:pt x="602" y="1470"/>
                  <a:pt x="627" y="1456"/>
                </a:cubicBezTo>
                <a:cubicBezTo>
                  <a:pt x="607" y="1510"/>
                  <a:pt x="575" y="1552"/>
                  <a:pt x="537" y="1590"/>
                </a:cubicBezTo>
                <a:close/>
                <a:moveTo>
                  <a:pt x="588" y="1454"/>
                </a:moveTo>
                <a:cubicBezTo>
                  <a:pt x="574" y="1460"/>
                  <a:pt x="560" y="1467"/>
                  <a:pt x="545" y="1468"/>
                </a:cubicBezTo>
                <a:cubicBezTo>
                  <a:pt x="510" y="1473"/>
                  <a:pt x="475" y="1471"/>
                  <a:pt x="443" y="1450"/>
                </a:cubicBezTo>
                <a:cubicBezTo>
                  <a:pt x="461" y="1372"/>
                  <a:pt x="589" y="1301"/>
                  <a:pt x="638" y="1340"/>
                </a:cubicBezTo>
                <a:cubicBezTo>
                  <a:pt x="614" y="1381"/>
                  <a:pt x="569" y="1395"/>
                  <a:pt x="529" y="1423"/>
                </a:cubicBezTo>
                <a:cubicBezTo>
                  <a:pt x="575" y="1418"/>
                  <a:pt x="605" y="1389"/>
                  <a:pt x="642" y="1370"/>
                </a:cubicBezTo>
                <a:cubicBezTo>
                  <a:pt x="642" y="1414"/>
                  <a:pt x="622" y="1439"/>
                  <a:pt x="588" y="1454"/>
                </a:cubicBezTo>
                <a:close/>
                <a:moveTo>
                  <a:pt x="786" y="1460"/>
                </a:moveTo>
                <a:cubicBezTo>
                  <a:pt x="821" y="1530"/>
                  <a:pt x="818" y="1601"/>
                  <a:pt x="781" y="1672"/>
                </a:cubicBezTo>
                <a:cubicBezTo>
                  <a:pt x="697" y="1634"/>
                  <a:pt x="647" y="1532"/>
                  <a:pt x="653" y="1449"/>
                </a:cubicBezTo>
                <a:cubicBezTo>
                  <a:pt x="655" y="1429"/>
                  <a:pt x="662" y="1408"/>
                  <a:pt x="682" y="1393"/>
                </a:cubicBezTo>
                <a:cubicBezTo>
                  <a:pt x="696" y="1428"/>
                  <a:pt x="710" y="1461"/>
                  <a:pt x="723" y="1493"/>
                </a:cubicBezTo>
                <a:cubicBezTo>
                  <a:pt x="725" y="1492"/>
                  <a:pt x="727" y="1492"/>
                  <a:pt x="729" y="1491"/>
                </a:cubicBezTo>
                <a:cubicBezTo>
                  <a:pt x="721" y="1457"/>
                  <a:pt x="713" y="1422"/>
                  <a:pt x="704" y="1387"/>
                </a:cubicBezTo>
                <a:cubicBezTo>
                  <a:pt x="732" y="1387"/>
                  <a:pt x="760" y="1408"/>
                  <a:pt x="786" y="1460"/>
                </a:cubicBezTo>
                <a:close/>
                <a:moveTo>
                  <a:pt x="966" y="721"/>
                </a:moveTo>
                <a:cubicBezTo>
                  <a:pt x="1019" y="706"/>
                  <a:pt x="1068" y="725"/>
                  <a:pt x="1115" y="748"/>
                </a:cubicBezTo>
                <a:cubicBezTo>
                  <a:pt x="1073" y="819"/>
                  <a:pt x="974" y="867"/>
                  <a:pt x="919" y="845"/>
                </a:cubicBezTo>
                <a:cubicBezTo>
                  <a:pt x="912" y="836"/>
                  <a:pt x="904" y="828"/>
                  <a:pt x="896" y="818"/>
                </a:cubicBezTo>
                <a:cubicBezTo>
                  <a:pt x="931" y="793"/>
                  <a:pt x="972" y="788"/>
                  <a:pt x="1012" y="773"/>
                </a:cubicBezTo>
                <a:cubicBezTo>
                  <a:pt x="977" y="768"/>
                  <a:pt x="937" y="775"/>
                  <a:pt x="894" y="795"/>
                </a:cubicBezTo>
                <a:cubicBezTo>
                  <a:pt x="909" y="755"/>
                  <a:pt x="931" y="731"/>
                  <a:pt x="966" y="721"/>
                </a:cubicBezTo>
                <a:close/>
                <a:moveTo>
                  <a:pt x="752" y="668"/>
                </a:moveTo>
                <a:cubicBezTo>
                  <a:pt x="748" y="675"/>
                  <a:pt x="745" y="682"/>
                  <a:pt x="746" y="688"/>
                </a:cubicBezTo>
                <a:cubicBezTo>
                  <a:pt x="749" y="762"/>
                  <a:pt x="752" y="836"/>
                  <a:pt x="756" y="909"/>
                </a:cubicBezTo>
                <a:cubicBezTo>
                  <a:pt x="761" y="981"/>
                  <a:pt x="754" y="1051"/>
                  <a:pt x="743" y="1121"/>
                </a:cubicBezTo>
                <a:cubicBezTo>
                  <a:pt x="740" y="1134"/>
                  <a:pt x="736" y="1148"/>
                  <a:pt x="733" y="1161"/>
                </a:cubicBezTo>
                <a:cubicBezTo>
                  <a:pt x="731" y="1132"/>
                  <a:pt x="736" y="1105"/>
                  <a:pt x="738" y="1077"/>
                </a:cubicBezTo>
                <a:cubicBezTo>
                  <a:pt x="744" y="983"/>
                  <a:pt x="742" y="889"/>
                  <a:pt x="737" y="795"/>
                </a:cubicBezTo>
                <a:cubicBezTo>
                  <a:pt x="732" y="718"/>
                  <a:pt x="726" y="640"/>
                  <a:pt x="720" y="563"/>
                </a:cubicBezTo>
                <a:cubicBezTo>
                  <a:pt x="715" y="490"/>
                  <a:pt x="724" y="418"/>
                  <a:pt x="742" y="347"/>
                </a:cubicBezTo>
                <a:cubicBezTo>
                  <a:pt x="748" y="323"/>
                  <a:pt x="759" y="301"/>
                  <a:pt x="768" y="278"/>
                </a:cubicBezTo>
                <a:cubicBezTo>
                  <a:pt x="788" y="284"/>
                  <a:pt x="787" y="298"/>
                  <a:pt x="786" y="310"/>
                </a:cubicBezTo>
                <a:cubicBezTo>
                  <a:pt x="785" y="324"/>
                  <a:pt x="783" y="338"/>
                  <a:pt x="779" y="351"/>
                </a:cubicBezTo>
                <a:cubicBezTo>
                  <a:pt x="767" y="390"/>
                  <a:pt x="779" y="437"/>
                  <a:pt x="732" y="467"/>
                </a:cubicBezTo>
                <a:cubicBezTo>
                  <a:pt x="752" y="470"/>
                  <a:pt x="756" y="479"/>
                  <a:pt x="753" y="492"/>
                </a:cubicBezTo>
                <a:cubicBezTo>
                  <a:pt x="750" y="504"/>
                  <a:pt x="750" y="516"/>
                  <a:pt x="746" y="527"/>
                </a:cubicBezTo>
                <a:cubicBezTo>
                  <a:pt x="739" y="544"/>
                  <a:pt x="741" y="558"/>
                  <a:pt x="755" y="571"/>
                </a:cubicBezTo>
                <a:cubicBezTo>
                  <a:pt x="735" y="599"/>
                  <a:pt x="746" y="625"/>
                  <a:pt x="758" y="651"/>
                </a:cubicBezTo>
                <a:cubicBezTo>
                  <a:pt x="779" y="696"/>
                  <a:pt x="796" y="742"/>
                  <a:pt x="825" y="783"/>
                </a:cubicBezTo>
                <a:cubicBezTo>
                  <a:pt x="833" y="793"/>
                  <a:pt x="834" y="801"/>
                  <a:pt x="821" y="808"/>
                </a:cubicBezTo>
                <a:cubicBezTo>
                  <a:pt x="782" y="769"/>
                  <a:pt x="778" y="713"/>
                  <a:pt x="752" y="668"/>
                </a:cubicBezTo>
                <a:close/>
                <a:moveTo>
                  <a:pt x="904" y="1151"/>
                </a:moveTo>
                <a:cubicBezTo>
                  <a:pt x="900" y="1148"/>
                  <a:pt x="895" y="1145"/>
                  <a:pt x="892" y="1142"/>
                </a:cubicBezTo>
                <a:cubicBezTo>
                  <a:pt x="886" y="1135"/>
                  <a:pt x="880" y="1129"/>
                  <a:pt x="874" y="1122"/>
                </a:cubicBezTo>
                <a:cubicBezTo>
                  <a:pt x="829" y="1064"/>
                  <a:pt x="815" y="998"/>
                  <a:pt x="823" y="926"/>
                </a:cubicBezTo>
                <a:cubicBezTo>
                  <a:pt x="824" y="916"/>
                  <a:pt x="830" y="906"/>
                  <a:pt x="835" y="897"/>
                </a:cubicBezTo>
                <a:cubicBezTo>
                  <a:pt x="837" y="897"/>
                  <a:pt x="839" y="898"/>
                  <a:pt x="841" y="898"/>
                </a:cubicBezTo>
                <a:cubicBezTo>
                  <a:pt x="854" y="943"/>
                  <a:pt x="867" y="987"/>
                  <a:pt x="881" y="1032"/>
                </a:cubicBezTo>
                <a:cubicBezTo>
                  <a:pt x="885" y="979"/>
                  <a:pt x="857" y="932"/>
                  <a:pt x="861" y="876"/>
                </a:cubicBezTo>
                <a:cubicBezTo>
                  <a:pt x="941" y="925"/>
                  <a:pt x="958" y="1084"/>
                  <a:pt x="904" y="1151"/>
                </a:cubicBezTo>
                <a:close/>
                <a:moveTo>
                  <a:pt x="911" y="881"/>
                </a:moveTo>
                <a:cubicBezTo>
                  <a:pt x="947" y="902"/>
                  <a:pt x="982" y="927"/>
                  <a:pt x="1020" y="945"/>
                </a:cubicBezTo>
                <a:cubicBezTo>
                  <a:pt x="1058" y="962"/>
                  <a:pt x="1099" y="974"/>
                  <a:pt x="1143" y="990"/>
                </a:cubicBezTo>
                <a:cubicBezTo>
                  <a:pt x="1065" y="987"/>
                  <a:pt x="932" y="931"/>
                  <a:pt x="911" y="881"/>
                </a:cubicBezTo>
                <a:close/>
                <a:moveTo>
                  <a:pt x="756" y="413"/>
                </a:moveTo>
                <a:cubicBezTo>
                  <a:pt x="764" y="398"/>
                  <a:pt x="771" y="384"/>
                  <a:pt x="749" y="373"/>
                </a:cubicBezTo>
                <a:cubicBezTo>
                  <a:pt x="744" y="388"/>
                  <a:pt x="740" y="401"/>
                  <a:pt x="756" y="413"/>
                </a:cubicBezTo>
                <a:close/>
                <a:moveTo>
                  <a:pt x="1143" y="14"/>
                </a:moveTo>
                <a:cubicBezTo>
                  <a:pt x="1141" y="10"/>
                  <a:pt x="1139" y="5"/>
                  <a:pt x="1137" y="0"/>
                </a:cubicBezTo>
                <a:cubicBezTo>
                  <a:pt x="1114" y="0"/>
                  <a:pt x="1114" y="0"/>
                  <a:pt x="1114" y="0"/>
                </a:cubicBezTo>
                <a:cubicBezTo>
                  <a:pt x="1121" y="27"/>
                  <a:pt x="1116" y="70"/>
                  <a:pt x="1097" y="152"/>
                </a:cubicBezTo>
                <a:cubicBezTo>
                  <a:pt x="1092" y="102"/>
                  <a:pt x="1093" y="52"/>
                  <a:pt x="1108" y="0"/>
                </a:cubicBezTo>
                <a:cubicBezTo>
                  <a:pt x="1069" y="0"/>
                  <a:pt x="1069" y="0"/>
                  <a:pt x="1069" y="0"/>
                </a:cubicBezTo>
                <a:cubicBezTo>
                  <a:pt x="1016" y="52"/>
                  <a:pt x="931" y="82"/>
                  <a:pt x="855" y="63"/>
                </a:cubicBezTo>
                <a:cubicBezTo>
                  <a:pt x="860" y="40"/>
                  <a:pt x="867" y="19"/>
                  <a:pt x="876" y="0"/>
                </a:cubicBezTo>
                <a:cubicBezTo>
                  <a:pt x="857" y="0"/>
                  <a:pt x="857" y="0"/>
                  <a:pt x="857" y="0"/>
                </a:cubicBezTo>
                <a:cubicBezTo>
                  <a:pt x="856" y="3"/>
                  <a:pt x="855" y="6"/>
                  <a:pt x="854" y="10"/>
                </a:cubicBezTo>
                <a:cubicBezTo>
                  <a:pt x="846" y="31"/>
                  <a:pt x="834" y="53"/>
                  <a:pt x="838" y="78"/>
                </a:cubicBezTo>
                <a:cubicBezTo>
                  <a:pt x="932" y="99"/>
                  <a:pt x="1011" y="70"/>
                  <a:pt x="1084" y="10"/>
                </a:cubicBezTo>
                <a:cubicBezTo>
                  <a:pt x="1082" y="45"/>
                  <a:pt x="1079" y="75"/>
                  <a:pt x="1078" y="105"/>
                </a:cubicBezTo>
                <a:cubicBezTo>
                  <a:pt x="1077" y="135"/>
                  <a:pt x="1079" y="165"/>
                  <a:pt x="1080" y="198"/>
                </a:cubicBezTo>
                <a:cubicBezTo>
                  <a:pt x="1018" y="192"/>
                  <a:pt x="974" y="224"/>
                  <a:pt x="941" y="270"/>
                </a:cubicBezTo>
                <a:cubicBezTo>
                  <a:pt x="908" y="314"/>
                  <a:pt x="874" y="360"/>
                  <a:pt x="889" y="418"/>
                </a:cubicBezTo>
                <a:cubicBezTo>
                  <a:pt x="914" y="412"/>
                  <a:pt x="938" y="405"/>
                  <a:pt x="962" y="400"/>
                </a:cubicBezTo>
                <a:cubicBezTo>
                  <a:pt x="985" y="394"/>
                  <a:pt x="1009" y="390"/>
                  <a:pt x="1030" y="386"/>
                </a:cubicBezTo>
                <a:cubicBezTo>
                  <a:pt x="1043" y="414"/>
                  <a:pt x="1057" y="442"/>
                  <a:pt x="1067" y="471"/>
                </a:cubicBezTo>
                <a:cubicBezTo>
                  <a:pt x="1081" y="506"/>
                  <a:pt x="1098" y="540"/>
                  <a:pt x="1093" y="579"/>
                </a:cubicBezTo>
                <a:cubicBezTo>
                  <a:pt x="1093" y="583"/>
                  <a:pt x="1096" y="586"/>
                  <a:pt x="1099" y="593"/>
                </a:cubicBezTo>
                <a:cubicBezTo>
                  <a:pt x="1140" y="543"/>
                  <a:pt x="1171" y="491"/>
                  <a:pt x="1188" y="432"/>
                </a:cubicBezTo>
                <a:cubicBezTo>
                  <a:pt x="1188" y="304"/>
                  <a:pt x="1188" y="304"/>
                  <a:pt x="1188" y="304"/>
                </a:cubicBezTo>
                <a:cubicBezTo>
                  <a:pt x="1187" y="301"/>
                  <a:pt x="1186" y="297"/>
                  <a:pt x="1184" y="295"/>
                </a:cubicBezTo>
                <a:cubicBezTo>
                  <a:pt x="1173" y="277"/>
                  <a:pt x="1161" y="260"/>
                  <a:pt x="1148" y="241"/>
                </a:cubicBezTo>
                <a:cubicBezTo>
                  <a:pt x="1167" y="235"/>
                  <a:pt x="1178" y="246"/>
                  <a:pt x="1188" y="256"/>
                </a:cubicBezTo>
                <a:cubicBezTo>
                  <a:pt x="1188" y="179"/>
                  <a:pt x="1188" y="179"/>
                  <a:pt x="1188" y="179"/>
                </a:cubicBezTo>
                <a:cubicBezTo>
                  <a:pt x="1179" y="177"/>
                  <a:pt x="1170" y="177"/>
                  <a:pt x="1160" y="178"/>
                </a:cubicBezTo>
                <a:cubicBezTo>
                  <a:pt x="1146" y="180"/>
                  <a:pt x="1133" y="187"/>
                  <a:pt x="1116" y="192"/>
                </a:cubicBezTo>
                <a:cubicBezTo>
                  <a:pt x="1119" y="139"/>
                  <a:pt x="1120" y="90"/>
                  <a:pt x="1133" y="41"/>
                </a:cubicBezTo>
                <a:cubicBezTo>
                  <a:pt x="1151" y="58"/>
                  <a:pt x="1166" y="75"/>
                  <a:pt x="1184" y="88"/>
                </a:cubicBezTo>
                <a:cubicBezTo>
                  <a:pt x="1186" y="89"/>
                  <a:pt x="1187" y="90"/>
                  <a:pt x="1188" y="91"/>
                </a:cubicBezTo>
                <a:cubicBezTo>
                  <a:pt x="1188" y="72"/>
                  <a:pt x="1188" y="72"/>
                  <a:pt x="1188" y="72"/>
                </a:cubicBezTo>
                <a:cubicBezTo>
                  <a:pt x="1181" y="66"/>
                  <a:pt x="1174" y="59"/>
                  <a:pt x="1167" y="52"/>
                </a:cubicBezTo>
                <a:cubicBezTo>
                  <a:pt x="1157" y="42"/>
                  <a:pt x="1150" y="28"/>
                  <a:pt x="1143" y="14"/>
                </a:cubicBezTo>
                <a:close/>
                <a:moveTo>
                  <a:pt x="1042" y="288"/>
                </a:moveTo>
                <a:cubicBezTo>
                  <a:pt x="1039" y="312"/>
                  <a:pt x="1036" y="333"/>
                  <a:pt x="1033" y="357"/>
                </a:cubicBezTo>
                <a:cubicBezTo>
                  <a:pt x="1019" y="371"/>
                  <a:pt x="1000" y="377"/>
                  <a:pt x="978" y="380"/>
                </a:cubicBezTo>
                <a:cubicBezTo>
                  <a:pt x="953" y="383"/>
                  <a:pt x="928" y="387"/>
                  <a:pt x="902" y="392"/>
                </a:cubicBezTo>
                <a:cubicBezTo>
                  <a:pt x="902" y="387"/>
                  <a:pt x="901" y="380"/>
                  <a:pt x="903" y="373"/>
                </a:cubicBezTo>
                <a:cubicBezTo>
                  <a:pt x="919" y="323"/>
                  <a:pt x="947" y="281"/>
                  <a:pt x="987" y="247"/>
                </a:cubicBezTo>
                <a:cubicBezTo>
                  <a:pt x="1007" y="230"/>
                  <a:pt x="1021" y="230"/>
                  <a:pt x="1047" y="246"/>
                </a:cubicBezTo>
                <a:cubicBezTo>
                  <a:pt x="1037" y="279"/>
                  <a:pt x="1006" y="295"/>
                  <a:pt x="986" y="321"/>
                </a:cubicBezTo>
                <a:cubicBezTo>
                  <a:pt x="1004" y="310"/>
                  <a:pt x="1022" y="300"/>
                  <a:pt x="1042" y="288"/>
                </a:cubicBezTo>
                <a:close/>
                <a:moveTo>
                  <a:pt x="1117" y="270"/>
                </a:moveTo>
                <a:cubicBezTo>
                  <a:pt x="1164" y="282"/>
                  <a:pt x="1181" y="306"/>
                  <a:pt x="1182" y="359"/>
                </a:cubicBezTo>
                <a:cubicBezTo>
                  <a:pt x="1183" y="404"/>
                  <a:pt x="1170" y="446"/>
                  <a:pt x="1150" y="485"/>
                </a:cubicBezTo>
                <a:cubicBezTo>
                  <a:pt x="1140" y="507"/>
                  <a:pt x="1125" y="527"/>
                  <a:pt x="1112" y="547"/>
                </a:cubicBezTo>
                <a:cubicBezTo>
                  <a:pt x="1104" y="503"/>
                  <a:pt x="1084" y="467"/>
                  <a:pt x="1067" y="430"/>
                </a:cubicBezTo>
                <a:cubicBezTo>
                  <a:pt x="1042" y="378"/>
                  <a:pt x="1048" y="329"/>
                  <a:pt x="1080" y="281"/>
                </a:cubicBezTo>
                <a:cubicBezTo>
                  <a:pt x="1081" y="280"/>
                  <a:pt x="1083" y="278"/>
                  <a:pt x="1085" y="277"/>
                </a:cubicBezTo>
                <a:cubicBezTo>
                  <a:pt x="1086" y="276"/>
                  <a:pt x="1089" y="276"/>
                  <a:pt x="1093" y="274"/>
                </a:cubicBezTo>
                <a:cubicBezTo>
                  <a:pt x="1111" y="306"/>
                  <a:pt x="1111" y="342"/>
                  <a:pt x="1120" y="377"/>
                </a:cubicBezTo>
                <a:cubicBezTo>
                  <a:pt x="1129" y="341"/>
                  <a:pt x="1121" y="306"/>
                  <a:pt x="1117" y="270"/>
                </a:cubicBezTo>
                <a:close/>
                <a:moveTo>
                  <a:pt x="1055" y="1164"/>
                </a:moveTo>
                <a:cubicBezTo>
                  <a:pt x="1049" y="1162"/>
                  <a:pt x="1043" y="1165"/>
                  <a:pt x="1033" y="1166"/>
                </a:cubicBezTo>
                <a:cubicBezTo>
                  <a:pt x="1035" y="1216"/>
                  <a:pt x="1037" y="1265"/>
                  <a:pt x="1040" y="1317"/>
                </a:cubicBezTo>
                <a:cubicBezTo>
                  <a:pt x="1021" y="1314"/>
                  <a:pt x="1003" y="1310"/>
                  <a:pt x="984" y="1309"/>
                </a:cubicBezTo>
                <a:cubicBezTo>
                  <a:pt x="952" y="1308"/>
                  <a:pt x="920" y="1310"/>
                  <a:pt x="900" y="1341"/>
                </a:cubicBezTo>
                <a:cubicBezTo>
                  <a:pt x="961" y="1472"/>
                  <a:pt x="1090" y="1509"/>
                  <a:pt x="1175" y="1469"/>
                </a:cubicBezTo>
                <a:cubicBezTo>
                  <a:pt x="1180" y="1479"/>
                  <a:pt x="1185" y="1489"/>
                  <a:pt x="1188" y="1500"/>
                </a:cubicBezTo>
                <a:cubicBezTo>
                  <a:pt x="1188" y="1279"/>
                  <a:pt x="1188" y="1279"/>
                  <a:pt x="1188" y="1279"/>
                </a:cubicBezTo>
                <a:cubicBezTo>
                  <a:pt x="1184" y="1266"/>
                  <a:pt x="1178" y="1254"/>
                  <a:pt x="1169" y="1243"/>
                </a:cubicBezTo>
                <a:cubicBezTo>
                  <a:pt x="1139" y="1206"/>
                  <a:pt x="1101" y="1179"/>
                  <a:pt x="1055" y="1164"/>
                </a:cubicBezTo>
                <a:close/>
                <a:moveTo>
                  <a:pt x="1033" y="1455"/>
                </a:moveTo>
                <a:cubicBezTo>
                  <a:pt x="980" y="1433"/>
                  <a:pt x="943" y="1395"/>
                  <a:pt x="918" y="1339"/>
                </a:cubicBezTo>
                <a:cubicBezTo>
                  <a:pt x="962" y="1319"/>
                  <a:pt x="1001" y="1324"/>
                  <a:pt x="1041" y="1338"/>
                </a:cubicBezTo>
                <a:cubicBezTo>
                  <a:pt x="1043" y="1340"/>
                  <a:pt x="1047" y="1341"/>
                  <a:pt x="1049" y="1343"/>
                </a:cubicBezTo>
                <a:cubicBezTo>
                  <a:pt x="1064" y="1366"/>
                  <a:pt x="1078" y="1389"/>
                  <a:pt x="1096" y="1418"/>
                </a:cubicBezTo>
                <a:cubicBezTo>
                  <a:pt x="1063" y="1402"/>
                  <a:pt x="1035" y="1389"/>
                  <a:pt x="1008" y="1376"/>
                </a:cubicBezTo>
                <a:cubicBezTo>
                  <a:pt x="1035" y="1412"/>
                  <a:pt x="1078" y="1426"/>
                  <a:pt x="1115" y="1453"/>
                </a:cubicBezTo>
                <a:cubicBezTo>
                  <a:pt x="1085" y="1471"/>
                  <a:pt x="1058" y="1465"/>
                  <a:pt x="1033" y="1455"/>
                </a:cubicBezTo>
                <a:close/>
                <a:moveTo>
                  <a:pt x="1166" y="1401"/>
                </a:moveTo>
                <a:cubicBezTo>
                  <a:pt x="1157" y="1363"/>
                  <a:pt x="1147" y="1328"/>
                  <a:pt x="1117" y="1302"/>
                </a:cubicBezTo>
                <a:cubicBezTo>
                  <a:pt x="1121" y="1312"/>
                  <a:pt x="1124" y="1322"/>
                  <a:pt x="1127" y="1331"/>
                </a:cubicBezTo>
                <a:cubicBezTo>
                  <a:pt x="1132" y="1342"/>
                  <a:pt x="1137" y="1353"/>
                  <a:pt x="1139" y="1365"/>
                </a:cubicBezTo>
                <a:cubicBezTo>
                  <a:pt x="1142" y="1376"/>
                  <a:pt x="1142" y="1388"/>
                  <a:pt x="1144" y="1403"/>
                </a:cubicBezTo>
                <a:cubicBezTo>
                  <a:pt x="1092" y="1391"/>
                  <a:pt x="1073" y="1357"/>
                  <a:pt x="1061" y="1315"/>
                </a:cubicBezTo>
                <a:cubicBezTo>
                  <a:pt x="1047" y="1271"/>
                  <a:pt x="1057" y="1226"/>
                  <a:pt x="1050" y="1179"/>
                </a:cubicBezTo>
                <a:cubicBezTo>
                  <a:pt x="1085" y="1189"/>
                  <a:pt x="1105" y="1210"/>
                  <a:pt x="1128" y="1227"/>
                </a:cubicBezTo>
                <a:cubicBezTo>
                  <a:pt x="1169" y="1255"/>
                  <a:pt x="1181" y="1298"/>
                  <a:pt x="1187" y="1344"/>
                </a:cubicBezTo>
                <a:cubicBezTo>
                  <a:pt x="1189" y="1364"/>
                  <a:pt x="1188" y="1384"/>
                  <a:pt x="1166" y="1401"/>
                </a:cubicBezTo>
                <a:close/>
              </a:path>
            </a:pathLst>
          </a:custGeom>
          <a:solidFill>
            <a:schemeClr val="accent3">
              <a:lumMod val="60000"/>
              <a:lumOff val="40000"/>
              <a:alpha val="4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AB334A90-EB03-42F3-8859-2C2B2724C058}" type="datetimeFigureOut">
              <a:rPr lang="en-US" smtClean="0"/>
              <a:t>6/14/2018</a:t>
            </a:fld>
            <a:endParaRPr lang="en-US" dirty="0"/>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19196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06706" y="568345"/>
            <a:ext cx="8897565" cy="1560716"/>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CBC48EC7-AF6A-48D3-8284-14BACBEBDD84}" type="datetimeFigureOut">
              <a:rPr lang="en-US" smtClean="0"/>
              <a:t>6/14/2018</a:t>
            </a:fld>
            <a:endParaRPr lang="en-US" dirty="0"/>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en-US" dirty="0"/>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4FAB73BC-B049-4115-A692-8D63A059BFB8}" type="slidenum">
              <a:rPr lang="en-US" smtClean="0"/>
              <a:pPr/>
              <a:t>‹#›</a:t>
            </a:fld>
            <a:endParaRPr lang="en-US" dirty="0"/>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Freeform 5"/>
          <p:cNvSpPr>
            <a:spLocks noEditPoints="1"/>
          </p:cNvSpPr>
          <p:nvPr/>
        </p:nvSpPr>
        <p:spPr bwMode="auto">
          <a:xfrm>
            <a:off x="1" y="4763"/>
            <a:ext cx="3780078" cy="6853237"/>
          </a:xfrm>
          <a:custGeom>
            <a:avLst/>
            <a:gdLst/>
            <a:ahLst/>
            <a:cxnLst/>
            <a:rect l="0" t="0" r="r" b="b"/>
            <a:pathLst>
              <a:path w="1190" h="2160">
                <a:moveTo>
                  <a:pt x="97" y="579"/>
                </a:moveTo>
                <a:cubicBezTo>
                  <a:pt x="92" y="540"/>
                  <a:pt x="109" y="506"/>
                  <a:pt x="122" y="471"/>
                </a:cubicBezTo>
                <a:cubicBezTo>
                  <a:pt x="133" y="442"/>
                  <a:pt x="147" y="414"/>
                  <a:pt x="159" y="385"/>
                </a:cubicBezTo>
                <a:cubicBezTo>
                  <a:pt x="181" y="390"/>
                  <a:pt x="205" y="394"/>
                  <a:pt x="228" y="399"/>
                </a:cubicBezTo>
                <a:cubicBezTo>
                  <a:pt x="252" y="405"/>
                  <a:pt x="275" y="411"/>
                  <a:pt x="301" y="418"/>
                </a:cubicBezTo>
                <a:cubicBezTo>
                  <a:pt x="316" y="360"/>
                  <a:pt x="282" y="314"/>
                  <a:pt x="249" y="269"/>
                </a:cubicBezTo>
                <a:cubicBezTo>
                  <a:pt x="215" y="224"/>
                  <a:pt x="172" y="192"/>
                  <a:pt x="110" y="198"/>
                </a:cubicBezTo>
                <a:cubicBezTo>
                  <a:pt x="111" y="165"/>
                  <a:pt x="112" y="135"/>
                  <a:pt x="112" y="105"/>
                </a:cubicBezTo>
                <a:cubicBezTo>
                  <a:pt x="111" y="75"/>
                  <a:pt x="108" y="45"/>
                  <a:pt x="105" y="10"/>
                </a:cubicBezTo>
                <a:cubicBezTo>
                  <a:pt x="179" y="70"/>
                  <a:pt x="258" y="99"/>
                  <a:pt x="352" y="78"/>
                </a:cubicBezTo>
                <a:cubicBezTo>
                  <a:pt x="356" y="52"/>
                  <a:pt x="344" y="31"/>
                  <a:pt x="336" y="9"/>
                </a:cubicBezTo>
                <a:cubicBezTo>
                  <a:pt x="335" y="6"/>
                  <a:pt x="334" y="3"/>
                  <a:pt x="332" y="0"/>
                </a:cubicBezTo>
                <a:cubicBezTo>
                  <a:pt x="314" y="0"/>
                  <a:pt x="314" y="0"/>
                  <a:pt x="314" y="0"/>
                </a:cubicBezTo>
                <a:cubicBezTo>
                  <a:pt x="323" y="19"/>
                  <a:pt x="330" y="40"/>
                  <a:pt x="334" y="63"/>
                </a:cubicBezTo>
                <a:cubicBezTo>
                  <a:pt x="259" y="82"/>
                  <a:pt x="174" y="51"/>
                  <a:pt x="121" y="0"/>
                </a:cubicBezTo>
                <a:cubicBezTo>
                  <a:pt x="81" y="0"/>
                  <a:pt x="81" y="0"/>
                  <a:pt x="81" y="0"/>
                </a:cubicBezTo>
                <a:cubicBezTo>
                  <a:pt x="97" y="51"/>
                  <a:pt x="98" y="101"/>
                  <a:pt x="93" y="152"/>
                </a:cubicBezTo>
                <a:cubicBezTo>
                  <a:pt x="74" y="70"/>
                  <a:pt x="69" y="27"/>
                  <a:pt x="76" y="0"/>
                </a:cubicBezTo>
                <a:cubicBezTo>
                  <a:pt x="53" y="0"/>
                  <a:pt x="53" y="0"/>
                  <a:pt x="53" y="0"/>
                </a:cubicBezTo>
                <a:cubicBezTo>
                  <a:pt x="51" y="5"/>
                  <a:pt x="49" y="9"/>
                  <a:pt x="47" y="14"/>
                </a:cubicBezTo>
                <a:cubicBezTo>
                  <a:pt x="40" y="28"/>
                  <a:pt x="33" y="42"/>
                  <a:pt x="23" y="52"/>
                </a:cubicBezTo>
                <a:cubicBezTo>
                  <a:pt x="16" y="59"/>
                  <a:pt x="9" y="66"/>
                  <a:pt x="1" y="72"/>
                </a:cubicBezTo>
                <a:cubicBezTo>
                  <a:pt x="1" y="90"/>
                  <a:pt x="1" y="90"/>
                  <a:pt x="1" y="90"/>
                </a:cubicBezTo>
                <a:cubicBezTo>
                  <a:pt x="3" y="89"/>
                  <a:pt x="4" y="88"/>
                  <a:pt x="6" y="88"/>
                </a:cubicBezTo>
                <a:cubicBezTo>
                  <a:pt x="24" y="75"/>
                  <a:pt x="38" y="57"/>
                  <a:pt x="56" y="40"/>
                </a:cubicBezTo>
                <a:cubicBezTo>
                  <a:pt x="70" y="89"/>
                  <a:pt x="71" y="139"/>
                  <a:pt x="73" y="192"/>
                </a:cubicBezTo>
                <a:cubicBezTo>
                  <a:pt x="57" y="187"/>
                  <a:pt x="44" y="180"/>
                  <a:pt x="30" y="178"/>
                </a:cubicBezTo>
                <a:cubicBezTo>
                  <a:pt x="20" y="177"/>
                  <a:pt x="10" y="177"/>
                  <a:pt x="1" y="179"/>
                </a:cubicBezTo>
                <a:cubicBezTo>
                  <a:pt x="1" y="255"/>
                  <a:pt x="1" y="255"/>
                  <a:pt x="1" y="255"/>
                </a:cubicBezTo>
                <a:cubicBezTo>
                  <a:pt x="12" y="246"/>
                  <a:pt x="23" y="234"/>
                  <a:pt x="42" y="241"/>
                </a:cubicBezTo>
                <a:cubicBezTo>
                  <a:pt x="29" y="260"/>
                  <a:pt x="16" y="276"/>
                  <a:pt x="6" y="294"/>
                </a:cubicBezTo>
                <a:cubicBezTo>
                  <a:pt x="4" y="297"/>
                  <a:pt x="3" y="300"/>
                  <a:pt x="1" y="303"/>
                </a:cubicBezTo>
                <a:cubicBezTo>
                  <a:pt x="1" y="432"/>
                  <a:pt x="1" y="432"/>
                  <a:pt x="1" y="432"/>
                </a:cubicBezTo>
                <a:cubicBezTo>
                  <a:pt x="19" y="491"/>
                  <a:pt x="50" y="543"/>
                  <a:pt x="91" y="592"/>
                </a:cubicBezTo>
                <a:cubicBezTo>
                  <a:pt x="94" y="586"/>
                  <a:pt x="97" y="582"/>
                  <a:pt x="97" y="579"/>
                </a:cubicBezTo>
                <a:close/>
                <a:moveTo>
                  <a:pt x="203" y="246"/>
                </a:moveTo>
                <a:cubicBezTo>
                  <a:pt x="242" y="281"/>
                  <a:pt x="270" y="323"/>
                  <a:pt x="287" y="373"/>
                </a:cubicBezTo>
                <a:cubicBezTo>
                  <a:pt x="289" y="380"/>
                  <a:pt x="288" y="387"/>
                  <a:pt x="288" y="391"/>
                </a:cubicBezTo>
                <a:cubicBezTo>
                  <a:pt x="261" y="387"/>
                  <a:pt x="237" y="383"/>
                  <a:pt x="212" y="380"/>
                </a:cubicBezTo>
                <a:cubicBezTo>
                  <a:pt x="190" y="377"/>
                  <a:pt x="170" y="371"/>
                  <a:pt x="157" y="357"/>
                </a:cubicBezTo>
                <a:cubicBezTo>
                  <a:pt x="154" y="332"/>
                  <a:pt x="151" y="311"/>
                  <a:pt x="147" y="287"/>
                </a:cubicBezTo>
                <a:cubicBezTo>
                  <a:pt x="168" y="300"/>
                  <a:pt x="186" y="310"/>
                  <a:pt x="204" y="321"/>
                </a:cubicBezTo>
                <a:cubicBezTo>
                  <a:pt x="184" y="294"/>
                  <a:pt x="153" y="279"/>
                  <a:pt x="143" y="245"/>
                </a:cubicBezTo>
                <a:cubicBezTo>
                  <a:pt x="169" y="230"/>
                  <a:pt x="183" y="230"/>
                  <a:pt x="203" y="246"/>
                </a:cubicBezTo>
                <a:close/>
                <a:moveTo>
                  <a:pt x="40" y="485"/>
                </a:moveTo>
                <a:cubicBezTo>
                  <a:pt x="20" y="445"/>
                  <a:pt x="7" y="403"/>
                  <a:pt x="8" y="358"/>
                </a:cubicBezTo>
                <a:cubicBezTo>
                  <a:pt x="9" y="306"/>
                  <a:pt x="26" y="282"/>
                  <a:pt x="73" y="270"/>
                </a:cubicBezTo>
                <a:cubicBezTo>
                  <a:pt x="69" y="305"/>
                  <a:pt x="60" y="341"/>
                  <a:pt x="70" y="376"/>
                </a:cubicBezTo>
                <a:cubicBezTo>
                  <a:pt x="79" y="342"/>
                  <a:pt x="78" y="305"/>
                  <a:pt x="96" y="274"/>
                </a:cubicBezTo>
                <a:cubicBezTo>
                  <a:pt x="101" y="276"/>
                  <a:pt x="103" y="276"/>
                  <a:pt x="105" y="277"/>
                </a:cubicBezTo>
                <a:cubicBezTo>
                  <a:pt x="107" y="278"/>
                  <a:pt x="109" y="279"/>
                  <a:pt x="110" y="281"/>
                </a:cubicBezTo>
                <a:cubicBezTo>
                  <a:pt x="142" y="328"/>
                  <a:pt x="147" y="378"/>
                  <a:pt x="123" y="430"/>
                </a:cubicBezTo>
                <a:cubicBezTo>
                  <a:pt x="105" y="467"/>
                  <a:pt x="86" y="503"/>
                  <a:pt x="77" y="547"/>
                </a:cubicBezTo>
                <a:cubicBezTo>
                  <a:pt x="65" y="526"/>
                  <a:pt x="50" y="507"/>
                  <a:pt x="40" y="485"/>
                </a:cubicBezTo>
                <a:close/>
                <a:moveTo>
                  <a:pt x="1" y="0"/>
                </a:moveTo>
                <a:cubicBezTo>
                  <a:pt x="1" y="1"/>
                  <a:pt x="1" y="1"/>
                  <a:pt x="1" y="1"/>
                </a:cubicBezTo>
                <a:cubicBezTo>
                  <a:pt x="2" y="1"/>
                  <a:pt x="2" y="0"/>
                  <a:pt x="2" y="0"/>
                </a:cubicBezTo>
                <a:lnTo>
                  <a:pt x="1" y="0"/>
                </a:lnTo>
                <a:close/>
                <a:moveTo>
                  <a:pt x="1052" y="1098"/>
                </a:moveTo>
                <a:cubicBezTo>
                  <a:pt x="1062" y="1083"/>
                  <a:pt x="1075" y="1068"/>
                  <a:pt x="1084" y="1051"/>
                </a:cubicBezTo>
                <a:cubicBezTo>
                  <a:pt x="1099" y="1023"/>
                  <a:pt x="1112" y="994"/>
                  <a:pt x="1092" y="963"/>
                </a:cubicBezTo>
                <a:cubicBezTo>
                  <a:pt x="948" y="958"/>
                  <a:pt x="857" y="1057"/>
                  <a:pt x="855" y="1151"/>
                </a:cubicBezTo>
                <a:cubicBezTo>
                  <a:pt x="788" y="1151"/>
                  <a:pt x="729" y="1127"/>
                  <a:pt x="672" y="1100"/>
                </a:cubicBezTo>
                <a:cubicBezTo>
                  <a:pt x="627" y="1078"/>
                  <a:pt x="589" y="1045"/>
                  <a:pt x="552" y="1010"/>
                </a:cubicBezTo>
                <a:cubicBezTo>
                  <a:pt x="482" y="942"/>
                  <a:pt x="465" y="858"/>
                  <a:pt x="474" y="766"/>
                </a:cubicBezTo>
                <a:cubicBezTo>
                  <a:pt x="491" y="811"/>
                  <a:pt x="520" y="848"/>
                  <a:pt x="547" y="887"/>
                </a:cubicBezTo>
                <a:cubicBezTo>
                  <a:pt x="589" y="949"/>
                  <a:pt x="650" y="975"/>
                  <a:pt x="720" y="988"/>
                </a:cubicBezTo>
                <a:cubicBezTo>
                  <a:pt x="725" y="989"/>
                  <a:pt x="731" y="986"/>
                  <a:pt x="737" y="985"/>
                </a:cubicBezTo>
                <a:cubicBezTo>
                  <a:pt x="734" y="907"/>
                  <a:pt x="723" y="833"/>
                  <a:pt x="681" y="765"/>
                </a:cubicBezTo>
                <a:cubicBezTo>
                  <a:pt x="716" y="759"/>
                  <a:pt x="752" y="766"/>
                  <a:pt x="780" y="738"/>
                </a:cubicBezTo>
                <a:cubicBezTo>
                  <a:pt x="768" y="718"/>
                  <a:pt x="757" y="696"/>
                  <a:pt x="742" y="680"/>
                </a:cubicBezTo>
                <a:cubicBezTo>
                  <a:pt x="720" y="656"/>
                  <a:pt x="696" y="632"/>
                  <a:pt x="669" y="617"/>
                </a:cubicBezTo>
                <a:cubicBezTo>
                  <a:pt x="618" y="588"/>
                  <a:pt x="564" y="572"/>
                  <a:pt x="506" y="597"/>
                </a:cubicBezTo>
                <a:cubicBezTo>
                  <a:pt x="500" y="599"/>
                  <a:pt x="494" y="600"/>
                  <a:pt x="486" y="603"/>
                </a:cubicBezTo>
                <a:cubicBezTo>
                  <a:pt x="486" y="589"/>
                  <a:pt x="485" y="579"/>
                  <a:pt x="485" y="569"/>
                </a:cubicBezTo>
                <a:cubicBezTo>
                  <a:pt x="492" y="456"/>
                  <a:pt x="475" y="348"/>
                  <a:pt x="426" y="246"/>
                </a:cubicBezTo>
                <a:cubicBezTo>
                  <a:pt x="408" y="209"/>
                  <a:pt x="378" y="182"/>
                  <a:pt x="335" y="175"/>
                </a:cubicBezTo>
                <a:cubicBezTo>
                  <a:pt x="316" y="172"/>
                  <a:pt x="297" y="174"/>
                  <a:pt x="285" y="198"/>
                </a:cubicBezTo>
                <a:cubicBezTo>
                  <a:pt x="293" y="206"/>
                  <a:pt x="300" y="215"/>
                  <a:pt x="309" y="222"/>
                </a:cubicBezTo>
                <a:cubicBezTo>
                  <a:pt x="332" y="241"/>
                  <a:pt x="350" y="263"/>
                  <a:pt x="362" y="290"/>
                </a:cubicBezTo>
                <a:cubicBezTo>
                  <a:pt x="397" y="367"/>
                  <a:pt x="418" y="448"/>
                  <a:pt x="425" y="532"/>
                </a:cubicBezTo>
                <a:cubicBezTo>
                  <a:pt x="426" y="539"/>
                  <a:pt x="426" y="548"/>
                  <a:pt x="422" y="553"/>
                </a:cubicBezTo>
                <a:cubicBezTo>
                  <a:pt x="408" y="569"/>
                  <a:pt x="410" y="588"/>
                  <a:pt x="410" y="607"/>
                </a:cubicBezTo>
                <a:cubicBezTo>
                  <a:pt x="409" y="669"/>
                  <a:pt x="383" y="722"/>
                  <a:pt x="349" y="773"/>
                </a:cubicBezTo>
                <a:cubicBezTo>
                  <a:pt x="266" y="679"/>
                  <a:pt x="105" y="682"/>
                  <a:pt x="57" y="750"/>
                </a:cubicBezTo>
                <a:cubicBezTo>
                  <a:pt x="99" y="826"/>
                  <a:pt x="166" y="864"/>
                  <a:pt x="255" y="870"/>
                </a:cubicBezTo>
                <a:cubicBezTo>
                  <a:pt x="186" y="929"/>
                  <a:pt x="108" y="957"/>
                  <a:pt x="18" y="974"/>
                </a:cubicBezTo>
                <a:cubicBezTo>
                  <a:pt x="31" y="918"/>
                  <a:pt x="26" y="869"/>
                  <a:pt x="1" y="826"/>
                </a:cubicBezTo>
                <a:cubicBezTo>
                  <a:pt x="1" y="871"/>
                  <a:pt x="1" y="871"/>
                  <a:pt x="1" y="871"/>
                </a:cubicBezTo>
                <a:cubicBezTo>
                  <a:pt x="5" y="883"/>
                  <a:pt x="5" y="894"/>
                  <a:pt x="1" y="906"/>
                </a:cubicBezTo>
                <a:cubicBezTo>
                  <a:pt x="1" y="1032"/>
                  <a:pt x="1" y="1032"/>
                  <a:pt x="1" y="1032"/>
                </a:cubicBezTo>
                <a:cubicBezTo>
                  <a:pt x="4" y="1026"/>
                  <a:pt x="7" y="1021"/>
                  <a:pt x="9" y="1016"/>
                </a:cubicBezTo>
                <a:cubicBezTo>
                  <a:pt x="97" y="1003"/>
                  <a:pt x="178" y="984"/>
                  <a:pt x="251" y="935"/>
                </a:cubicBezTo>
                <a:cubicBezTo>
                  <a:pt x="247" y="978"/>
                  <a:pt x="241" y="1018"/>
                  <a:pt x="240" y="1058"/>
                </a:cubicBezTo>
                <a:cubicBezTo>
                  <a:pt x="240" y="1101"/>
                  <a:pt x="254" y="1140"/>
                  <a:pt x="286" y="1174"/>
                </a:cubicBezTo>
                <a:cubicBezTo>
                  <a:pt x="390" y="1075"/>
                  <a:pt x="411" y="957"/>
                  <a:pt x="381" y="823"/>
                </a:cubicBezTo>
                <a:cubicBezTo>
                  <a:pt x="392" y="805"/>
                  <a:pt x="404" y="787"/>
                  <a:pt x="417" y="767"/>
                </a:cubicBezTo>
                <a:cubicBezTo>
                  <a:pt x="418" y="860"/>
                  <a:pt x="415" y="950"/>
                  <a:pt x="421" y="1039"/>
                </a:cubicBezTo>
                <a:cubicBezTo>
                  <a:pt x="427" y="1129"/>
                  <a:pt x="449" y="1217"/>
                  <a:pt x="477" y="1301"/>
                </a:cubicBezTo>
                <a:cubicBezTo>
                  <a:pt x="438" y="1354"/>
                  <a:pt x="401" y="1406"/>
                  <a:pt x="382" y="1467"/>
                </a:cubicBezTo>
                <a:cubicBezTo>
                  <a:pt x="364" y="1521"/>
                  <a:pt x="355" y="1576"/>
                  <a:pt x="374" y="1632"/>
                </a:cubicBezTo>
                <a:cubicBezTo>
                  <a:pt x="381" y="1654"/>
                  <a:pt x="385" y="1678"/>
                  <a:pt x="405" y="1695"/>
                </a:cubicBezTo>
                <a:cubicBezTo>
                  <a:pt x="491" y="1652"/>
                  <a:pt x="534" y="1580"/>
                  <a:pt x="554" y="1487"/>
                </a:cubicBezTo>
                <a:cubicBezTo>
                  <a:pt x="574" y="1516"/>
                  <a:pt x="590" y="1541"/>
                  <a:pt x="608" y="1565"/>
                </a:cubicBezTo>
                <a:cubicBezTo>
                  <a:pt x="627" y="1589"/>
                  <a:pt x="647" y="1611"/>
                  <a:pt x="668" y="1636"/>
                </a:cubicBezTo>
                <a:cubicBezTo>
                  <a:pt x="617" y="1671"/>
                  <a:pt x="602" y="1723"/>
                  <a:pt x="605" y="1780"/>
                </a:cubicBezTo>
                <a:cubicBezTo>
                  <a:pt x="607" y="1835"/>
                  <a:pt x="609" y="1892"/>
                  <a:pt x="658" y="1927"/>
                </a:cubicBezTo>
                <a:cubicBezTo>
                  <a:pt x="674" y="1906"/>
                  <a:pt x="688" y="1887"/>
                  <a:pt x="703" y="1868"/>
                </a:cubicBezTo>
                <a:cubicBezTo>
                  <a:pt x="718" y="1848"/>
                  <a:pt x="734" y="1830"/>
                  <a:pt x="748" y="1813"/>
                </a:cubicBezTo>
                <a:cubicBezTo>
                  <a:pt x="775" y="1828"/>
                  <a:pt x="804" y="1841"/>
                  <a:pt x="830" y="1857"/>
                </a:cubicBezTo>
                <a:cubicBezTo>
                  <a:pt x="862" y="1876"/>
                  <a:pt x="897" y="1891"/>
                  <a:pt x="918" y="1925"/>
                </a:cubicBezTo>
                <a:cubicBezTo>
                  <a:pt x="920" y="1928"/>
                  <a:pt x="924" y="1928"/>
                  <a:pt x="931" y="1932"/>
                </a:cubicBezTo>
                <a:cubicBezTo>
                  <a:pt x="932" y="1852"/>
                  <a:pt x="919" y="1780"/>
                  <a:pt x="882" y="1713"/>
                </a:cubicBezTo>
                <a:cubicBezTo>
                  <a:pt x="914" y="1710"/>
                  <a:pt x="946" y="1712"/>
                  <a:pt x="973" y="1702"/>
                </a:cubicBezTo>
                <a:cubicBezTo>
                  <a:pt x="1002" y="1693"/>
                  <a:pt x="1024" y="1670"/>
                  <a:pt x="1046" y="1639"/>
                </a:cubicBezTo>
                <a:cubicBezTo>
                  <a:pt x="1006" y="1649"/>
                  <a:pt x="978" y="1637"/>
                  <a:pt x="952" y="1619"/>
                </a:cubicBezTo>
                <a:cubicBezTo>
                  <a:pt x="936" y="1608"/>
                  <a:pt x="919" y="1598"/>
                  <a:pt x="904" y="1586"/>
                </a:cubicBezTo>
                <a:cubicBezTo>
                  <a:pt x="875" y="1563"/>
                  <a:pt x="843" y="1550"/>
                  <a:pt x="807" y="1545"/>
                </a:cubicBezTo>
                <a:cubicBezTo>
                  <a:pt x="775" y="1541"/>
                  <a:pt x="742" y="1545"/>
                  <a:pt x="718" y="1571"/>
                </a:cubicBezTo>
                <a:cubicBezTo>
                  <a:pt x="708" y="1581"/>
                  <a:pt x="702" y="1595"/>
                  <a:pt x="693" y="1609"/>
                </a:cubicBezTo>
                <a:cubicBezTo>
                  <a:pt x="662" y="1566"/>
                  <a:pt x="632" y="1527"/>
                  <a:pt x="611" y="1480"/>
                </a:cubicBezTo>
                <a:cubicBezTo>
                  <a:pt x="636" y="1482"/>
                  <a:pt x="658" y="1487"/>
                  <a:pt x="680" y="1485"/>
                </a:cubicBezTo>
                <a:cubicBezTo>
                  <a:pt x="708" y="1483"/>
                  <a:pt x="736" y="1481"/>
                  <a:pt x="759" y="1461"/>
                </a:cubicBezTo>
                <a:cubicBezTo>
                  <a:pt x="767" y="1453"/>
                  <a:pt x="772" y="1444"/>
                  <a:pt x="765" y="1435"/>
                </a:cubicBezTo>
                <a:cubicBezTo>
                  <a:pt x="750" y="1413"/>
                  <a:pt x="735" y="1388"/>
                  <a:pt x="715" y="1369"/>
                </a:cubicBezTo>
                <a:cubicBezTo>
                  <a:pt x="673" y="1331"/>
                  <a:pt x="622" y="1309"/>
                  <a:pt x="565" y="1302"/>
                </a:cubicBezTo>
                <a:cubicBezTo>
                  <a:pt x="547" y="1299"/>
                  <a:pt x="529" y="1301"/>
                  <a:pt x="509" y="1300"/>
                </a:cubicBezTo>
                <a:cubicBezTo>
                  <a:pt x="481" y="1195"/>
                  <a:pt x="462" y="1089"/>
                  <a:pt x="470" y="980"/>
                </a:cubicBezTo>
                <a:cubicBezTo>
                  <a:pt x="537" y="1073"/>
                  <a:pt x="627" y="1132"/>
                  <a:pt x="737" y="1167"/>
                </a:cubicBezTo>
                <a:cubicBezTo>
                  <a:pt x="729" y="1229"/>
                  <a:pt x="750" y="1282"/>
                  <a:pt x="789" y="1328"/>
                </a:cubicBezTo>
                <a:cubicBezTo>
                  <a:pt x="828" y="1374"/>
                  <a:pt x="875" y="1407"/>
                  <a:pt x="938" y="1414"/>
                </a:cubicBezTo>
                <a:cubicBezTo>
                  <a:pt x="943" y="1367"/>
                  <a:pt x="942" y="1322"/>
                  <a:pt x="923" y="1280"/>
                </a:cubicBezTo>
                <a:cubicBezTo>
                  <a:pt x="905" y="1239"/>
                  <a:pt x="882" y="1202"/>
                  <a:pt x="842" y="1176"/>
                </a:cubicBezTo>
                <a:cubicBezTo>
                  <a:pt x="859" y="1168"/>
                  <a:pt x="867" y="1176"/>
                  <a:pt x="876" y="1184"/>
                </a:cubicBezTo>
                <a:cubicBezTo>
                  <a:pt x="900" y="1205"/>
                  <a:pt x="925" y="1223"/>
                  <a:pt x="956" y="1232"/>
                </a:cubicBezTo>
                <a:cubicBezTo>
                  <a:pt x="990" y="1242"/>
                  <a:pt x="1025" y="1254"/>
                  <a:pt x="1060" y="1247"/>
                </a:cubicBezTo>
                <a:cubicBezTo>
                  <a:pt x="1106" y="1236"/>
                  <a:pt x="1148" y="1214"/>
                  <a:pt x="1182" y="1180"/>
                </a:cubicBezTo>
                <a:cubicBezTo>
                  <a:pt x="1186" y="1176"/>
                  <a:pt x="1187" y="1168"/>
                  <a:pt x="1190" y="1159"/>
                </a:cubicBezTo>
                <a:cubicBezTo>
                  <a:pt x="1144" y="1139"/>
                  <a:pt x="1099" y="1119"/>
                  <a:pt x="1052" y="1098"/>
                </a:cubicBezTo>
                <a:close/>
                <a:moveTo>
                  <a:pt x="603" y="609"/>
                </a:moveTo>
                <a:cubicBezTo>
                  <a:pt x="634" y="612"/>
                  <a:pt x="659" y="628"/>
                  <a:pt x="683" y="646"/>
                </a:cubicBezTo>
                <a:cubicBezTo>
                  <a:pt x="721" y="674"/>
                  <a:pt x="744" y="701"/>
                  <a:pt x="757" y="735"/>
                </a:cubicBezTo>
                <a:cubicBezTo>
                  <a:pt x="695" y="762"/>
                  <a:pt x="657" y="745"/>
                  <a:pt x="630" y="681"/>
                </a:cubicBezTo>
                <a:cubicBezTo>
                  <a:pt x="645" y="688"/>
                  <a:pt x="657" y="693"/>
                  <a:pt x="675" y="701"/>
                </a:cubicBezTo>
                <a:cubicBezTo>
                  <a:pt x="642" y="655"/>
                  <a:pt x="588" y="658"/>
                  <a:pt x="552" y="630"/>
                </a:cubicBezTo>
                <a:cubicBezTo>
                  <a:pt x="566" y="611"/>
                  <a:pt x="578" y="607"/>
                  <a:pt x="603" y="609"/>
                </a:cubicBezTo>
                <a:close/>
                <a:moveTo>
                  <a:pt x="505" y="718"/>
                </a:moveTo>
                <a:cubicBezTo>
                  <a:pt x="506" y="713"/>
                  <a:pt x="510" y="707"/>
                  <a:pt x="513" y="700"/>
                </a:cubicBezTo>
                <a:cubicBezTo>
                  <a:pt x="540" y="743"/>
                  <a:pt x="564" y="783"/>
                  <a:pt x="590" y="823"/>
                </a:cubicBezTo>
                <a:cubicBezTo>
                  <a:pt x="593" y="828"/>
                  <a:pt x="601" y="831"/>
                  <a:pt x="613" y="840"/>
                </a:cubicBezTo>
                <a:cubicBezTo>
                  <a:pt x="577" y="789"/>
                  <a:pt x="558" y="740"/>
                  <a:pt x="536" y="690"/>
                </a:cubicBezTo>
                <a:cubicBezTo>
                  <a:pt x="559" y="677"/>
                  <a:pt x="580" y="682"/>
                  <a:pt x="596" y="695"/>
                </a:cubicBezTo>
                <a:cubicBezTo>
                  <a:pt x="661" y="749"/>
                  <a:pt x="703" y="817"/>
                  <a:pt x="716" y="901"/>
                </a:cubicBezTo>
                <a:cubicBezTo>
                  <a:pt x="719" y="924"/>
                  <a:pt x="719" y="948"/>
                  <a:pt x="721" y="973"/>
                </a:cubicBezTo>
                <a:cubicBezTo>
                  <a:pt x="654" y="958"/>
                  <a:pt x="596" y="935"/>
                  <a:pt x="558" y="877"/>
                </a:cubicBezTo>
                <a:cubicBezTo>
                  <a:pt x="548" y="862"/>
                  <a:pt x="536" y="848"/>
                  <a:pt x="526" y="833"/>
                </a:cubicBezTo>
                <a:cubicBezTo>
                  <a:pt x="504" y="798"/>
                  <a:pt x="499" y="759"/>
                  <a:pt x="505" y="718"/>
                </a:cubicBezTo>
                <a:close/>
                <a:moveTo>
                  <a:pt x="363" y="220"/>
                </a:moveTo>
                <a:cubicBezTo>
                  <a:pt x="386" y="221"/>
                  <a:pt x="386" y="221"/>
                  <a:pt x="400" y="245"/>
                </a:cubicBezTo>
                <a:cubicBezTo>
                  <a:pt x="366" y="242"/>
                  <a:pt x="366" y="242"/>
                  <a:pt x="363" y="220"/>
                </a:cubicBezTo>
                <a:close/>
                <a:moveTo>
                  <a:pt x="792" y="1613"/>
                </a:moveTo>
                <a:cubicBezTo>
                  <a:pt x="807" y="1614"/>
                  <a:pt x="823" y="1617"/>
                  <a:pt x="840" y="1615"/>
                </a:cubicBezTo>
                <a:cubicBezTo>
                  <a:pt x="820" y="1609"/>
                  <a:pt x="801" y="1602"/>
                  <a:pt x="779" y="1594"/>
                </a:cubicBezTo>
                <a:cubicBezTo>
                  <a:pt x="798" y="1577"/>
                  <a:pt x="818" y="1575"/>
                  <a:pt x="839" y="1580"/>
                </a:cubicBezTo>
                <a:cubicBezTo>
                  <a:pt x="865" y="1586"/>
                  <a:pt x="890" y="1594"/>
                  <a:pt x="912" y="1611"/>
                </a:cubicBezTo>
                <a:cubicBezTo>
                  <a:pt x="938" y="1631"/>
                  <a:pt x="968" y="1646"/>
                  <a:pt x="999" y="1665"/>
                </a:cubicBezTo>
                <a:cubicBezTo>
                  <a:pt x="989" y="1683"/>
                  <a:pt x="973" y="1689"/>
                  <a:pt x="956" y="1691"/>
                </a:cubicBezTo>
                <a:cubicBezTo>
                  <a:pt x="926" y="1694"/>
                  <a:pt x="894" y="1703"/>
                  <a:pt x="868" y="1677"/>
                </a:cubicBezTo>
                <a:cubicBezTo>
                  <a:pt x="843" y="1677"/>
                  <a:pt x="831" y="1654"/>
                  <a:pt x="810" y="1646"/>
                </a:cubicBezTo>
                <a:cubicBezTo>
                  <a:pt x="790" y="1639"/>
                  <a:pt x="770" y="1634"/>
                  <a:pt x="748" y="1627"/>
                </a:cubicBezTo>
                <a:cubicBezTo>
                  <a:pt x="760" y="1609"/>
                  <a:pt x="776" y="1612"/>
                  <a:pt x="792" y="1613"/>
                </a:cubicBezTo>
                <a:close/>
                <a:moveTo>
                  <a:pt x="722" y="1695"/>
                </a:moveTo>
                <a:cubicBezTo>
                  <a:pt x="722" y="1693"/>
                  <a:pt x="724" y="1691"/>
                  <a:pt x="727" y="1687"/>
                </a:cubicBezTo>
                <a:cubicBezTo>
                  <a:pt x="760" y="1700"/>
                  <a:pt x="783" y="1729"/>
                  <a:pt x="812" y="1750"/>
                </a:cubicBezTo>
                <a:cubicBezTo>
                  <a:pt x="797" y="1716"/>
                  <a:pt x="768" y="1694"/>
                  <a:pt x="742" y="1669"/>
                </a:cubicBezTo>
                <a:cubicBezTo>
                  <a:pt x="786" y="1649"/>
                  <a:pt x="815" y="1657"/>
                  <a:pt x="848" y="1697"/>
                </a:cubicBezTo>
                <a:cubicBezTo>
                  <a:pt x="877" y="1732"/>
                  <a:pt x="893" y="1773"/>
                  <a:pt x="903" y="1816"/>
                </a:cubicBezTo>
                <a:cubicBezTo>
                  <a:pt x="909" y="1839"/>
                  <a:pt x="910" y="1864"/>
                  <a:pt x="913" y="1888"/>
                </a:cubicBezTo>
                <a:cubicBezTo>
                  <a:pt x="878" y="1859"/>
                  <a:pt x="841" y="1843"/>
                  <a:pt x="804" y="1825"/>
                </a:cubicBezTo>
                <a:cubicBezTo>
                  <a:pt x="752" y="1800"/>
                  <a:pt x="725" y="1758"/>
                  <a:pt x="721" y="1701"/>
                </a:cubicBezTo>
                <a:cubicBezTo>
                  <a:pt x="720" y="1699"/>
                  <a:pt x="721" y="1697"/>
                  <a:pt x="722" y="1695"/>
                </a:cubicBezTo>
                <a:close/>
                <a:moveTo>
                  <a:pt x="672" y="1791"/>
                </a:moveTo>
                <a:cubicBezTo>
                  <a:pt x="679" y="1772"/>
                  <a:pt x="687" y="1752"/>
                  <a:pt x="695" y="1730"/>
                </a:cubicBezTo>
                <a:cubicBezTo>
                  <a:pt x="708" y="1750"/>
                  <a:pt x="719" y="1769"/>
                  <a:pt x="731" y="1790"/>
                </a:cubicBezTo>
                <a:cubicBezTo>
                  <a:pt x="730" y="1809"/>
                  <a:pt x="719" y="1826"/>
                  <a:pt x="703" y="1842"/>
                </a:cubicBezTo>
                <a:cubicBezTo>
                  <a:pt x="686" y="1860"/>
                  <a:pt x="669" y="1879"/>
                  <a:pt x="651" y="1899"/>
                </a:cubicBezTo>
                <a:cubicBezTo>
                  <a:pt x="649" y="1895"/>
                  <a:pt x="643" y="1890"/>
                  <a:pt x="641" y="1884"/>
                </a:cubicBezTo>
                <a:cubicBezTo>
                  <a:pt x="622" y="1835"/>
                  <a:pt x="617" y="1784"/>
                  <a:pt x="627" y="1732"/>
                </a:cubicBezTo>
                <a:cubicBezTo>
                  <a:pt x="631" y="1707"/>
                  <a:pt x="643" y="1698"/>
                  <a:pt x="672" y="1694"/>
                </a:cubicBezTo>
                <a:cubicBezTo>
                  <a:pt x="686" y="1726"/>
                  <a:pt x="671" y="1758"/>
                  <a:pt x="672" y="1791"/>
                </a:cubicBezTo>
                <a:close/>
                <a:moveTo>
                  <a:pt x="653" y="1590"/>
                </a:moveTo>
                <a:cubicBezTo>
                  <a:pt x="615" y="1552"/>
                  <a:pt x="583" y="1510"/>
                  <a:pt x="563" y="1456"/>
                </a:cubicBezTo>
                <a:cubicBezTo>
                  <a:pt x="588" y="1470"/>
                  <a:pt x="612" y="1505"/>
                  <a:pt x="653" y="1590"/>
                </a:cubicBezTo>
                <a:close/>
                <a:moveTo>
                  <a:pt x="552" y="1340"/>
                </a:moveTo>
                <a:cubicBezTo>
                  <a:pt x="601" y="1301"/>
                  <a:pt x="729" y="1372"/>
                  <a:pt x="747" y="1450"/>
                </a:cubicBezTo>
                <a:cubicBezTo>
                  <a:pt x="715" y="1471"/>
                  <a:pt x="680" y="1473"/>
                  <a:pt x="645" y="1468"/>
                </a:cubicBezTo>
                <a:cubicBezTo>
                  <a:pt x="630" y="1466"/>
                  <a:pt x="616" y="1460"/>
                  <a:pt x="602" y="1454"/>
                </a:cubicBezTo>
                <a:cubicBezTo>
                  <a:pt x="568" y="1438"/>
                  <a:pt x="547" y="1413"/>
                  <a:pt x="548" y="1369"/>
                </a:cubicBezTo>
                <a:cubicBezTo>
                  <a:pt x="584" y="1389"/>
                  <a:pt x="614" y="1418"/>
                  <a:pt x="661" y="1423"/>
                </a:cubicBezTo>
                <a:cubicBezTo>
                  <a:pt x="621" y="1395"/>
                  <a:pt x="576" y="1381"/>
                  <a:pt x="552" y="1340"/>
                </a:cubicBezTo>
                <a:close/>
                <a:moveTo>
                  <a:pt x="467" y="1493"/>
                </a:moveTo>
                <a:cubicBezTo>
                  <a:pt x="480" y="1460"/>
                  <a:pt x="493" y="1428"/>
                  <a:pt x="507" y="1393"/>
                </a:cubicBezTo>
                <a:cubicBezTo>
                  <a:pt x="528" y="1408"/>
                  <a:pt x="535" y="1428"/>
                  <a:pt x="537" y="1449"/>
                </a:cubicBezTo>
                <a:cubicBezTo>
                  <a:pt x="543" y="1532"/>
                  <a:pt x="493" y="1634"/>
                  <a:pt x="409" y="1672"/>
                </a:cubicBezTo>
                <a:cubicBezTo>
                  <a:pt x="371" y="1601"/>
                  <a:pt x="369" y="1529"/>
                  <a:pt x="403" y="1460"/>
                </a:cubicBezTo>
                <a:cubicBezTo>
                  <a:pt x="429" y="1407"/>
                  <a:pt x="458" y="1386"/>
                  <a:pt x="485" y="1387"/>
                </a:cubicBezTo>
                <a:cubicBezTo>
                  <a:pt x="477" y="1422"/>
                  <a:pt x="469" y="1456"/>
                  <a:pt x="461" y="1491"/>
                </a:cubicBezTo>
                <a:cubicBezTo>
                  <a:pt x="463" y="1492"/>
                  <a:pt x="465" y="1492"/>
                  <a:pt x="467" y="1493"/>
                </a:cubicBezTo>
                <a:close/>
                <a:moveTo>
                  <a:pt x="74" y="747"/>
                </a:moveTo>
                <a:cubicBezTo>
                  <a:pt x="122" y="725"/>
                  <a:pt x="170" y="706"/>
                  <a:pt x="224" y="721"/>
                </a:cubicBezTo>
                <a:cubicBezTo>
                  <a:pt x="259" y="731"/>
                  <a:pt x="281" y="755"/>
                  <a:pt x="296" y="795"/>
                </a:cubicBezTo>
                <a:cubicBezTo>
                  <a:pt x="253" y="775"/>
                  <a:pt x="213" y="768"/>
                  <a:pt x="177" y="772"/>
                </a:cubicBezTo>
                <a:cubicBezTo>
                  <a:pt x="218" y="788"/>
                  <a:pt x="258" y="793"/>
                  <a:pt x="294" y="817"/>
                </a:cubicBezTo>
                <a:cubicBezTo>
                  <a:pt x="286" y="827"/>
                  <a:pt x="278" y="836"/>
                  <a:pt x="271" y="845"/>
                </a:cubicBezTo>
                <a:cubicBezTo>
                  <a:pt x="215" y="867"/>
                  <a:pt x="116" y="819"/>
                  <a:pt x="74" y="747"/>
                </a:cubicBezTo>
                <a:close/>
                <a:moveTo>
                  <a:pt x="47" y="990"/>
                </a:moveTo>
                <a:cubicBezTo>
                  <a:pt x="91" y="974"/>
                  <a:pt x="132" y="962"/>
                  <a:pt x="170" y="944"/>
                </a:cubicBezTo>
                <a:cubicBezTo>
                  <a:pt x="208" y="926"/>
                  <a:pt x="243" y="902"/>
                  <a:pt x="279" y="881"/>
                </a:cubicBezTo>
                <a:cubicBezTo>
                  <a:pt x="258" y="931"/>
                  <a:pt x="125" y="987"/>
                  <a:pt x="47" y="990"/>
                </a:cubicBezTo>
                <a:close/>
                <a:moveTo>
                  <a:pt x="315" y="1122"/>
                </a:moveTo>
                <a:cubicBezTo>
                  <a:pt x="310" y="1129"/>
                  <a:pt x="304" y="1135"/>
                  <a:pt x="298" y="1141"/>
                </a:cubicBezTo>
                <a:cubicBezTo>
                  <a:pt x="294" y="1145"/>
                  <a:pt x="290" y="1148"/>
                  <a:pt x="286" y="1151"/>
                </a:cubicBezTo>
                <a:cubicBezTo>
                  <a:pt x="232" y="1084"/>
                  <a:pt x="248" y="925"/>
                  <a:pt x="328" y="876"/>
                </a:cubicBezTo>
                <a:cubicBezTo>
                  <a:pt x="332" y="932"/>
                  <a:pt x="305" y="979"/>
                  <a:pt x="309" y="1031"/>
                </a:cubicBezTo>
                <a:cubicBezTo>
                  <a:pt x="322" y="987"/>
                  <a:pt x="336" y="942"/>
                  <a:pt x="349" y="898"/>
                </a:cubicBezTo>
                <a:cubicBezTo>
                  <a:pt x="351" y="897"/>
                  <a:pt x="353" y="897"/>
                  <a:pt x="355" y="896"/>
                </a:cubicBezTo>
                <a:cubicBezTo>
                  <a:pt x="359" y="906"/>
                  <a:pt x="366" y="916"/>
                  <a:pt x="367" y="926"/>
                </a:cubicBezTo>
                <a:cubicBezTo>
                  <a:pt x="375" y="998"/>
                  <a:pt x="361" y="1064"/>
                  <a:pt x="315" y="1122"/>
                </a:cubicBezTo>
                <a:close/>
                <a:moveTo>
                  <a:pt x="469" y="563"/>
                </a:moveTo>
                <a:cubicBezTo>
                  <a:pt x="464" y="640"/>
                  <a:pt x="457" y="717"/>
                  <a:pt x="453" y="794"/>
                </a:cubicBezTo>
                <a:cubicBezTo>
                  <a:pt x="448" y="889"/>
                  <a:pt x="446" y="983"/>
                  <a:pt x="452" y="1077"/>
                </a:cubicBezTo>
                <a:cubicBezTo>
                  <a:pt x="454" y="1104"/>
                  <a:pt x="459" y="1132"/>
                  <a:pt x="456" y="1161"/>
                </a:cubicBezTo>
                <a:cubicBezTo>
                  <a:pt x="453" y="1147"/>
                  <a:pt x="449" y="1134"/>
                  <a:pt x="447" y="1121"/>
                </a:cubicBezTo>
                <a:cubicBezTo>
                  <a:pt x="435" y="1051"/>
                  <a:pt x="429" y="980"/>
                  <a:pt x="433" y="909"/>
                </a:cubicBezTo>
                <a:cubicBezTo>
                  <a:pt x="438" y="835"/>
                  <a:pt x="441" y="762"/>
                  <a:pt x="444" y="688"/>
                </a:cubicBezTo>
                <a:cubicBezTo>
                  <a:pt x="444" y="681"/>
                  <a:pt x="442" y="675"/>
                  <a:pt x="438" y="668"/>
                </a:cubicBezTo>
                <a:cubicBezTo>
                  <a:pt x="412" y="713"/>
                  <a:pt x="407" y="768"/>
                  <a:pt x="369" y="807"/>
                </a:cubicBezTo>
                <a:cubicBezTo>
                  <a:pt x="356" y="801"/>
                  <a:pt x="357" y="793"/>
                  <a:pt x="365" y="782"/>
                </a:cubicBezTo>
                <a:cubicBezTo>
                  <a:pt x="393" y="742"/>
                  <a:pt x="411" y="695"/>
                  <a:pt x="432" y="651"/>
                </a:cubicBezTo>
                <a:cubicBezTo>
                  <a:pt x="444" y="625"/>
                  <a:pt x="455" y="599"/>
                  <a:pt x="435" y="571"/>
                </a:cubicBezTo>
                <a:cubicBezTo>
                  <a:pt x="449" y="558"/>
                  <a:pt x="451" y="544"/>
                  <a:pt x="444" y="527"/>
                </a:cubicBezTo>
                <a:cubicBezTo>
                  <a:pt x="439" y="516"/>
                  <a:pt x="440" y="504"/>
                  <a:pt x="437" y="492"/>
                </a:cubicBezTo>
                <a:cubicBezTo>
                  <a:pt x="434" y="478"/>
                  <a:pt x="438" y="470"/>
                  <a:pt x="458" y="467"/>
                </a:cubicBezTo>
                <a:cubicBezTo>
                  <a:pt x="411" y="437"/>
                  <a:pt x="423" y="389"/>
                  <a:pt x="411" y="351"/>
                </a:cubicBezTo>
                <a:cubicBezTo>
                  <a:pt x="406" y="338"/>
                  <a:pt x="405" y="323"/>
                  <a:pt x="404" y="310"/>
                </a:cubicBezTo>
                <a:cubicBezTo>
                  <a:pt x="403" y="297"/>
                  <a:pt x="401" y="283"/>
                  <a:pt x="422" y="278"/>
                </a:cubicBezTo>
                <a:cubicBezTo>
                  <a:pt x="431" y="301"/>
                  <a:pt x="442" y="323"/>
                  <a:pt x="448" y="347"/>
                </a:cubicBezTo>
                <a:cubicBezTo>
                  <a:pt x="466" y="418"/>
                  <a:pt x="475" y="490"/>
                  <a:pt x="469" y="563"/>
                </a:cubicBezTo>
                <a:close/>
                <a:moveTo>
                  <a:pt x="551" y="1034"/>
                </a:moveTo>
                <a:cubicBezTo>
                  <a:pt x="584" y="1059"/>
                  <a:pt x="617" y="1084"/>
                  <a:pt x="654" y="1112"/>
                </a:cubicBezTo>
                <a:cubicBezTo>
                  <a:pt x="620" y="1100"/>
                  <a:pt x="575" y="1068"/>
                  <a:pt x="551" y="1034"/>
                </a:cubicBezTo>
                <a:close/>
                <a:moveTo>
                  <a:pt x="862" y="1216"/>
                </a:moveTo>
                <a:cubicBezTo>
                  <a:pt x="893" y="1246"/>
                  <a:pt x="913" y="1283"/>
                  <a:pt x="920" y="1325"/>
                </a:cubicBezTo>
                <a:cubicBezTo>
                  <a:pt x="924" y="1347"/>
                  <a:pt x="924" y="1369"/>
                  <a:pt x="926" y="1393"/>
                </a:cubicBezTo>
                <a:cubicBezTo>
                  <a:pt x="894" y="1391"/>
                  <a:pt x="871" y="1378"/>
                  <a:pt x="848" y="1361"/>
                </a:cubicBezTo>
                <a:cubicBezTo>
                  <a:pt x="818" y="1338"/>
                  <a:pt x="792" y="1312"/>
                  <a:pt x="776" y="1276"/>
                </a:cubicBezTo>
                <a:cubicBezTo>
                  <a:pt x="769" y="1259"/>
                  <a:pt x="766" y="1242"/>
                  <a:pt x="778" y="1217"/>
                </a:cubicBezTo>
                <a:cubicBezTo>
                  <a:pt x="801" y="1247"/>
                  <a:pt x="821" y="1272"/>
                  <a:pt x="842" y="1298"/>
                </a:cubicBezTo>
                <a:cubicBezTo>
                  <a:pt x="840" y="1259"/>
                  <a:pt x="805" y="1234"/>
                  <a:pt x="794" y="1196"/>
                </a:cubicBezTo>
                <a:cubicBezTo>
                  <a:pt x="823" y="1187"/>
                  <a:pt x="845" y="1199"/>
                  <a:pt x="862" y="1216"/>
                </a:cubicBezTo>
                <a:close/>
                <a:moveTo>
                  <a:pt x="932" y="1030"/>
                </a:moveTo>
                <a:cubicBezTo>
                  <a:pt x="975" y="993"/>
                  <a:pt x="1026" y="976"/>
                  <a:pt x="1086" y="979"/>
                </a:cubicBezTo>
                <a:cubicBezTo>
                  <a:pt x="1085" y="1027"/>
                  <a:pt x="1063" y="1060"/>
                  <a:pt x="1032" y="1089"/>
                </a:cubicBezTo>
                <a:cubicBezTo>
                  <a:pt x="1030" y="1091"/>
                  <a:pt x="1027" y="1094"/>
                  <a:pt x="1024" y="1094"/>
                </a:cubicBezTo>
                <a:cubicBezTo>
                  <a:pt x="997" y="1097"/>
                  <a:pt x="970" y="1100"/>
                  <a:pt x="936" y="1103"/>
                </a:cubicBezTo>
                <a:cubicBezTo>
                  <a:pt x="966" y="1081"/>
                  <a:pt x="990" y="1062"/>
                  <a:pt x="1014" y="1043"/>
                </a:cubicBezTo>
                <a:cubicBezTo>
                  <a:pt x="969" y="1052"/>
                  <a:pt x="937" y="1083"/>
                  <a:pt x="896" y="1104"/>
                </a:cubicBezTo>
                <a:cubicBezTo>
                  <a:pt x="893" y="1070"/>
                  <a:pt x="911" y="1048"/>
                  <a:pt x="932" y="1030"/>
                </a:cubicBezTo>
                <a:close/>
                <a:moveTo>
                  <a:pt x="1093" y="1218"/>
                </a:moveTo>
                <a:cubicBezTo>
                  <a:pt x="1049" y="1241"/>
                  <a:pt x="1006" y="1232"/>
                  <a:pt x="962" y="1217"/>
                </a:cubicBezTo>
                <a:cubicBezTo>
                  <a:pt x="943" y="1211"/>
                  <a:pt x="925" y="1201"/>
                  <a:pt x="920" y="1174"/>
                </a:cubicBezTo>
                <a:cubicBezTo>
                  <a:pt x="958" y="1183"/>
                  <a:pt x="994" y="1190"/>
                  <a:pt x="1031" y="1174"/>
                </a:cubicBezTo>
                <a:cubicBezTo>
                  <a:pt x="1020" y="1173"/>
                  <a:pt x="1010" y="1171"/>
                  <a:pt x="1000" y="1170"/>
                </a:cubicBezTo>
                <a:cubicBezTo>
                  <a:pt x="988" y="1169"/>
                  <a:pt x="976" y="1169"/>
                  <a:pt x="965" y="1166"/>
                </a:cubicBezTo>
                <a:cubicBezTo>
                  <a:pt x="953" y="1163"/>
                  <a:pt x="943" y="1158"/>
                  <a:pt x="928" y="1153"/>
                </a:cubicBezTo>
                <a:cubicBezTo>
                  <a:pt x="962" y="1112"/>
                  <a:pt x="1001" y="1110"/>
                  <a:pt x="1044" y="1118"/>
                </a:cubicBezTo>
                <a:cubicBezTo>
                  <a:pt x="1090" y="1126"/>
                  <a:pt x="1125" y="1154"/>
                  <a:pt x="1170" y="1168"/>
                </a:cubicBezTo>
                <a:cubicBezTo>
                  <a:pt x="1146" y="1196"/>
                  <a:pt x="1118" y="1204"/>
                  <a:pt x="1093" y="1218"/>
                </a:cubicBezTo>
                <a:close/>
                <a:moveTo>
                  <a:pt x="341" y="2044"/>
                </a:moveTo>
                <a:cubicBezTo>
                  <a:pt x="347" y="2038"/>
                  <a:pt x="350" y="2033"/>
                  <a:pt x="355" y="2029"/>
                </a:cubicBezTo>
                <a:cubicBezTo>
                  <a:pt x="403" y="1988"/>
                  <a:pt x="413" y="1932"/>
                  <a:pt x="410" y="1874"/>
                </a:cubicBezTo>
                <a:cubicBezTo>
                  <a:pt x="408" y="1843"/>
                  <a:pt x="397" y="1811"/>
                  <a:pt x="386" y="1781"/>
                </a:cubicBezTo>
                <a:cubicBezTo>
                  <a:pt x="378" y="1759"/>
                  <a:pt x="363" y="1740"/>
                  <a:pt x="351" y="1720"/>
                </a:cubicBezTo>
                <a:cubicBezTo>
                  <a:pt x="313" y="1734"/>
                  <a:pt x="303" y="1768"/>
                  <a:pt x="282" y="1797"/>
                </a:cubicBezTo>
                <a:cubicBezTo>
                  <a:pt x="240" y="1729"/>
                  <a:pt x="180" y="1686"/>
                  <a:pt x="111" y="1649"/>
                </a:cubicBezTo>
                <a:cubicBezTo>
                  <a:pt x="107" y="1654"/>
                  <a:pt x="102" y="1658"/>
                  <a:pt x="100" y="1663"/>
                </a:cubicBezTo>
                <a:cubicBezTo>
                  <a:pt x="81" y="1731"/>
                  <a:pt x="77" y="1797"/>
                  <a:pt x="113" y="1863"/>
                </a:cubicBezTo>
                <a:cubicBezTo>
                  <a:pt x="136" y="1904"/>
                  <a:pt x="157" y="1946"/>
                  <a:pt x="189" y="1981"/>
                </a:cubicBezTo>
                <a:cubicBezTo>
                  <a:pt x="103" y="1948"/>
                  <a:pt x="35" y="1896"/>
                  <a:pt x="6" y="1803"/>
                </a:cubicBezTo>
                <a:cubicBezTo>
                  <a:pt x="5" y="1798"/>
                  <a:pt x="3" y="1793"/>
                  <a:pt x="1" y="1788"/>
                </a:cubicBezTo>
                <a:cubicBezTo>
                  <a:pt x="1" y="1917"/>
                  <a:pt x="1" y="1917"/>
                  <a:pt x="1" y="1917"/>
                </a:cubicBezTo>
                <a:cubicBezTo>
                  <a:pt x="52" y="1942"/>
                  <a:pt x="103" y="1965"/>
                  <a:pt x="155" y="1988"/>
                </a:cubicBezTo>
                <a:cubicBezTo>
                  <a:pt x="225" y="2018"/>
                  <a:pt x="297" y="2047"/>
                  <a:pt x="369" y="2076"/>
                </a:cubicBezTo>
                <a:cubicBezTo>
                  <a:pt x="421" y="2098"/>
                  <a:pt x="468" y="2126"/>
                  <a:pt x="512" y="2160"/>
                </a:cubicBezTo>
                <a:cubicBezTo>
                  <a:pt x="538" y="2160"/>
                  <a:pt x="538" y="2160"/>
                  <a:pt x="538" y="2160"/>
                </a:cubicBezTo>
                <a:cubicBezTo>
                  <a:pt x="488" y="2119"/>
                  <a:pt x="432" y="2086"/>
                  <a:pt x="371" y="2060"/>
                </a:cubicBezTo>
                <a:cubicBezTo>
                  <a:pt x="361" y="2056"/>
                  <a:pt x="353" y="2050"/>
                  <a:pt x="341" y="2044"/>
                </a:cubicBezTo>
                <a:close/>
                <a:moveTo>
                  <a:pt x="286" y="1960"/>
                </a:moveTo>
                <a:cubicBezTo>
                  <a:pt x="250" y="1919"/>
                  <a:pt x="215" y="1879"/>
                  <a:pt x="185" y="1825"/>
                </a:cubicBezTo>
                <a:cubicBezTo>
                  <a:pt x="188" y="1839"/>
                  <a:pt x="187" y="1847"/>
                  <a:pt x="190" y="1853"/>
                </a:cubicBezTo>
                <a:cubicBezTo>
                  <a:pt x="214" y="1893"/>
                  <a:pt x="239" y="1933"/>
                  <a:pt x="266" y="1976"/>
                </a:cubicBezTo>
                <a:cubicBezTo>
                  <a:pt x="258" y="1976"/>
                  <a:pt x="251" y="1977"/>
                  <a:pt x="246" y="1975"/>
                </a:cubicBezTo>
                <a:cubicBezTo>
                  <a:pt x="207" y="1963"/>
                  <a:pt x="174" y="1941"/>
                  <a:pt x="153" y="1905"/>
                </a:cubicBezTo>
                <a:cubicBezTo>
                  <a:pt x="143" y="1890"/>
                  <a:pt x="136" y="1873"/>
                  <a:pt x="127" y="1857"/>
                </a:cubicBezTo>
                <a:cubicBezTo>
                  <a:pt x="92" y="1797"/>
                  <a:pt x="98" y="1735"/>
                  <a:pt x="114" y="1668"/>
                </a:cubicBezTo>
                <a:cubicBezTo>
                  <a:pt x="136" y="1681"/>
                  <a:pt x="157" y="1692"/>
                  <a:pt x="176" y="1705"/>
                </a:cubicBezTo>
                <a:cubicBezTo>
                  <a:pt x="246" y="1755"/>
                  <a:pt x="288" y="1823"/>
                  <a:pt x="307" y="1905"/>
                </a:cubicBezTo>
                <a:cubicBezTo>
                  <a:pt x="312" y="1924"/>
                  <a:pt x="307" y="1945"/>
                  <a:pt x="286" y="1960"/>
                </a:cubicBezTo>
                <a:close/>
                <a:moveTo>
                  <a:pt x="335" y="1880"/>
                </a:moveTo>
                <a:cubicBezTo>
                  <a:pt x="289" y="1828"/>
                  <a:pt x="292" y="1786"/>
                  <a:pt x="344" y="1742"/>
                </a:cubicBezTo>
                <a:cubicBezTo>
                  <a:pt x="368" y="1769"/>
                  <a:pt x="382" y="1802"/>
                  <a:pt x="390" y="1848"/>
                </a:cubicBezTo>
                <a:cubicBezTo>
                  <a:pt x="395" y="1878"/>
                  <a:pt x="399" y="1907"/>
                  <a:pt x="387" y="1937"/>
                </a:cubicBezTo>
                <a:cubicBezTo>
                  <a:pt x="378" y="1960"/>
                  <a:pt x="369" y="1968"/>
                  <a:pt x="346" y="1973"/>
                </a:cubicBezTo>
                <a:cubicBezTo>
                  <a:pt x="337" y="1928"/>
                  <a:pt x="363" y="1881"/>
                  <a:pt x="337" y="1831"/>
                </a:cubicBezTo>
                <a:cubicBezTo>
                  <a:pt x="336" y="1851"/>
                  <a:pt x="336" y="1864"/>
                  <a:pt x="335" y="1880"/>
                </a:cubicBezTo>
                <a:close/>
                <a:moveTo>
                  <a:pt x="289" y="1341"/>
                </a:moveTo>
                <a:cubicBezTo>
                  <a:pt x="270" y="1310"/>
                  <a:pt x="238" y="1308"/>
                  <a:pt x="206" y="1309"/>
                </a:cubicBezTo>
                <a:cubicBezTo>
                  <a:pt x="187" y="1309"/>
                  <a:pt x="168" y="1314"/>
                  <a:pt x="150" y="1316"/>
                </a:cubicBezTo>
                <a:cubicBezTo>
                  <a:pt x="152" y="1265"/>
                  <a:pt x="155" y="1216"/>
                  <a:pt x="157" y="1166"/>
                </a:cubicBezTo>
                <a:cubicBezTo>
                  <a:pt x="147" y="1165"/>
                  <a:pt x="140" y="1162"/>
                  <a:pt x="135" y="1163"/>
                </a:cubicBezTo>
                <a:cubicBezTo>
                  <a:pt x="89" y="1178"/>
                  <a:pt x="51" y="1206"/>
                  <a:pt x="21" y="1243"/>
                </a:cubicBezTo>
                <a:cubicBezTo>
                  <a:pt x="12" y="1254"/>
                  <a:pt x="6" y="1266"/>
                  <a:pt x="1" y="1279"/>
                </a:cubicBezTo>
                <a:cubicBezTo>
                  <a:pt x="1" y="1500"/>
                  <a:pt x="1" y="1500"/>
                  <a:pt x="1" y="1500"/>
                </a:cubicBezTo>
                <a:cubicBezTo>
                  <a:pt x="5" y="1489"/>
                  <a:pt x="9" y="1479"/>
                  <a:pt x="15" y="1468"/>
                </a:cubicBezTo>
                <a:cubicBezTo>
                  <a:pt x="100" y="1509"/>
                  <a:pt x="229" y="1472"/>
                  <a:pt x="289" y="1341"/>
                </a:cubicBezTo>
                <a:close/>
                <a:moveTo>
                  <a:pt x="149" y="1338"/>
                </a:moveTo>
                <a:cubicBezTo>
                  <a:pt x="189" y="1324"/>
                  <a:pt x="228" y="1319"/>
                  <a:pt x="271" y="1339"/>
                </a:cubicBezTo>
                <a:cubicBezTo>
                  <a:pt x="247" y="1394"/>
                  <a:pt x="210" y="1432"/>
                  <a:pt x="157" y="1454"/>
                </a:cubicBezTo>
                <a:cubicBezTo>
                  <a:pt x="132" y="1465"/>
                  <a:pt x="104" y="1471"/>
                  <a:pt x="75" y="1453"/>
                </a:cubicBezTo>
                <a:cubicBezTo>
                  <a:pt x="112" y="1426"/>
                  <a:pt x="155" y="1411"/>
                  <a:pt x="182" y="1375"/>
                </a:cubicBezTo>
                <a:cubicBezTo>
                  <a:pt x="155" y="1388"/>
                  <a:pt x="127" y="1401"/>
                  <a:pt x="94" y="1417"/>
                </a:cubicBezTo>
                <a:cubicBezTo>
                  <a:pt x="112" y="1389"/>
                  <a:pt x="126" y="1366"/>
                  <a:pt x="141" y="1343"/>
                </a:cubicBezTo>
                <a:cubicBezTo>
                  <a:pt x="143" y="1341"/>
                  <a:pt x="146" y="1339"/>
                  <a:pt x="149" y="1338"/>
                </a:cubicBezTo>
                <a:close/>
                <a:moveTo>
                  <a:pt x="3" y="1343"/>
                </a:moveTo>
                <a:cubicBezTo>
                  <a:pt x="9" y="1298"/>
                  <a:pt x="21" y="1255"/>
                  <a:pt x="61" y="1227"/>
                </a:cubicBezTo>
                <a:cubicBezTo>
                  <a:pt x="85" y="1210"/>
                  <a:pt x="105" y="1188"/>
                  <a:pt x="140" y="1179"/>
                </a:cubicBezTo>
                <a:cubicBezTo>
                  <a:pt x="133" y="1226"/>
                  <a:pt x="142" y="1270"/>
                  <a:pt x="129" y="1314"/>
                </a:cubicBezTo>
                <a:cubicBezTo>
                  <a:pt x="117" y="1357"/>
                  <a:pt x="98" y="1391"/>
                  <a:pt x="46" y="1403"/>
                </a:cubicBezTo>
                <a:cubicBezTo>
                  <a:pt x="48" y="1387"/>
                  <a:pt x="48" y="1376"/>
                  <a:pt x="50" y="1364"/>
                </a:cubicBezTo>
                <a:cubicBezTo>
                  <a:pt x="53" y="1353"/>
                  <a:pt x="58" y="1342"/>
                  <a:pt x="62" y="1331"/>
                </a:cubicBezTo>
                <a:cubicBezTo>
                  <a:pt x="66" y="1321"/>
                  <a:pt x="69" y="1312"/>
                  <a:pt x="73" y="1302"/>
                </a:cubicBezTo>
                <a:cubicBezTo>
                  <a:pt x="42" y="1328"/>
                  <a:pt x="32" y="1363"/>
                  <a:pt x="23" y="1400"/>
                </a:cubicBezTo>
                <a:cubicBezTo>
                  <a:pt x="2" y="1384"/>
                  <a:pt x="0" y="1364"/>
                  <a:pt x="3" y="1343"/>
                </a:cubicBezTo>
                <a:close/>
                <a:moveTo>
                  <a:pt x="433" y="413"/>
                </a:moveTo>
                <a:cubicBezTo>
                  <a:pt x="450" y="401"/>
                  <a:pt x="446" y="388"/>
                  <a:pt x="441" y="373"/>
                </a:cubicBezTo>
                <a:cubicBezTo>
                  <a:pt x="418" y="384"/>
                  <a:pt x="426" y="397"/>
                  <a:pt x="433" y="413"/>
                </a:cubicBezTo>
                <a:close/>
                <a:moveTo>
                  <a:pt x="418" y="2137"/>
                </a:moveTo>
                <a:cubicBezTo>
                  <a:pt x="409" y="2129"/>
                  <a:pt x="397" y="2124"/>
                  <a:pt x="390" y="2116"/>
                </a:cubicBezTo>
                <a:cubicBezTo>
                  <a:pt x="378" y="2102"/>
                  <a:pt x="364" y="2097"/>
                  <a:pt x="347" y="2104"/>
                </a:cubicBezTo>
                <a:cubicBezTo>
                  <a:pt x="330" y="2074"/>
                  <a:pt x="302" y="2072"/>
                  <a:pt x="273" y="2071"/>
                </a:cubicBezTo>
                <a:cubicBezTo>
                  <a:pt x="224" y="2070"/>
                  <a:pt x="175" y="2065"/>
                  <a:pt x="126" y="2072"/>
                </a:cubicBezTo>
                <a:cubicBezTo>
                  <a:pt x="113" y="2074"/>
                  <a:pt x="105" y="2072"/>
                  <a:pt x="105" y="2058"/>
                </a:cubicBezTo>
                <a:cubicBezTo>
                  <a:pt x="157" y="2040"/>
                  <a:pt x="209" y="2061"/>
                  <a:pt x="261" y="2058"/>
                </a:cubicBezTo>
                <a:cubicBezTo>
                  <a:pt x="257" y="2051"/>
                  <a:pt x="252" y="2046"/>
                  <a:pt x="246" y="2044"/>
                </a:cubicBezTo>
                <a:cubicBezTo>
                  <a:pt x="178" y="2014"/>
                  <a:pt x="111" y="1983"/>
                  <a:pt x="43" y="1954"/>
                </a:cubicBezTo>
                <a:cubicBezTo>
                  <a:pt x="29" y="1948"/>
                  <a:pt x="15" y="1942"/>
                  <a:pt x="1" y="1935"/>
                </a:cubicBezTo>
                <a:cubicBezTo>
                  <a:pt x="1" y="1951"/>
                  <a:pt x="1" y="1951"/>
                  <a:pt x="1" y="1951"/>
                </a:cubicBezTo>
                <a:cubicBezTo>
                  <a:pt x="54" y="1979"/>
                  <a:pt x="108" y="2004"/>
                  <a:pt x="163" y="2032"/>
                </a:cubicBezTo>
                <a:cubicBezTo>
                  <a:pt x="139" y="2035"/>
                  <a:pt x="117" y="2038"/>
                  <a:pt x="97" y="2040"/>
                </a:cubicBezTo>
                <a:cubicBezTo>
                  <a:pt x="66" y="2015"/>
                  <a:pt x="34" y="1994"/>
                  <a:pt x="1" y="1978"/>
                </a:cubicBezTo>
                <a:cubicBezTo>
                  <a:pt x="1" y="2008"/>
                  <a:pt x="1" y="2008"/>
                  <a:pt x="1" y="2008"/>
                </a:cubicBezTo>
                <a:cubicBezTo>
                  <a:pt x="8" y="2014"/>
                  <a:pt x="13" y="2023"/>
                  <a:pt x="20" y="2030"/>
                </a:cubicBezTo>
                <a:cubicBezTo>
                  <a:pt x="18" y="2032"/>
                  <a:pt x="17" y="2033"/>
                  <a:pt x="16" y="2035"/>
                </a:cubicBezTo>
                <a:cubicBezTo>
                  <a:pt x="11" y="2034"/>
                  <a:pt x="6" y="2033"/>
                  <a:pt x="1" y="2032"/>
                </a:cubicBezTo>
                <a:cubicBezTo>
                  <a:pt x="1" y="2051"/>
                  <a:pt x="1" y="2051"/>
                  <a:pt x="1" y="2051"/>
                </a:cubicBezTo>
                <a:cubicBezTo>
                  <a:pt x="10" y="2055"/>
                  <a:pt x="18" y="2058"/>
                  <a:pt x="26" y="2063"/>
                </a:cubicBezTo>
                <a:cubicBezTo>
                  <a:pt x="19" y="2068"/>
                  <a:pt x="10" y="2072"/>
                  <a:pt x="1" y="2075"/>
                </a:cubicBezTo>
                <a:cubicBezTo>
                  <a:pt x="1" y="2160"/>
                  <a:pt x="1" y="2160"/>
                  <a:pt x="1" y="2160"/>
                </a:cubicBezTo>
                <a:cubicBezTo>
                  <a:pt x="7" y="2160"/>
                  <a:pt x="7" y="2160"/>
                  <a:pt x="7" y="2160"/>
                </a:cubicBezTo>
                <a:cubicBezTo>
                  <a:pt x="12" y="2147"/>
                  <a:pt x="19" y="2136"/>
                  <a:pt x="28" y="2128"/>
                </a:cubicBezTo>
                <a:cubicBezTo>
                  <a:pt x="39" y="2126"/>
                  <a:pt x="50" y="2123"/>
                  <a:pt x="63" y="2120"/>
                </a:cubicBezTo>
                <a:cubicBezTo>
                  <a:pt x="65" y="2134"/>
                  <a:pt x="65" y="2147"/>
                  <a:pt x="64" y="2160"/>
                </a:cubicBezTo>
                <a:cubicBezTo>
                  <a:pt x="81" y="2160"/>
                  <a:pt x="81" y="2160"/>
                  <a:pt x="81" y="2160"/>
                </a:cubicBezTo>
                <a:cubicBezTo>
                  <a:pt x="83" y="2150"/>
                  <a:pt x="84" y="2139"/>
                  <a:pt x="84" y="2128"/>
                </a:cubicBezTo>
                <a:cubicBezTo>
                  <a:pt x="94" y="2139"/>
                  <a:pt x="102" y="2149"/>
                  <a:pt x="108" y="2160"/>
                </a:cubicBezTo>
                <a:cubicBezTo>
                  <a:pt x="141" y="2160"/>
                  <a:pt x="141" y="2160"/>
                  <a:pt x="141" y="2160"/>
                </a:cubicBezTo>
                <a:cubicBezTo>
                  <a:pt x="141" y="2137"/>
                  <a:pt x="136" y="2113"/>
                  <a:pt x="127" y="2091"/>
                </a:cubicBezTo>
                <a:cubicBezTo>
                  <a:pt x="188" y="2083"/>
                  <a:pt x="247" y="2083"/>
                  <a:pt x="303" y="2110"/>
                </a:cubicBezTo>
                <a:cubicBezTo>
                  <a:pt x="320" y="2118"/>
                  <a:pt x="336" y="2129"/>
                  <a:pt x="357" y="2124"/>
                </a:cubicBezTo>
                <a:cubicBezTo>
                  <a:pt x="363" y="2122"/>
                  <a:pt x="371" y="2126"/>
                  <a:pt x="377" y="2130"/>
                </a:cubicBezTo>
                <a:cubicBezTo>
                  <a:pt x="392" y="2140"/>
                  <a:pt x="407" y="2149"/>
                  <a:pt x="422" y="2160"/>
                </a:cubicBezTo>
                <a:cubicBezTo>
                  <a:pt x="459" y="2160"/>
                  <a:pt x="459" y="2160"/>
                  <a:pt x="459" y="2160"/>
                </a:cubicBezTo>
                <a:cubicBezTo>
                  <a:pt x="454" y="2151"/>
                  <a:pt x="451" y="2141"/>
                  <a:pt x="450" y="2129"/>
                </a:cubicBezTo>
                <a:cubicBezTo>
                  <a:pt x="438" y="2146"/>
                  <a:pt x="429" y="2146"/>
                  <a:pt x="418" y="2137"/>
                </a:cubicBezTo>
                <a:close/>
              </a:path>
            </a:pathLst>
          </a:custGeom>
          <a:solidFill>
            <a:schemeClr val="accent3">
              <a:lumMod val="60000"/>
              <a:lumOff val="40000"/>
              <a:alpha val="40000"/>
            </a:schemeClr>
          </a:solidFill>
          <a:ln>
            <a:noFill/>
          </a:ln>
        </p:spPr>
      </p:sp>
    </p:spTree>
    <p:extLst>
      <p:ext uri="{BB962C8B-B14F-4D97-AF65-F5344CB8AC3E}">
        <p14:creationId xmlns:p14="http://schemas.microsoft.com/office/powerpoint/2010/main" val="2168156429"/>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hf sldNum="0" hdr="0" ftr="0" dt="0"/>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99107" y="2003304"/>
            <a:ext cx="4320715" cy="2370204"/>
          </a:xfrm>
        </p:spPr>
        <p:txBody>
          <a:bodyPr>
            <a:normAutofit/>
          </a:bodyPr>
          <a:lstStyle/>
          <a:p>
            <a:pPr algn="ctr"/>
            <a:r>
              <a:rPr lang="en-US" sz="4000" dirty="0" smtClean="0">
                <a:latin typeface="Maiandra GD" panose="020E0502030308020204" pitchFamily="34" charset="0"/>
              </a:rPr>
              <a:t>Mindfulness-Based Stress </a:t>
            </a:r>
            <a:r>
              <a:rPr lang="en-US" sz="4000" dirty="0">
                <a:latin typeface="Maiandra GD" panose="020E0502030308020204" pitchFamily="34" charset="0"/>
              </a:rPr>
              <a:t>R</a:t>
            </a:r>
            <a:r>
              <a:rPr lang="en-US" sz="4000" dirty="0" smtClean="0">
                <a:latin typeface="Maiandra GD" panose="020E0502030308020204" pitchFamily="34" charset="0"/>
              </a:rPr>
              <a:t>eduction</a:t>
            </a:r>
            <a:endParaRPr lang="en-US" sz="4000" dirty="0">
              <a:latin typeface="Maiandra GD" panose="020E0502030308020204" pitchFamily="34" charset="0"/>
            </a:endParaRPr>
          </a:p>
        </p:txBody>
      </p:sp>
      <p:sp>
        <p:nvSpPr>
          <p:cNvPr id="3" name="Subtitle 2"/>
          <p:cNvSpPr>
            <a:spLocks noGrp="1"/>
          </p:cNvSpPr>
          <p:nvPr>
            <p:ph type="subTitle" idx="1"/>
          </p:nvPr>
        </p:nvSpPr>
        <p:spPr>
          <a:xfrm>
            <a:off x="8003327" y="4764692"/>
            <a:ext cx="3474720" cy="1463040"/>
          </a:xfrm>
        </p:spPr>
        <p:txBody>
          <a:bodyPr>
            <a:normAutofit/>
          </a:bodyPr>
          <a:lstStyle/>
          <a:p>
            <a:r>
              <a:rPr lang="en-US" sz="2400" dirty="0" smtClean="0"/>
              <a:t>MASBO State Meeting</a:t>
            </a:r>
          </a:p>
          <a:p>
            <a:r>
              <a:rPr lang="en-US" sz="2400" dirty="0" smtClean="0"/>
              <a:t>June 14, 2018</a:t>
            </a:r>
            <a:endParaRPr lang="en-US" sz="2400" dirty="0"/>
          </a:p>
        </p:txBody>
      </p:sp>
    </p:spTree>
    <p:extLst>
      <p:ext uri="{BB962C8B-B14F-4D97-AF65-F5344CB8AC3E}">
        <p14:creationId xmlns:p14="http://schemas.microsoft.com/office/powerpoint/2010/main" val="6751100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latin typeface="Maiandra GD" panose="020E0502030308020204" pitchFamily="34" charset="0"/>
              </a:rPr>
              <a:t>Relaxation Response</a:t>
            </a:r>
            <a:endParaRPr lang="en-US" dirty="0">
              <a:latin typeface="Maiandra GD" panose="020E0502030308020204" pitchFamily="34" charset="0"/>
            </a:endParaRPr>
          </a:p>
        </p:txBody>
      </p:sp>
      <p:pic>
        <p:nvPicPr>
          <p:cNvPr id="2050" name="Picture 2" descr="Related image"/>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tretch>
            <a:fillRect/>
          </a:stretch>
        </p:blipFill>
        <p:spPr bwMode="auto">
          <a:xfrm>
            <a:off x="2952605" y="2271655"/>
            <a:ext cx="4294489" cy="4157066"/>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4"/>
          <p:cNvSpPr>
            <a:spLocks noGrp="1"/>
          </p:cNvSpPr>
          <p:nvPr>
            <p:ph sz="half" idx="2"/>
          </p:nvPr>
        </p:nvSpPr>
        <p:spPr/>
        <p:txBody>
          <a:bodyPr/>
          <a:lstStyle/>
          <a:p>
            <a:r>
              <a:rPr lang="en-US" dirty="0" smtClean="0"/>
              <a:t>“The relaxation response is a physical state of deep rest that changes the physical and emotional response to stress… and the opposite of the fight or flight response.”          Dr. Herbert Benson</a:t>
            </a:r>
          </a:p>
        </p:txBody>
      </p:sp>
    </p:spTree>
    <p:extLst>
      <p:ext uri="{BB962C8B-B14F-4D97-AF65-F5344CB8AC3E}">
        <p14:creationId xmlns:p14="http://schemas.microsoft.com/office/powerpoint/2010/main" val="21346059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latin typeface="Maiandra GD" panose="020E0502030308020204" pitchFamily="34" charset="0"/>
              </a:rPr>
              <a:t>Mindfulness</a:t>
            </a:r>
            <a:endParaRPr lang="en-US" dirty="0">
              <a:latin typeface="Maiandra GD" panose="020E0502030308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77685239"/>
              </p:ext>
            </p:extLst>
          </p:nvPr>
        </p:nvGraphicFramePr>
        <p:xfrm>
          <a:off x="2933700" y="2438399"/>
          <a:ext cx="8770571" cy="42067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443484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4636" y="196343"/>
            <a:ext cx="7303980" cy="6490558"/>
          </a:xfrm>
          <a:prstGeom prst="rect">
            <a:avLst/>
          </a:prstGeom>
        </p:spPr>
      </p:pic>
      <p:sp>
        <p:nvSpPr>
          <p:cNvPr id="6" name="TextBox 5"/>
          <p:cNvSpPr txBox="1"/>
          <p:nvPr/>
        </p:nvSpPr>
        <p:spPr>
          <a:xfrm>
            <a:off x="7651789" y="359029"/>
            <a:ext cx="4302729" cy="5878532"/>
          </a:xfrm>
          <a:prstGeom prst="rect">
            <a:avLst/>
          </a:prstGeom>
          <a:noFill/>
        </p:spPr>
        <p:txBody>
          <a:bodyPr wrap="square" rtlCol="0">
            <a:spAutoFit/>
          </a:bodyPr>
          <a:lstStyle/>
          <a:p>
            <a:pPr algn="ctr"/>
            <a:endParaRPr lang="en-US" dirty="0" smtClean="0"/>
          </a:p>
          <a:p>
            <a:pPr algn="ctr"/>
            <a:r>
              <a:rPr lang="en-US" dirty="0" smtClean="0"/>
              <a:t>Jon </a:t>
            </a:r>
            <a:r>
              <a:rPr lang="en-US" dirty="0" err="1" smtClean="0"/>
              <a:t>Kabat</a:t>
            </a:r>
            <a:r>
              <a:rPr lang="en-US" dirty="0" smtClean="0"/>
              <a:t>-Zinn</a:t>
            </a:r>
          </a:p>
          <a:p>
            <a:r>
              <a:rPr lang="en-US" dirty="0" smtClean="0"/>
              <a:t>“</a:t>
            </a:r>
            <a:r>
              <a:rPr lang="en-US" dirty="0"/>
              <a:t>Mindfulness is awareness that arises through paying attention, on purpose, in the present moment, </a:t>
            </a:r>
            <a:r>
              <a:rPr lang="en-US" dirty="0" smtClean="0"/>
              <a:t>non-judgmentally.”</a:t>
            </a:r>
          </a:p>
          <a:p>
            <a:endParaRPr lang="en-US" dirty="0"/>
          </a:p>
          <a:p>
            <a:endParaRPr lang="en-US" dirty="0" smtClean="0"/>
          </a:p>
          <a:p>
            <a:endParaRPr lang="en-US" dirty="0"/>
          </a:p>
          <a:p>
            <a:endParaRPr lang="en-US" dirty="0" smtClean="0"/>
          </a:p>
          <a:p>
            <a:r>
              <a:rPr lang="en-US" sz="2000" i="1" dirty="0"/>
              <a:t>Teach me how to trust my heart, my mind, my intuition, my inner knowing, the senses of my body, the blessings of my spirit. Teach me to trust these things so that I may enter my sacred space and love beyond my fear, and thus walk in balance with the passing of each glorious sun</a:t>
            </a:r>
            <a:r>
              <a:rPr lang="en-US" sz="2000" i="1" dirty="0" smtClean="0"/>
              <a:t>.</a:t>
            </a:r>
          </a:p>
          <a:p>
            <a:r>
              <a:rPr lang="en-US" sz="2000" i="1" dirty="0"/>
              <a:t>	</a:t>
            </a:r>
            <a:r>
              <a:rPr lang="en-US" sz="2000" i="1" dirty="0" smtClean="0"/>
              <a:t>				Lakota prayer</a:t>
            </a:r>
            <a:endParaRPr lang="en-US" sz="2000" i="1" dirty="0"/>
          </a:p>
          <a:p>
            <a:r>
              <a:rPr lang="en-US" dirty="0"/>
              <a:t>								          </a:t>
            </a:r>
            <a:endParaRPr lang="en-US" dirty="0" smtClean="0"/>
          </a:p>
          <a:p>
            <a:endParaRPr lang="en-US" dirty="0"/>
          </a:p>
        </p:txBody>
      </p:sp>
    </p:spTree>
    <p:extLst>
      <p:ext uri="{BB962C8B-B14F-4D97-AF65-F5344CB8AC3E}">
        <p14:creationId xmlns:p14="http://schemas.microsoft.com/office/powerpoint/2010/main" val="25553002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aiandra GD" panose="020E0502030308020204" pitchFamily="34" charset="0"/>
              </a:rPr>
              <a:t>What does mindfulness actually look and feel like?</a:t>
            </a:r>
            <a:endParaRPr lang="en-US" dirty="0">
              <a:latin typeface="Maiandra GD" panose="020E0502030308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63076660"/>
              </p:ext>
            </p:extLst>
          </p:nvPr>
        </p:nvGraphicFramePr>
        <p:xfrm>
          <a:off x="2933700" y="2438399"/>
          <a:ext cx="8770571" cy="41857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900217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latin typeface="Maiandra GD" panose="020E0502030308020204" pitchFamily="34" charset="0"/>
              </a:rPr>
              <a:t>Mindfulness Techniques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12521168"/>
              </p:ext>
            </p:extLst>
          </p:nvPr>
        </p:nvGraphicFramePr>
        <p:xfrm>
          <a:off x="2933700" y="2438399"/>
          <a:ext cx="8770571" cy="42136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97793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endParaRPr lang="en-US" dirty="0"/>
          </a:p>
        </p:txBody>
      </p:sp>
      <p:sp>
        <p:nvSpPr>
          <p:cNvPr id="10" name="Rectangle 9"/>
          <p:cNvSpPr/>
          <p:nvPr/>
        </p:nvSpPr>
        <p:spPr>
          <a:xfrm>
            <a:off x="2482608" y="579048"/>
            <a:ext cx="6096000" cy="5909310"/>
          </a:xfrm>
          <a:prstGeom prst="rect">
            <a:avLst/>
          </a:prstGeom>
        </p:spPr>
        <p:txBody>
          <a:bodyPr>
            <a:spAutoFit/>
          </a:bodyPr>
          <a:lstStyle/>
          <a:p>
            <a:pPr fontAlgn="base"/>
            <a:r>
              <a:rPr lang="en-US" dirty="0" smtClean="0">
                <a:solidFill>
                  <a:schemeClr val="bg2">
                    <a:lumMod val="10000"/>
                  </a:schemeClr>
                </a:solidFill>
                <a:latin typeface="Adobe Garamond Pro"/>
              </a:rPr>
              <a:t>Unconditional</a:t>
            </a:r>
          </a:p>
          <a:p>
            <a:pPr fontAlgn="base"/>
            <a:endParaRPr lang="en-US" dirty="0">
              <a:solidFill>
                <a:schemeClr val="bg2">
                  <a:lumMod val="10000"/>
                </a:schemeClr>
              </a:solidFill>
              <a:latin typeface="Adobe Garamond Pro"/>
            </a:endParaRPr>
          </a:p>
          <a:p>
            <a:pPr fontAlgn="base"/>
            <a:r>
              <a:rPr lang="en-US" dirty="0">
                <a:solidFill>
                  <a:schemeClr val="bg2">
                    <a:lumMod val="10000"/>
                  </a:schemeClr>
                </a:solidFill>
                <a:latin typeface="Times New Roman" panose="02020603050405020304" pitchFamily="18" charset="0"/>
              </a:rPr>
              <a:t>Willing to experience aloneness,</a:t>
            </a:r>
          </a:p>
          <a:p>
            <a:pPr fontAlgn="base"/>
            <a:r>
              <a:rPr lang="en-US" dirty="0">
                <a:solidFill>
                  <a:schemeClr val="bg2">
                    <a:lumMod val="10000"/>
                  </a:schemeClr>
                </a:solidFill>
                <a:latin typeface="Times New Roman" panose="02020603050405020304" pitchFamily="18" charset="0"/>
              </a:rPr>
              <a:t>I discover connection everywhere;</a:t>
            </a:r>
          </a:p>
          <a:p>
            <a:pPr fontAlgn="base"/>
            <a:r>
              <a:rPr lang="en-US" dirty="0">
                <a:solidFill>
                  <a:schemeClr val="bg2">
                    <a:lumMod val="10000"/>
                  </a:schemeClr>
                </a:solidFill>
                <a:latin typeface="Times New Roman" panose="02020603050405020304" pitchFamily="18" charset="0"/>
              </a:rPr>
              <a:t>Turning to face my fear,</a:t>
            </a:r>
          </a:p>
          <a:p>
            <a:pPr fontAlgn="base"/>
            <a:r>
              <a:rPr lang="en-US" dirty="0">
                <a:solidFill>
                  <a:schemeClr val="bg2">
                    <a:lumMod val="10000"/>
                  </a:schemeClr>
                </a:solidFill>
                <a:latin typeface="Times New Roman" panose="02020603050405020304" pitchFamily="18" charset="0"/>
              </a:rPr>
              <a:t>I meet the warrior who lives within;</a:t>
            </a:r>
          </a:p>
          <a:p>
            <a:pPr fontAlgn="base"/>
            <a:r>
              <a:rPr lang="en-US" dirty="0">
                <a:solidFill>
                  <a:schemeClr val="bg2">
                    <a:lumMod val="10000"/>
                  </a:schemeClr>
                </a:solidFill>
                <a:latin typeface="Times New Roman" panose="02020603050405020304" pitchFamily="18" charset="0"/>
              </a:rPr>
              <a:t>Opening to my loss,</a:t>
            </a:r>
          </a:p>
          <a:p>
            <a:pPr fontAlgn="base"/>
            <a:r>
              <a:rPr lang="en-US" dirty="0">
                <a:solidFill>
                  <a:schemeClr val="bg2">
                    <a:lumMod val="10000"/>
                  </a:schemeClr>
                </a:solidFill>
                <a:latin typeface="Times New Roman" panose="02020603050405020304" pitchFamily="18" charset="0"/>
              </a:rPr>
              <a:t>I gain the embrace of the universe;</a:t>
            </a:r>
          </a:p>
          <a:p>
            <a:pPr fontAlgn="base"/>
            <a:r>
              <a:rPr lang="en-US" dirty="0">
                <a:solidFill>
                  <a:schemeClr val="bg2">
                    <a:lumMod val="10000"/>
                  </a:schemeClr>
                </a:solidFill>
                <a:latin typeface="Times New Roman" panose="02020603050405020304" pitchFamily="18" charset="0"/>
              </a:rPr>
              <a:t>Surrendering into emptiness,</a:t>
            </a:r>
          </a:p>
          <a:p>
            <a:pPr fontAlgn="base"/>
            <a:r>
              <a:rPr lang="en-US" dirty="0">
                <a:solidFill>
                  <a:schemeClr val="bg2">
                    <a:lumMod val="10000"/>
                  </a:schemeClr>
                </a:solidFill>
                <a:latin typeface="Times New Roman" panose="02020603050405020304" pitchFamily="18" charset="0"/>
              </a:rPr>
              <a:t>I find fullness without end.</a:t>
            </a:r>
          </a:p>
          <a:p>
            <a:pPr fontAlgn="base"/>
            <a:r>
              <a:rPr lang="en-US" dirty="0">
                <a:solidFill>
                  <a:schemeClr val="bg2">
                    <a:lumMod val="10000"/>
                  </a:schemeClr>
                </a:solidFill>
                <a:latin typeface="Times New Roman" panose="02020603050405020304" pitchFamily="18" charset="0"/>
              </a:rPr>
              <a:t> </a:t>
            </a:r>
          </a:p>
          <a:p>
            <a:pPr fontAlgn="base"/>
            <a:r>
              <a:rPr lang="en-US" dirty="0">
                <a:solidFill>
                  <a:schemeClr val="bg2">
                    <a:lumMod val="10000"/>
                  </a:schemeClr>
                </a:solidFill>
                <a:latin typeface="Times New Roman" panose="02020603050405020304" pitchFamily="18" charset="0"/>
              </a:rPr>
              <a:t>Each condition I flee from pursues me,</a:t>
            </a:r>
          </a:p>
          <a:p>
            <a:pPr fontAlgn="base"/>
            <a:r>
              <a:rPr lang="en-US" dirty="0">
                <a:solidFill>
                  <a:schemeClr val="bg2">
                    <a:lumMod val="10000"/>
                  </a:schemeClr>
                </a:solidFill>
                <a:latin typeface="Times New Roman" panose="02020603050405020304" pitchFamily="18" charset="0"/>
              </a:rPr>
              <a:t>Each condition I welcome transforms me</a:t>
            </a:r>
          </a:p>
          <a:p>
            <a:pPr fontAlgn="base"/>
            <a:r>
              <a:rPr lang="en-US" dirty="0">
                <a:solidFill>
                  <a:schemeClr val="bg2">
                    <a:lumMod val="10000"/>
                  </a:schemeClr>
                </a:solidFill>
                <a:latin typeface="Times New Roman" panose="02020603050405020304" pitchFamily="18" charset="0"/>
              </a:rPr>
              <a:t>And becomes itself transformed</a:t>
            </a:r>
          </a:p>
          <a:p>
            <a:pPr fontAlgn="base"/>
            <a:r>
              <a:rPr lang="en-US" dirty="0">
                <a:solidFill>
                  <a:schemeClr val="bg2">
                    <a:lumMod val="10000"/>
                  </a:schemeClr>
                </a:solidFill>
                <a:latin typeface="Times New Roman" panose="02020603050405020304" pitchFamily="18" charset="0"/>
              </a:rPr>
              <a:t>Into its radiant jewel-like essence.</a:t>
            </a:r>
          </a:p>
          <a:p>
            <a:pPr fontAlgn="base"/>
            <a:r>
              <a:rPr lang="en-US" dirty="0">
                <a:solidFill>
                  <a:schemeClr val="bg2">
                    <a:lumMod val="10000"/>
                  </a:schemeClr>
                </a:solidFill>
                <a:latin typeface="Times New Roman" panose="02020603050405020304" pitchFamily="18" charset="0"/>
              </a:rPr>
              <a:t>I bow to the one who has made it so,</a:t>
            </a:r>
          </a:p>
          <a:p>
            <a:pPr fontAlgn="base"/>
            <a:r>
              <a:rPr lang="en-US" dirty="0">
                <a:solidFill>
                  <a:schemeClr val="bg2">
                    <a:lumMod val="10000"/>
                  </a:schemeClr>
                </a:solidFill>
                <a:latin typeface="Times New Roman" panose="02020603050405020304" pitchFamily="18" charset="0"/>
              </a:rPr>
              <a:t>Who has crafted this Master Game;</a:t>
            </a:r>
          </a:p>
          <a:p>
            <a:pPr fontAlgn="base"/>
            <a:r>
              <a:rPr lang="en-US" dirty="0">
                <a:solidFill>
                  <a:schemeClr val="bg2">
                    <a:lumMod val="10000"/>
                  </a:schemeClr>
                </a:solidFill>
                <a:latin typeface="Times New Roman" panose="02020603050405020304" pitchFamily="18" charset="0"/>
              </a:rPr>
              <a:t>To play it is purest delight;</a:t>
            </a:r>
          </a:p>
          <a:p>
            <a:pPr fontAlgn="base"/>
            <a:r>
              <a:rPr lang="en-US" dirty="0">
                <a:solidFill>
                  <a:schemeClr val="bg2">
                    <a:lumMod val="10000"/>
                  </a:schemeClr>
                </a:solidFill>
                <a:latin typeface="Times New Roman" panose="02020603050405020304" pitchFamily="18" charset="0"/>
              </a:rPr>
              <a:t>To honor its form – true devotion.</a:t>
            </a:r>
          </a:p>
          <a:p>
            <a:pPr fontAlgn="base"/>
            <a:r>
              <a:rPr lang="en-US" dirty="0">
                <a:solidFill>
                  <a:schemeClr val="bg2">
                    <a:lumMod val="10000"/>
                  </a:schemeClr>
                </a:solidFill>
                <a:latin typeface="Times New Roman" panose="02020603050405020304" pitchFamily="18" charset="0"/>
              </a:rPr>
              <a:t> </a:t>
            </a:r>
          </a:p>
          <a:p>
            <a:pPr fontAlgn="base"/>
            <a:r>
              <a:rPr lang="en-US" dirty="0">
                <a:solidFill>
                  <a:schemeClr val="bg2">
                    <a:lumMod val="10000"/>
                  </a:schemeClr>
                </a:solidFill>
                <a:latin typeface="Times New Roman" panose="02020603050405020304" pitchFamily="18" charset="0"/>
              </a:rPr>
              <a:t> </a:t>
            </a:r>
            <a:r>
              <a:rPr lang="en-US" dirty="0" smtClean="0">
                <a:solidFill>
                  <a:schemeClr val="bg2">
                    <a:lumMod val="10000"/>
                  </a:schemeClr>
                </a:solidFill>
                <a:latin typeface="Times New Roman" panose="02020603050405020304" pitchFamily="18" charset="0"/>
              </a:rPr>
              <a:t>									Jennifer </a:t>
            </a:r>
            <a:r>
              <a:rPr lang="en-US" dirty="0" err="1">
                <a:solidFill>
                  <a:schemeClr val="bg2">
                    <a:lumMod val="10000"/>
                  </a:schemeClr>
                </a:solidFill>
                <a:latin typeface="Times New Roman" panose="02020603050405020304" pitchFamily="18" charset="0"/>
              </a:rPr>
              <a:t>Welwood</a:t>
            </a:r>
            <a:endParaRPr lang="en-US" b="0" i="0" dirty="0">
              <a:solidFill>
                <a:schemeClr val="bg2">
                  <a:lumMod val="10000"/>
                </a:schemeClr>
              </a:solidFill>
              <a:effectLst/>
              <a:latin typeface="Times New Roman" panose="02020603050405020304" pitchFamily="18" charset="0"/>
            </a:endParaRPr>
          </a:p>
        </p:txBody>
      </p:sp>
    </p:spTree>
    <p:extLst>
      <p:ext uri="{BB962C8B-B14F-4D97-AF65-F5344CB8AC3E}">
        <p14:creationId xmlns:p14="http://schemas.microsoft.com/office/powerpoint/2010/main" val="18271485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663114" y="314302"/>
            <a:ext cx="9994724" cy="61247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52352"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rPr>
              <a:t>Books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Benson, H. M. (2010). </a:t>
            </a:r>
            <a:r>
              <a:rPr kumimoji="0" lang="en-US"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Relaxation Revolution.</a:t>
            </a: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New York, NY: </a:t>
            </a:r>
            <a:r>
              <a:rPr kumimoji="0" lang="en-US" altLang="en-US" sz="14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Scrbner</a:t>
            </a: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Collard, P. (2014). </a:t>
            </a:r>
            <a:r>
              <a:rPr kumimoji="0" lang="en-US"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Little Book of Mindfulness: 10 minutes a day to less stress, more peace.</a:t>
            </a: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London, EN: Gaia Books.</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Hanh</a:t>
            </a: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T. N. (1991). </a:t>
            </a:r>
            <a:r>
              <a:rPr kumimoji="0" lang="en-US"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Peace Is Every Step: The Path of Mindfulness in Everyday Life.</a:t>
            </a: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New York, NY: Bantam Books.</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Kabat</a:t>
            </a: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Zinn, J. P. (1994). </a:t>
            </a:r>
            <a:r>
              <a:rPr kumimoji="0" lang="en-US"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Wherever You Go, There You Are: Mindfulness Meditation in Everyday Life.</a:t>
            </a: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New York, NY: Hyperion.</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Kabat</a:t>
            </a: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Zinn, J. P. (2012). </a:t>
            </a:r>
            <a:r>
              <a:rPr kumimoji="0" lang="en-US"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Mindfulness for Beginners: Reclaiming the Present Moment and Your Life.</a:t>
            </a: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Boulder, CO: Sounds True.</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Mate', G. (2003). </a:t>
            </a:r>
            <a:r>
              <a:rPr kumimoji="0" lang="en-US"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When the Body Says No: Understanding the Stress-Disease Connection.</a:t>
            </a: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Hoboken, NJ: Wiley &amp; Sons.</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McGonigal</a:t>
            </a: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K. (2015). </a:t>
            </a:r>
            <a:r>
              <a:rPr kumimoji="0" lang="en-US"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Upside of Stress: Why Stress is Good for You, and How to Get Good at It.</a:t>
            </a: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New York, NY: Penguin Random House.</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Salzberg</a:t>
            </a: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 (2011). </a:t>
            </a:r>
            <a:r>
              <a:rPr kumimoji="0" lang="en-US"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Real Happiness: The Power of Meditation: A 28-Day Program.</a:t>
            </a: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New York, NY: Workman.</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Sapolsky</a:t>
            </a: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R. M. (2004). </a:t>
            </a:r>
            <a:r>
              <a:rPr kumimoji="0" lang="en-US"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Why Zebras Don't Get Ulcers, 3rd Ed.</a:t>
            </a: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New York, NY: Holt.</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Singer, M. A. (2007). </a:t>
            </a:r>
            <a:r>
              <a:rPr kumimoji="0" lang="en-US"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Untethered Soul: The Journey Beyond Yourself.</a:t>
            </a: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Oakland, CA: New Harbinger.</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Stahl, R., </a:t>
            </a:r>
            <a:r>
              <a:rPr kumimoji="0" lang="en-US" altLang="en-US" sz="14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Golstein</a:t>
            </a: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E., </a:t>
            </a:r>
            <a:r>
              <a:rPr kumimoji="0" lang="en-US" altLang="en-US" sz="14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Santorelli</a:t>
            </a: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 &amp; </a:t>
            </a:r>
            <a:r>
              <a:rPr kumimoji="0" lang="en-US" altLang="en-US" sz="14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Kabat</a:t>
            </a: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Zinn, J. (2010). </a:t>
            </a:r>
            <a:r>
              <a:rPr kumimoji="0" lang="en-US"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Mindfulness-based Stress Reduction Workbook.</a:t>
            </a: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Oakland, CA: Harbinger.</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Williams, M., &amp; Penman, D. (2011). </a:t>
            </a:r>
            <a:r>
              <a:rPr kumimoji="0" lang="en-US"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Mindfulness: A Practical Guide to Finding Peace in a Frantic World.</a:t>
            </a: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n-US" sz="14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Piatkus</a:t>
            </a:r>
            <a:r>
              <a:rPr kumimoji="0" lang="en-US"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Books.</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0" u="none" strike="noStrike" cap="none" normalizeH="0" baseline="0" dirty="0" smtClean="0">
              <a:ln>
                <a:noFill/>
              </a:ln>
              <a:solidFill>
                <a:srgbClr val="2E75B6"/>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rgbClr val="2E75B6"/>
                </a:solidFill>
                <a:effectLst/>
                <a:latin typeface="Calibri" panose="020F0502020204030204" pitchFamily="34" charset="0"/>
                <a:ea typeface="Calibri" panose="020F0502020204030204" pitchFamily="34" charset="0"/>
                <a:cs typeface="Times New Roman" panose="02020603050405020304" pitchFamily="18" charset="0"/>
              </a:rPr>
              <a:t>Documentaries</a:t>
            </a:r>
            <a:endParaRPr kumimoji="0" lang="en-US" altLang="en-US" sz="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The Connection: Mind your Body</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HEAL: The most powerful healer is within</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dirty="0" smtClean="0">
                <a:solidFill>
                  <a:srgbClr val="000000"/>
                </a:solidFill>
                <a:latin typeface="Calibri" panose="020F0502020204030204" pitchFamily="34" charset="0"/>
                <a:cs typeface="Times New Roman" panose="02020603050405020304" pitchFamily="18" charset="0"/>
              </a:rPr>
              <a:t>Stress: Portrait of a Killer</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0" u="none" strike="noStrike" cap="none" normalizeH="0" baseline="0" dirty="0" smtClean="0">
              <a:ln>
                <a:noFill/>
              </a:ln>
              <a:solidFill>
                <a:srgbClr val="2E75B6"/>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rgbClr val="2E75B6"/>
                </a:solidFill>
                <a:effectLst/>
                <a:latin typeface="Calibri" panose="020F0502020204030204" pitchFamily="34" charset="0"/>
                <a:ea typeface="Calibri" panose="020F0502020204030204" pitchFamily="34" charset="0"/>
                <a:cs typeface="Times New Roman" panose="02020603050405020304" pitchFamily="18" charset="0"/>
              </a:rPr>
              <a:t>Apps</a:t>
            </a:r>
            <a:endParaRPr kumimoji="0" lang="en-US" altLang="en-US" sz="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Insight Timer</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Calm</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Headspace</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err="1"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Mindbody</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Smiling Mind</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Stop, Breathe &amp; Think</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 Happier</a:t>
            </a: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15804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 y="0"/>
            <a:ext cx="12192001" cy="6858000"/>
          </a:xfrm>
          <a:prstGeom prst="rect">
            <a:avLst/>
          </a:prstGeom>
        </p:spPr>
      </p:pic>
    </p:spTree>
    <p:extLst>
      <p:ext uri="{BB962C8B-B14F-4D97-AF65-F5344CB8AC3E}">
        <p14:creationId xmlns:p14="http://schemas.microsoft.com/office/powerpoint/2010/main" val="1899805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latin typeface="Maiandra GD" panose="020E0502030308020204" pitchFamily="34" charset="0"/>
              </a:rPr>
              <a:t>Stress</a:t>
            </a:r>
            <a:endParaRPr lang="en-US" dirty="0">
              <a:latin typeface="Maiandra GD" panose="020E0502030308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79271533"/>
              </p:ext>
            </p:extLst>
          </p:nvPr>
        </p:nvGraphicFramePr>
        <p:xfrm>
          <a:off x="2561716" y="2066125"/>
          <a:ext cx="9346424" cy="47116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629027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latin typeface="Maiandra GD" panose="020E0502030308020204" pitchFamily="34" charset="0"/>
              </a:rPr>
              <a:t>What is your Banana?</a:t>
            </a:r>
            <a:endParaRPr lang="en-US" dirty="0"/>
          </a:p>
        </p:txBody>
      </p:sp>
      <p:sp>
        <p:nvSpPr>
          <p:cNvPr id="3" name="Content Placeholder 2"/>
          <p:cNvSpPr>
            <a:spLocks noGrp="1"/>
          </p:cNvSpPr>
          <p:nvPr>
            <p:ph idx="1"/>
          </p:nvPr>
        </p:nvSpPr>
        <p:spPr>
          <a:xfrm>
            <a:off x="2933700" y="2438399"/>
            <a:ext cx="8770571" cy="4018241"/>
          </a:xfrm>
        </p:spPr>
        <p:txBody>
          <a:bodyPr/>
          <a:lstStyle/>
          <a:p>
            <a:pPr marL="171450" indent="-171450">
              <a:buFont typeface="Arial" panose="020B0604020202020204" pitchFamily="34" charset="0"/>
              <a:buChar char="•"/>
            </a:pPr>
            <a:r>
              <a:rPr lang="en-US" dirty="0"/>
              <a:t>Perceptions create limitations which take away our feelings of power and control in our own lives: shapes our experience of stress, health, and other areas of life</a:t>
            </a:r>
          </a:p>
          <a:p>
            <a:pPr marL="171450" indent="-171450">
              <a:buFont typeface="Arial" panose="020B0604020202020204" pitchFamily="34" charset="0"/>
              <a:buChar char="•"/>
            </a:pPr>
            <a:r>
              <a:rPr lang="en-US" dirty="0"/>
              <a:t>Goal is to introduce a range of formal and informal mindful </a:t>
            </a:r>
            <a:r>
              <a:rPr lang="en-US" dirty="0" smtClean="0"/>
              <a:t>techniques </a:t>
            </a:r>
            <a:r>
              <a:rPr lang="en-US" dirty="0"/>
              <a:t>and their central role in MBSR</a:t>
            </a:r>
          </a:p>
          <a:p>
            <a:pPr marL="171450" indent="-171450">
              <a:buFont typeface="Arial" panose="020B0604020202020204" pitchFamily="34" charset="0"/>
              <a:buChar char="•"/>
            </a:pPr>
            <a:r>
              <a:rPr lang="en-US" dirty="0"/>
              <a:t>Investigate, through interactive dialogue, inquiry, and </a:t>
            </a:r>
            <a:r>
              <a:rPr lang="en-US" dirty="0" smtClean="0"/>
              <a:t>didactic </a:t>
            </a:r>
            <a:r>
              <a:rPr lang="en-US" dirty="0"/>
              <a:t>presentation, the conditional nature of perception</a:t>
            </a:r>
          </a:p>
          <a:p>
            <a:pPr marL="171450" indent="-171450">
              <a:buFont typeface="Arial" panose="020B0604020202020204" pitchFamily="34" charset="0"/>
              <a:buChar char="•"/>
            </a:pPr>
            <a:r>
              <a:rPr lang="en-US" dirty="0"/>
              <a:t>Explore the potential to develop new perspectives on one’s life and resources for </a:t>
            </a:r>
            <a:r>
              <a:rPr lang="en-US" dirty="0" smtClean="0"/>
              <a:t>wellness</a:t>
            </a:r>
            <a:endParaRPr lang="en-US" dirty="0"/>
          </a:p>
        </p:txBody>
      </p:sp>
    </p:spTree>
    <p:extLst>
      <p:ext uri="{BB962C8B-B14F-4D97-AF65-F5344CB8AC3E}">
        <p14:creationId xmlns:p14="http://schemas.microsoft.com/office/powerpoint/2010/main" val="29390422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15865" y="96127"/>
            <a:ext cx="4097350" cy="1481623"/>
          </a:xfrm>
        </p:spPr>
        <p:txBody>
          <a:bodyPr>
            <a:normAutofit/>
          </a:bodyPr>
          <a:lstStyle/>
          <a:p>
            <a:r>
              <a:rPr lang="en-US" dirty="0" smtClean="0">
                <a:latin typeface="Maiandra GD" panose="020E0502030308020204" pitchFamily="34" charset="0"/>
              </a:rPr>
              <a:t/>
            </a:r>
            <a:br>
              <a:rPr lang="en-US" dirty="0" smtClean="0">
                <a:latin typeface="Maiandra GD" panose="020E0502030308020204" pitchFamily="34" charset="0"/>
              </a:rPr>
            </a:br>
            <a:r>
              <a:rPr lang="en-US" sz="4800" dirty="0" smtClean="0">
                <a:latin typeface="Maiandra GD" panose="020E0502030308020204" pitchFamily="34" charset="0"/>
              </a:rPr>
              <a:t>Stress Reaction</a:t>
            </a:r>
            <a:endParaRPr lang="en-US" dirty="0">
              <a:latin typeface="Maiandra GD" panose="020E0502030308020204" pitchFamily="34" charset="0"/>
            </a:endParaRPr>
          </a:p>
        </p:txBody>
      </p:sp>
      <p:sp>
        <p:nvSpPr>
          <p:cNvPr id="8" name="Content Placeholder 7"/>
          <p:cNvSpPr>
            <a:spLocks noGrp="1"/>
          </p:cNvSpPr>
          <p:nvPr>
            <p:ph sz="half" idx="4294967295"/>
          </p:nvPr>
        </p:nvSpPr>
        <p:spPr>
          <a:xfrm>
            <a:off x="273031" y="2050966"/>
            <a:ext cx="6122988" cy="2736850"/>
          </a:xfrm>
        </p:spPr>
        <p:txBody>
          <a:bodyPr>
            <a:normAutofit/>
          </a:bodyPr>
          <a:lstStyle/>
          <a:p>
            <a:endParaRPr lang="en-US" dirty="0" smtClean="0"/>
          </a:p>
          <a:p>
            <a:endParaRPr lang="en-US" dirty="0"/>
          </a:p>
          <a:p>
            <a:endParaRPr lang="en-US" dirty="0" smtClean="0"/>
          </a:p>
          <a:p>
            <a:pPr marL="0" indent="0" algn="ctr">
              <a:buNone/>
            </a:pPr>
            <a:r>
              <a:rPr lang="en-US" sz="3000" dirty="0" smtClean="0"/>
              <a:t>Stimulus → Reaction</a:t>
            </a:r>
          </a:p>
          <a:p>
            <a:pPr marL="0" indent="0" algn="ctr">
              <a:buNone/>
            </a:pPr>
            <a:r>
              <a:rPr lang="en-US" sz="3000" dirty="0"/>
              <a:t>→ Awareness</a:t>
            </a:r>
          </a:p>
        </p:txBody>
      </p:sp>
      <p:sp>
        <p:nvSpPr>
          <p:cNvPr id="9" name="Content Placeholder 8"/>
          <p:cNvSpPr>
            <a:spLocks noGrp="1"/>
          </p:cNvSpPr>
          <p:nvPr>
            <p:ph sz="half" idx="4294967295"/>
          </p:nvPr>
        </p:nvSpPr>
        <p:spPr>
          <a:xfrm>
            <a:off x="6466942" y="2115067"/>
            <a:ext cx="5090745" cy="1894383"/>
          </a:xfrm>
        </p:spPr>
        <p:txBody>
          <a:bodyPr>
            <a:normAutofit fontScale="85000" lnSpcReduction="10000"/>
          </a:bodyPr>
          <a:lstStyle/>
          <a:p>
            <a:endParaRPr lang="en-US" dirty="0" smtClean="0"/>
          </a:p>
          <a:p>
            <a:endParaRPr lang="en-US" dirty="0"/>
          </a:p>
          <a:p>
            <a:endParaRPr lang="en-US" dirty="0" smtClean="0"/>
          </a:p>
          <a:p>
            <a:pPr marL="0" indent="0" algn="ctr">
              <a:buNone/>
            </a:pPr>
            <a:r>
              <a:rPr lang="en-US" sz="3000" dirty="0" smtClean="0"/>
              <a:t>Stimulus → Awareness → Response</a:t>
            </a:r>
            <a:endParaRPr lang="en-US" sz="3000" dirty="0"/>
          </a:p>
        </p:txBody>
      </p:sp>
      <p:sp>
        <p:nvSpPr>
          <p:cNvPr id="4" name="Rectangle 3"/>
          <p:cNvSpPr/>
          <p:nvPr/>
        </p:nvSpPr>
        <p:spPr>
          <a:xfrm>
            <a:off x="2370403" y="1540057"/>
            <a:ext cx="2118167" cy="1446550"/>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8800" b="1" cap="none" spc="0" dirty="0" smtClean="0">
                <a:ln/>
                <a:solidFill>
                  <a:schemeClr val="accent5"/>
                </a:solidFill>
                <a:effectLst/>
              </a:rPr>
              <a:t>SR</a:t>
            </a:r>
          </a:p>
        </p:txBody>
      </p:sp>
      <p:sp>
        <p:nvSpPr>
          <p:cNvPr id="5" name="Rectangle 4"/>
          <p:cNvSpPr/>
          <p:nvPr/>
        </p:nvSpPr>
        <p:spPr>
          <a:xfrm>
            <a:off x="7841776" y="1615709"/>
            <a:ext cx="2154756" cy="144655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8800" b="1" cap="none" spc="0" dirty="0" smtClean="0">
                <a:ln/>
                <a:solidFill>
                  <a:schemeClr val="accent5"/>
                </a:solidFill>
                <a:effectLst/>
              </a:rPr>
              <a:t>SAR</a:t>
            </a:r>
            <a:endParaRPr lang="en-US" sz="8800" b="1" cap="none" spc="0" dirty="0">
              <a:ln/>
              <a:solidFill>
                <a:schemeClr val="accent5"/>
              </a:solidFill>
              <a:effectLst/>
            </a:endParaRPr>
          </a:p>
        </p:txBody>
      </p:sp>
      <p:sp>
        <p:nvSpPr>
          <p:cNvPr id="10" name="Rectangle 9"/>
          <p:cNvSpPr/>
          <p:nvPr/>
        </p:nvSpPr>
        <p:spPr>
          <a:xfrm>
            <a:off x="3004146" y="2600594"/>
            <a:ext cx="660758" cy="92333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5400" b="1" cap="none" spc="0" dirty="0" smtClean="0">
                <a:ln/>
                <a:solidFill>
                  <a:schemeClr val="accent5"/>
                </a:solidFill>
                <a:effectLst/>
              </a:rPr>
              <a:t>A</a:t>
            </a:r>
            <a:endParaRPr lang="en-US" sz="5400" b="1" cap="none" spc="0" dirty="0">
              <a:ln/>
              <a:solidFill>
                <a:schemeClr val="accent5"/>
              </a:solidFill>
              <a:effectLst/>
            </a:endParaRPr>
          </a:p>
        </p:txBody>
      </p:sp>
      <p:graphicFrame>
        <p:nvGraphicFramePr>
          <p:cNvPr id="3" name="Diagram 2"/>
          <p:cNvGraphicFramePr/>
          <p:nvPr>
            <p:extLst>
              <p:ext uri="{D42A27DB-BD31-4B8C-83A1-F6EECF244321}">
                <p14:modId xmlns:p14="http://schemas.microsoft.com/office/powerpoint/2010/main" val="3202219952"/>
              </p:ext>
            </p:extLst>
          </p:nvPr>
        </p:nvGraphicFramePr>
        <p:xfrm>
          <a:off x="1024127" y="5123432"/>
          <a:ext cx="10680143" cy="15743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812596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aiandra GD" panose="020E0502030308020204" pitchFamily="34" charset="0"/>
              </a:rPr>
              <a:t/>
            </a:r>
            <a:br>
              <a:rPr lang="en-US" dirty="0" smtClean="0">
                <a:latin typeface="Maiandra GD" panose="020E0502030308020204" pitchFamily="34" charset="0"/>
              </a:rPr>
            </a:br>
            <a:r>
              <a:rPr lang="en-US" dirty="0" smtClean="0">
                <a:latin typeface="Maiandra GD" panose="020E0502030308020204" pitchFamily="34" charset="0"/>
              </a:rPr>
              <a:t>The stress response</a:t>
            </a:r>
            <a:endParaRPr lang="en-US" dirty="0">
              <a:latin typeface="Maiandra GD" panose="020E0502030308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16924458"/>
              </p:ext>
            </p:extLst>
          </p:nvPr>
        </p:nvGraphicFramePr>
        <p:xfrm>
          <a:off x="3018031" y="2324391"/>
          <a:ext cx="8686239" cy="4419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8080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aiandra GD" panose="020E0502030308020204" pitchFamily="34" charset="0"/>
              </a:rPr>
              <a:t/>
            </a:r>
            <a:br>
              <a:rPr lang="en-US" dirty="0" smtClean="0">
                <a:latin typeface="Maiandra GD" panose="020E0502030308020204" pitchFamily="34" charset="0"/>
              </a:rPr>
            </a:br>
            <a:r>
              <a:rPr lang="en-US" dirty="0" smtClean="0">
                <a:latin typeface="Maiandra GD" panose="020E0502030308020204" pitchFamily="34" charset="0"/>
              </a:rPr>
              <a:t>Stress and the Immune System</a:t>
            </a:r>
            <a:endParaRPr lang="en-US" dirty="0">
              <a:latin typeface="Maiandra GD" panose="020E0502030308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17738680"/>
              </p:ext>
            </p:extLst>
          </p:nvPr>
        </p:nvGraphicFramePr>
        <p:xfrm>
          <a:off x="2933700" y="2265770"/>
          <a:ext cx="8770571" cy="43025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252450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10724" y="1221527"/>
            <a:ext cx="9146597" cy="907533"/>
          </a:xfrm>
        </p:spPr>
        <p:txBody>
          <a:bodyPr/>
          <a:lstStyle/>
          <a:p>
            <a:r>
              <a:rPr lang="en-US" dirty="0" smtClean="0">
                <a:latin typeface="Maiandra GD" panose="020E0502030308020204" pitchFamily="34" charset="0"/>
              </a:rPr>
              <a:t>MB Interventions in Medical Care</a:t>
            </a:r>
            <a:endParaRPr lang="en-US" dirty="0">
              <a:latin typeface="Maiandra GD" panose="020E0502030308020204" pitchFamily="34" charset="0"/>
            </a:endParaRPr>
          </a:p>
        </p:txBody>
      </p:sp>
      <p:graphicFrame>
        <p:nvGraphicFramePr>
          <p:cNvPr id="5" name="Diagram 4"/>
          <p:cNvGraphicFramePr/>
          <p:nvPr>
            <p:extLst>
              <p:ext uri="{D42A27DB-BD31-4B8C-83A1-F6EECF244321}">
                <p14:modId xmlns:p14="http://schemas.microsoft.com/office/powerpoint/2010/main" val="5694654"/>
              </p:ext>
            </p:extLst>
          </p:nvPr>
        </p:nvGraphicFramePr>
        <p:xfrm>
          <a:off x="1322707" y="2268549"/>
          <a:ext cx="11640106" cy="43996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980197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2725" y="969124"/>
            <a:ext cx="10746029" cy="1499616"/>
          </a:xfrm>
        </p:spPr>
        <p:txBody>
          <a:bodyPr>
            <a:normAutofit/>
          </a:bodyPr>
          <a:lstStyle/>
          <a:p>
            <a:pPr algn="ctr"/>
            <a:r>
              <a:rPr lang="en-US" dirty="0" smtClean="0">
                <a:latin typeface="Maiandra GD" panose="020E0502030308020204" pitchFamily="34" charset="0"/>
              </a:rPr>
              <a:t>MB Interventions in Psychological Care</a:t>
            </a:r>
            <a:endParaRPr lang="en-US" dirty="0">
              <a:latin typeface="Maiandra GD" panose="020E0502030308020204" pitchFamily="34" charset="0"/>
            </a:endParaRPr>
          </a:p>
        </p:txBody>
      </p:sp>
      <p:graphicFrame>
        <p:nvGraphicFramePr>
          <p:cNvPr id="5" name="Diagram 4"/>
          <p:cNvGraphicFramePr/>
          <p:nvPr>
            <p:extLst>
              <p:ext uri="{D42A27DB-BD31-4B8C-83A1-F6EECF244321}">
                <p14:modId xmlns:p14="http://schemas.microsoft.com/office/powerpoint/2010/main" val="162782748"/>
              </p:ext>
            </p:extLst>
          </p:nvPr>
        </p:nvGraphicFramePr>
        <p:xfrm>
          <a:off x="3130843" y="2296471"/>
          <a:ext cx="8539971" cy="43224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94687236"/>
      </p:ext>
    </p:extLst>
  </p:cSld>
  <p:clrMapOvr>
    <a:masterClrMapping/>
  </p:clrMapOvr>
  <p:timing>
    <p:tnLst>
      <p:par>
        <p:cTn id="1" dur="indefinite" restart="never" nodeType="tmRoot"/>
      </p:par>
    </p:tnLst>
  </p:timing>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E1217"/>
      </a:dk2>
      <a:lt2>
        <a:srgbClr val="FAFDFD"/>
      </a:lt2>
      <a:accent1>
        <a:srgbClr val="78475D"/>
      </a:accent1>
      <a:accent2>
        <a:srgbClr val="A7D068"/>
      </a:accent2>
      <a:accent3>
        <a:srgbClr val="78C5CF"/>
      </a:accent3>
      <a:accent4>
        <a:srgbClr val="D36E88"/>
      </a:accent4>
      <a:accent5>
        <a:srgbClr val="D3C588"/>
      </a:accent5>
      <a:accent6>
        <a:srgbClr val="ED9E57"/>
      </a:accent6>
      <a:hlink>
        <a:srgbClr val="78C5CF"/>
      </a:hlink>
      <a:folHlink>
        <a:srgbClr val="D36E88"/>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E2D42CFC-65DC-41E3-8961-A8E5A299131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TM10001104[[fn=Feathered]]</Template>
  <TotalTime>5587</TotalTime>
  <Words>1476</Words>
  <Application>Microsoft Office PowerPoint</Application>
  <PresentationFormat>Widescreen</PresentationFormat>
  <Paragraphs>195</Paragraphs>
  <Slides>16</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Adobe Garamond Pro</vt:lpstr>
      <vt:lpstr>Arial</vt:lpstr>
      <vt:lpstr>Calibri</vt:lpstr>
      <vt:lpstr>Calibri Light</vt:lpstr>
      <vt:lpstr>Century Schoolbook</vt:lpstr>
      <vt:lpstr>Corbel</vt:lpstr>
      <vt:lpstr>Maiandra GD</vt:lpstr>
      <vt:lpstr>Times New Roman</vt:lpstr>
      <vt:lpstr>Feathered</vt:lpstr>
      <vt:lpstr>Mindfulness-Based Stress Reduction</vt:lpstr>
      <vt:lpstr>PowerPoint Presentation</vt:lpstr>
      <vt:lpstr> Stress</vt:lpstr>
      <vt:lpstr> What is your Banana?</vt:lpstr>
      <vt:lpstr> Stress Reaction</vt:lpstr>
      <vt:lpstr> The stress response</vt:lpstr>
      <vt:lpstr> Stress and the Immune System</vt:lpstr>
      <vt:lpstr>MB Interventions in Medical Care</vt:lpstr>
      <vt:lpstr>MB Interventions in Psychological Care</vt:lpstr>
      <vt:lpstr> Relaxation Response</vt:lpstr>
      <vt:lpstr> Mindfulness</vt:lpstr>
      <vt:lpstr>PowerPoint Presentation</vt:lpstr>
      <vt:lpstr>What does mindfulness actually look and feel like?</vt:lpstr>
      <vt:lpstr> Mindfulness Techniques</vt:lpstr>
      <vt:lpstr>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mindfulness</dc:title>
  <dc:creator>Loy Sprague</dc:creator>
  <cp:lastModifiedBy>Loy Sprague</cp:lastModifiedBy>
  <cp:revision>67</cp:revision>
  <dcterms:created xsi:type="dcterms:W3CDTF">2015-08-19T02:46:16Z</dcterms:created>
  <dcterms:modified xsi:type="dcterms:W3CDTF">2018-06-14T22:03:38Z</dcterms:modified>
</cp:coreProperties>
</file>